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ink/ink234.xml" ContentType="application/inkml+xml"/>
  <Override PartName="/ppt/ink/ink235.xml" ContentType="application/inkml+xml"/>
  <Override PartName="/ppt/ink/ink236.xml" ContentType="application/inkml+xml"/>
  <Override PartName="/ppt/ink/ink237.xml" ContentType="application/inkml+xml"/>
  <Override PartName="/ppt/ink/ink238.xml" ContentType="application/inkml+xml"/>
  <Override PartName="/ppt/ink/ink239.xml" ContentType="application/inkml+xml"/>
  <Override PartName="/ppt/ink/ink240.xml" ContentType="application/inkml+xml"/>
  <Override PartName="/ppt/ink/ink241.xml" ContentType="application/inkml+xml"/>
  <Override PartName="/ppt/ink/ink242.xml" ContentType="application/inkml+xml"/>
  <Override PartName="/ppt/ink/ink243.xml" ContentType="application/inkml+xml"/>
  <Override PartName="/ppt/ink/ink244.xml" ContentType="application/inkml+xml"/>
  <Override PartName="/ppt/ink/ink245.xml" ContentType="application/inkml+xml"/>
  <Override PartName="/ppt/ink/ink246.xml" ContentType="application/inkml+xml"/>
  <Override PartName="/ppt/ink/ink247.xml" ContentType="application/inkml+xml"/>
  <Override PartName="/ppt/ink/ink248.xml" ContentType="application/inkml+xml"/>
  <Override PartName="/ppt/ink/ink249.xml" ContentType="application/inkml+xml"/>
  <Override PartName="/ppt/ink/ink250.xml" ContentType="application/inkml+xml"/>
  <Override PartName="/ppt/ink/ink251.xml" ContentType="application/inkml+xml"/>
  <Override PartName="/ppt/ink/ink252.xml" ContentType="application/inkml+xml"/>
  <Override PartName="/ppt/ink/ink253.xml" ContentType="application/inkml+xml"/>
  <Override PartName="/ppt/ink/ink254.xml" ContentType="application/inkml+xml"/>
  <Override PartName="/ppt/ink/ink255.xml" ContentType="application/inkml+xml"/>
  <Override PartName="/ppt/ink/ink256.xml" ContentType="application/inkml+xml"/>
  <Override PartName="/ppt/ink/ink257.xml" ContentType="application/inkml+xml"/>
  <Override PartName="/ppt/ink/ink258.xml" ContentType="application/inkml+xml"/>
  <Override PartName="/ppt/ink/ink259.xml" ContentType="application/inkml+xml"/>
  <Override PartName="/ppt/ink/ink260.xml" ContentType="application/inkml+xml"/>
  <Override PartName="/ppt/ink/ink261.xml" ContentType="application/inkml+xml"/>
  <Override PartName="/ppt/ink/ink262.xml" ContentType="application/inkml+xml"/>
  <Override PartName="/ppt/ink/ink263.xml" ContentType="application/inkml+xml"/>
  <Override PartName="/ppt/ink/ink264.xml" ContentType="application/inkml+xml"/>
  <Override PartName="/ppt/ink/ink265.xml" ContentType="application/inkml+xml"/>
  <Override PartName="/ppt/ink/ink266.xml" ContentType="application/inkml+xml"/>
  <Override PartName="/ppt/ink/ink267.xml" ContentType="application/inkml+xml"/>
  <Override PartName="/ppt/ink/ink268.xml" ContentType="application/inkml+xml"/>
  <Override PartName="/ppt/ink/ink269.xml" ContentType="application/inkml+xml"/>
  <Override PartName="/ppt/ink/ink270.xml" ContentType="application/inkml+xml"/>
  <Override PartName="/ppt/ink/ink271.xml" ContentType="application/inkml+xml"/>
  <Override PartName="/ppt/ink/ink272.xml" ContentType="application/inkml+xml"/>
  <Override PartName="/ppt/ink/ink273.xml" ContentType="application/inkml+xml"/>
  <Override PartName="/ppt/ink/ink274.xml" ContentType="application/inkml+xml"/>
  <Override PartName="/ppt/ink/ink275.xml" ContentType="application/inkml+xml"/>
  <Override PartName="/ppt/ink/ink276.xml" ContentType="application/inkml+xml"/>
  <Override PartName="/ppt/ink/ink277.xml" ContentType="application/inkml+xml"/>
  <Override PartName="/ppt/ink/ink278.xml" ContentType="application/inkml+xml"/>
  <Override PartName="/ppt/ink/ink279.xml" ContentType="application/inkml+xml"/>
  <Override PartName="/ppt/ink/ink280.xml" ContentType="application/inkml+xml"/>
  <Override PartName="/ppt/ink/ink281.xml" ContentType="application/inkml+xml"/>
  <Override PartName="/ppt/ink/ink282.xml" ContentType="application/inkml+xml"/>
  <Override PartName="/ppt/ink/ink283.xml" ContentType="application/inkml+xml"/>
  <Override PartName="/ppt/ink/ink284.xml" ContentType="application/inkml+xml"/>
  <Override PartName="/ppt/ink/ink285.xml" ContentType="application/inkml+xml"/>
  <Override PartName="/ppt/ink/ink286.xml" ContentType="application/inkml+xml"/>
  <Override PartName="/ppt/ink/ink287.xml" ContentType="application/inkml+xml"/>
  <Override PartName="/ppt/ink/ink288.xml" ContentType="application/inkml+xml"/>
  <Override PartName="/ppt/ink/ink289.xml" ContentType="application/inkml+xml"/>
  <Override PartName="/ppt/ink/ink290.xml" ContentType="application/inkml+xml"/>
  <Override PartName="/ppt/ink/ink291.xml" ContentType="application/inkml+xml"/>
  <Override PartName="/ppt/ink/ink292.xml" ContentType="application/inkml+xml"/>
  <Override PartName="/ppt/ink/ink293.xml" ContentType="application/inkml+xml"/>
  <Override PartName="/ppt/ink/ink294.xml" ContentType="application/inkml+xml"/>
  <Override PartName="/ppt/ink/ink295.xml" ContentType="application/inkml+xml"/>
  <Override PartName="/ppt/ink/ink296.xml" ContentType="application/inkml+xml"/>
  <Override PartName="/ppt/ink/ink297.xml" ContentType="application/inkml+xml"/>
  <Override PartName="/ppt/ink/ink298.xml" ContentType="application/inkml+xml"/>
  <Override PartName="/ppt/ink/ink299.xml" ContentType="application/inkml+xml"/>
  <Override PartName="/ppt/ink/ink300.xml" ContentType="application/inkml+xml"/>
  <Override PartName="/ppt/ink/ink301.xml" ContentType="application/inkml+xml"/>
  <Override PartName="/ppt/ink/ink302.xml" ContentType="application/inkml+xml"/>
  <Override PartName="/ppt/ink/ink303.xml" ContentType="application/inkml+xml"/>
  <Override PartName="/ppt/ink/ink304.xml" ContentType="application/inkml+xml"/>
  <Override PartName="/ppt/ink/ink305.xml" ContentType="application/inkml+xml"/>
  <Override PartName="/ppt/ink/ink306.xml" ContentType="application/inkml+xml"/>
  <Override PartName="/ppt/ink/ink307.xml" ContentType="application/inkml+xml"/>
  <Override PartName="/ppt/ink/ink308.xml" ContentType="application/inkml+xml"/>
  <Override PartName="/ppt/ink/ink309.xml" ContentType="application/inkml+xml"/>
  <Override PartName="/ppt/ink/ink310.xml" ContentType="application/inkml+xml"/>
  <Override PartName="/ppt/ink/ink311.xml" ContentType="application/inkml+xml"/>
  <Override PartName="/ppt/ink/ink312.xml" ContentType="application/inkml+xml"/>
  <Override PartName="/ppt/ink/ink313.xml" ContentType="application/inkml+xml"/>
  <Override PartName="/ppt/ink/ink314.xml" ContentType="application/inkml+xml"/>
  <Override PartName="/ppt/ink/ink315.xml" ContentType="application/inkml+xml"/>
  <Override PartName="/ppt/ink/ink316.xml" ContentType="application/inkml+xml"/>
  <Override PartName="/ppt/ink/ink317.xml" ContentType="application/inkml+xml"/>
  <Override PartName="/ppt/ink/ink318.xml" ContentType="application/inkml+xml"/>
  <Override PartName="/ppt/ink/ink319.xml" ContentType="application/inkml+xml"/>
  <Override PartName="/ppt/ink/ink320.xml" ContentType="application/inkml+xml"/>
  <Override PartName="/ppt/ink/ink321.xml" ContentType="application/inkml+xml"/>
  <Override PartName="/ppt/ink/ink322.xml" ContentType="application/inkml+xml"/>
  <Override PartName="/ppt/ink/ink323.xml" ContentType="application/inkml+xml"/>
  <Override PartName="/ppt/ink/ink324.xml" ContentType="application/inkml+xml"/>
  <Override PartName="/ppt/ink/ink325.xml" ContentType="application/inkml+xml"/>
  <Override PartName="/ppt/ink/ink326.xml" ContentType="application/inkml+xml"/>
  <Override PartName="/ppt/ink/ink327.xml" ContentType="application/inkml+xml"/>
  <Override PartName="/ppt/ink/ink328.xml" ContentType="application/inkml+xml"/>
  <Override PartName="/ppt/ink/ink329.xml" ContentType="application/inkml+xml"/>
  <Override PartName="/ppt/ink/ink330.xml" ContentType="application/inkml+xml"/>
  <Override PartName="/ppt/ink/ink331.xml" ContentType="application/inkml+xml"/>
  <Override PartName="/ppt/ink/ink332.xml" ContentType="application/inkml+xml"/>
  <Override PartName="/ppt/ink/ink333.xml" ContentType="application/inkml+xml"/>
  <Override PartName="/ppt/ink/ink334.xml" ContentType="application/inkml+xml"/>
  <Override PartName="/ppt/ink/ink335.xml" ContentType="application/inkml+xml"/>
  <Override PartName="/ppt/ink/ink336.xml" ContentType="application/inkml+xml"/>
  <Override PartName="/ppt/ink/ink337.xml" ContentType="application/inkml+xml"/>
  <Override PartName="/ppt/ink/ink338.xml" ContentType="application/inkml+xml"/>
  <Override PartName="/ppt/ink/ink339.xml" ContentType="application/inkml+xml"/>
  <Override PartName="/ppt/ink/ink340.xml" ContentType="application/inkml+xml"/>
  <Override PartName="/ppt/ink/ink341.xml" ContentType="application/inkml+xml"/>
  <Override PartName="/ppt/ink/ink342.xml" ContentType="application/inkml+xml"/>
  <Override PartName="/ppt/ink/ink343.xml" ContentType="application/inkml+xml"/>
  <Override PartName="/ppt/ink/ink344.xml" ContentType="application/inkml+xml"/>
  <Override PartName="/ppt/ink/ink345.xml" ContentType="application/inkml+xml"/>
  <Override PartName="/ppt/ink/ink346.xml" ContentType="application/inkml+xml"/>
  <Override PartName="/ppt/ink/ink347.xml" ContentType="application/inkml+xml"/>
  <Override PartName="/ppt/ink/ink348.xml" ContentType="application/inkml+xml"/>
  <Override PartName="/ppt/ink/ink349.xml" ContentType="application/inkml+xml"/>
  <Override PartName="/ppt/ink/ink350.xml" ContentType="application/inkml+xml"/>
  <Override PartName="/ppt/ink/ink351.xml" ContentType="application/inkml+xml"/>
  <Override PartName="/ppt/ink/ink352.xml" ContentType="application/inkml+xml"/>
  <Override PartName="/ppt/ink/ink353.xml" ContentType="application/inkml+xml"/>
  <Override PartName="/ppt/ink/ink354.xml" ContentType="application/inkml+xml"/>
  <Override PartName="/ppt/ink/ink355.xml" ContentType="application/inkml+xml"/>
  <Override PartName="/ppt/ink/ink356.xml" ContentType="application/inkml+xml"/>
  <Override PartName="/ppt/ink/ink357.xml" ContentType="application/inkml+xml"/>
  <Override PartName="/ppt/ink/ink358.xml" ContentType="application/inkml+xml"/>
  <Override PartName="/ppt/ink/ink359.xml" ContentType="application/inkml+xml"/>
  <Override PartName="/ppt/ink/ink360.xml" ContentType="application/inkml+xml"/>
  <Override PartName="/ppt/ink/ink361.xml" ContentType="application/inkml+xml"/>
  <Override PartName="/ppt/ink/ink362.xml" ContentType="application/inkml+xml"/>
  <Override PartName="/ppt/ink/ink363.xml" ContentType="application/inkml+xml"/>
  <Override PartName="/ppt/ink/ink364.xml" ContentType="application/inkml+xml"/>
  <Override PartName="/ppt/ink/ink365.xml" ContentType="application/inkml+xml"/>
  <Override PartName="/ppt/ink/ink366.xml" ContentType="application/inkml+xml"/>
  <Override PartName="/ppt/ink/ink367.xml" ContentType="application/inkml+xml"/>
  <Override PartName="/ppt/ink/ink368.xml" ContentType="application/inkml+xml"/>
  <Override PartName="/ppt/ink/ink369.xml" ContentType="application/inkml+xml"/>
  <Override PartName="/ppt/ink/ink370.xml" ContentType="application/inkml+xml"/>
  <Override PartName="/ppt/ink/ink371.xml" ContentType="application/inkml+xml"/>
  <Override PartName="/ppt/ink/ink372.xml" ContentType="application/inkml+xml"/>
  <Override PartName="/ppt/ink/ink373.xml" ContentType="application/inkml+xml"/>
  <Override PartName="/ppt/ink/ink374.xml" ContentType="application/inkml+xml"/>
  <Override PartName="/ppt/ink/ink375.xml" ContentType="application/inkml+xml"/>
  <Override PartName="/ppt/ink/ink376.xml" ContentType="application/inkml+xml"/>
  <Override PartName="/ppt/ink/ink377.xml" ContentType="application/inkml+xml"/>
  <Override PartName="/ppt/ink/ink378.xml" ContentType="application/inkml+xml"/>
  <Override PartName="/ppt/ink/ink379.xml" ContentType="application/inkml+xml"/>
  <Override PartName="/ppt/ink/ink380.xml" ContentType="application/inkml+xml"/>
  <Override PartName="/ppt/ink/ink381.xml" ContentType="application/inkml+xml"/>
  <Override PartName="/ppt/ink/ink382.xml" ContentType="application/inkml+xml"/>
  <Override PartName="/ppt/ink/ink383.xml" ContentType="application/inkml+xml"/>
  <Override PartName="/ppt/ink/ink384.xml" ContentType="application/inkml+xml"/>
  <Override PartName="/ppt/ink/ink385.xml" ContentType="application/inkml+xml"/>
  <Override PartName="/ppt/ink/ink386.xml" ContentType="application/inkml+xml"/>
  <Override PartName="/ppt/ink/ink387.xml" ContentType="application/inkml+xml"/>
  <Override PartName="/ppt/ink/ink388.xml" ContentType="application/inkml+xml"/>
  <Override PartName="/ppt/ink/ink389.xml" ContentType="application/inkml+xml"/>
  <Override PartName="/ppt/ink/ink390.xml" ContentType="application/inkml+xml"/>
  <Override PartName="/ppt/ink/ink391.xml" ContentType="application/inkml+xml"/>
  <Override PartName="/ppt/ink/ink392.xml" ContentType="application/inkml+xml"/>
  <Override PartName="/ppt/ink/ink393.xml" ContentType="application/inkml+xml"/>
  <Override PartName="/ppt/ink/ink394.xml" ContentType="application/inkml+xml"/>
  <Override PartName="/ppt/ink/ink395.xml" ContentType="application/inkml+xml"/>
  <Override PartName="/ppt/ink/ink396.xml" ContentType="application/inkml+xml"/>
  <Override PartName="/ppt/ink/ink397.xml" ContentType="application/inkml+xml"/>
  <Override PartName="/ppt/ink/ink398.xml" ContentType="application/inkml+xml"/>
  <Override PartName="/ppt/ink/ink399.xml" ContentType="application/inkml+xml"/>
  <Override PartName="/ppt/ink/ink400.xml" ContentType="application/inkml+xml"/>
  <Override PartName="/ppt/ink/ink401.xml" ContentType="application/inkml+xml"/>
  <Override PartName="/ppt/ink/ink402.xml" ContentType="application/inkml+xml"/>
  <Override PartName="/ppt/ink/ink403.xml" ContentType="application/inkml+xml"/>
  <Override PartName="/ppt/ink/ink404.xml" ContentType="application/inkml+xml"/>
  <Override PartName="/ppt/ink/ink405.xml" ContentType="application/inkml+xml"/>
  <Override PartName="/ppt/ink/ink406.xml" ContentType="application/inkml+xml"/>
  <Override PartName="/ppt/ink/ink407.xml" ContentType="application/inkml+xml"/>
  <Override PartName="/ppt/ink/ink408.xml" ContentType="application/inkml+xml"/>
  <Override PartName="/ppt/ink/ink409.xml" ContentType="application/inkml+xml"/>
  <Override PartName="/ppt/ink/ink410.xml" ContentType="application/inkml+xml"/>
  <Override PartName="/ppt/ink/ink411.xml" ContentType="application/inkml+xml"/>
  <Override PartName="/ppt/ink/ink412.xml" ContentType="application/inkml+xml"/>
  <Override PartName="/ppt/ink/ink413.xml" ContentType="application/inkml+xml"/>
  <Override PartName="/ppt/ink/ink414.xml" ContentType="application/inkml+xml"/>
  <Override PartName="/ppt/ink/ink415.xml" ContentType="application/inkml+xml"/>
  <Override PartName="/ppt/ink/ink416.xml" ContentType="application/inkml+xml"/>
  <Override PartName="/ppt/ink/ink417.xml" ContentType="application/inkml+xml"/>
  <Override PartName="/ppt/ink/ink418.xml" ContentType="application/inkml+xml"/>
  <Override PartName="/ppt/ink/ink419.xml" ContentType="application/inkml+xml"/>
  <Override PartName="/ppt/ink/ink420.xml" ContentType="application/inkml+xml"/>
  <Override PartName="/ppt/ink/ink421.xml" ContentType="application/inkml+xml"/>
  <Override PartName="/ppt/ink/ink422.xml" ContentType="application/inkml+xml"/>
  <Override PartName="/ppt/ink/ink423.xml" ContentType="application/inkml+xml"/>
  <Override PartName="/ppt/ink/ink424.xml" ContentType="application/inkml+xml"/>
  <Override PartName="/ppt/ink/ink425.xml" ContentType="application/inkml+xml"/>
  <Override PartName="/ppt/ink/ink426.xml" ContentType="application/inkml+xml"/>
  <Override PartName="/ppt/ink/ink427.xml" ContentType="application/inkml+xml"/>
  <Override PartName="/ppt/ink/ink428.xml" ContentType="application/inkml+xml"/>
  <Override PartName="/ppt/ink/ink429.xml" ContentType="application/inkml+xml"/>
  <Override PartName="/ppt/ink/ink430.xml" ContentType="application/inkml+xml"/>
  <Override PartName="/ppt/ink/ink431.xml" ContentType="application/inkml+xml"/>
  <Override PartName="/ppt/ink/ink432.xml" ContentType="application/inkml+xml"/>
  <Override PartName="/ppt/ink/ink433.xml" ContentType="application/inkml+xml"/>
  <Override PartName="/ppt/ink/ink434.xml" ContentType="application/inkml+xml"/>
  <Override PartName="/ppt/ink/ink435.xml" ContentType="application/inkml+xml"/>
  <Override PartName="/ppt/ink/ink436.xml" ContentType="application/inkml+xml"/>
  <Override PartName="/ppt/ink/ink437.xml" ContentType="application/inkml+xml"/>
  <Override PartName="/ppt/ink/ink438.xml" ContentType="application/inkml+xml"/>
  <Override PartName="/ppt/ink/ink439.xml" ContentType="application/inkml+xml"/>
  <Override PartName="/ppt/ink/ink440.xml" ContentType="application/inkml+xml"/>
  <Override PartName="/ppt/ink/ink441.xml" ContentType="application/inkml+xml"/>
  <Override PartName="/ppt/ink/ink442.xml" ContentType="application/inkml+xml"/>
  <Override PartName="/ppt/ink/ink443.xml" ContentType="application/inkml+xml"/>
  <Override PartName="/ppt/ink/ink444.xml" ContentType="application/inkml+xml"/>
  <Override PartName="/ppt/ink/ink445.xml" ContentType="application/inkml+xml"/>
  <Override PartName="/ppt/ink/ink446.xml" ContentType="application/inkml+xml"/>
  <Override PartName="/ppt/ink/ink447.xml" ContentType="application/inkml+xml"/>
  <Override PartName="/ppt/ink/ink448.xml" ContentType="application/inkml+xml"/>
  <Override PartName="/ppt/ink/ink449.xml" ContentType="application/inkml+xml"/>
  <Override PartName="/ppt/ink/ink450.xml" ContentType="application/inkml+xml"/>
  <Override PartName="/ppt/ink/ink451.xml" ContentType="application/inkml+xml"/>
  <Override PartName="/ppt/ink/ink452.xml" ContentType="application/inkml+xml"/>
  <Override PartName="/ppt/ink/ink453.xml" ContentType="application/inkml+xml"/>
  <Override PartName="/ppt/ink/ink454.xml" ContentType="application/inkml+xml"/>
  <Override PartName="/ppt/ink/ink455.xml" ContentType="application/inkml+xml"/>
  <Override PartName="/ppt/ink/ink456.xml" ContentType="application/inkml+xml"/>
  <Override PartName="/ppt/ink/ink457.xml" ContentType="application/inkml+xml"/>
  <Override PartName="/ppt/ink/ink458.xml" ContentType="application/inkml+xml"/>
  <Override PartName="/ppt/ink/ink459.xml" ContentType="application/inkml+xml"/>
  <Override PartName="/ppt/ink/ink460.xml" ContentType="application/inkml+xml"/>
  <Override PartName="/ppt/ink/ink461.xml" ContentType="application/inkml+xml"/>
  <Override PartName="/ppt/ink/ink462.xml" ContentType="application/inkml+xml"/>
  <Override PartName="/ppt/ink/ink463.xml" ContentType="application/inkml+xml"/>
  <Override PartName="/ppt/ink/ink464.xml" ContentType="application/inkml+xml"/>
  <Override PartName="/ppt/ink/ink465.xml" ContentType="application/inkml+xml"/>
  <Override PartName="/ppt/ink/ink466.xml" ContentType="application/inkml+xml"/>
  <Override PartName="/ppt/ink/ink467.xml" ContentType="application/inkml+xml"/>
  <Override PartName="/ppt/ink/ink468.xml" ContentType="application/inkml+xml"/>
  <Override PartName="/ppt/ink/ink469.xml" ContentType="application/inkml+xml"/>
  <Override PartName="/ppt/ink/ink470.xml" ContentType="application/inkml+xml"/>
  <Override PartName="/ppt/ink/ink471.xml" ContentType="application/inkml+xml"/>
  <Override PartName="/ppt/ink/ink472.xml" ContentType="application/inkml+xml"/>
  <Override PartName="/ppt/ink/ink473.xml" ContentType="application/inkml+xml"/>
  <Override PartName="/ppt/ink/ink474.xml" ContentType="application/inkml+xml"/>
  <Override PartName="/ppt/ink/ink475.xml" ContentType="application/inkml+xml"/>
  <Override PartName="/ppt/ink/ink476.xml" ContentType="application/inkml+xml"/>
  <Override PartName="/ppt/ink/ink477.xml" ContentType="application/inkml+xml"/>
  <Override PartName="/ppt/ink/ink478.xml" ContentType="application/inkml+xml"/>
  <Override PartName="/ppt/ink/ink479.xml" ContentType="application/inkml+xml"/>
  <Override PartName="/ppt/ink/ink480.xml" ContentType="application/inkml+xml"/>
  <Override PartName="/ppt/ink/ink481.xml" ContentType="application/inkml+xml"/>
  <Override PartName="/ppt/ink/ink482.xml" ContentType="application/inkml+xml"/>
  <Override PartName="/ppt/ink/ink483.xml" ContentType="application/inkml+xml"/>
  <Override PartName="/ppt/ink/ink484.xml" ContentType="application/inkml+xml"/>
  <Override PartName="/ppt/ink/ink485.xml" ContentType="application/inkml+xml"/>
  <Override PartName="/ppt/ink/ink486.xml" ContentType="application/inkml+xml"/>
  <Override PartName="/ppt/ink/ink487.xml" ContentType="application/inkml+xml"/>
  <Override PartName="/ppt/ink/ink488.xml" ContentType="application/inkml+xml"/>
  <Override PartName="/ppt/ink/ink489.xml" ContentType="application/inkml+xml"/>
  <Override PartName="/ppt/ink/ink490.xml" ContentType="application/inkml+xml"/>
  <Override PartName="/ppt/ink/ink491.xml" ContentType="application/inkml+xml"/>
  <Override PartName="/ppt/ink/ink492.xml" ContentType="application/inkml+xml"/>
  <Override PartName="/ppt/ink/ink493.xml" ContentType="application/inkml+xml"/>
  <Override PartName="/ppt/ink/ink494.xml" ContentType="application/inkml+xml"/>
  <Override PartName="/ppt/ink/ink495.xml" ContentType="application/inkml+xml"/>
  <Override PartName="/ppt/ink/ink496.xml" ContentType="application/inkml+xml"/>
  <Override PartName="/ppt/ink/ink497.xml" ContentType="application/inkml+xml"/>
  <Override PartName="/ppt/ink/ink498.xml" ContentType="application/inkml+xml"/>
  <Override PartName="/ppt/ink/ink499.xml" ContentType="application/inkml+xml"/>
  <Override PartName="/ppt/ink/ink500.xml" ContentType="application/inkml+xml"/>
  <Override PartName="/ppt/ink/ink501.xml" ContentType="application/inkml+xml"/>
  <Override PartName="/ppt/ink/ink502.xml" ContentType="application/inkml+xml"/>
  <Override PartName="/ppt/ink/ink503.xml" ContentType="application/inkml+xml"/>
  <Override PartName="/ppt/ink/ink504.xml" ContentType="application/inkml+xml"/>
  <Override PartName="/ppt/ink/ink505.xml" ContentType="application/inkml+xml"/>
  <Override PartName="/ppt/ink/ink506.xml" ContentType="application/inkml+xml"/>
  <Override PartName="/ppt/ink/ink507.xml" ContentType="application/inkml+xml"/>
  <Override PartName="/ppt/ink/ink508.xml" ContentType="application/inkml+xml"/>
  <Override PartName="/ppt/ink/ink509.xml" ContentType="application/inkml+xml"/>
  <Override PartName="/ppt/ink/ink510.xml" ContentType="application/inkml+xml"/>
  <Override PartName="/ppt/ink/ink511.xml" ContentType="application/inkml+xml"/>
  <Override PartName="/ppt/ink/ink512.xml" ContentType="application/inkml+xml"/>
  <Override PartName="/ppt/ink/ink513.xml" ContentType="application/inkml+xml"/>
  <Override PartName="/ppt/ink/ink514.xml" ContentType="application/inkml+xml"/>
  <Override PartName="/ppt/ink/ink515.xml" ContentType="application/inkml+xml"/>
  <Override PartName="/ppt/ink/ink516.xml" ContentType="application/inkml+xml"/>
  <Override PartName="/ppt/ink/ink517.xml" ContentType="application/inkml+xml"/>
  <Override PartName="/ppt/ink/ink518.xml" ContentType="application/inkml+xml"/>
  <Override PartName="/ppt/ink/ink519.xml" ContentType="application/inkml+xml"/>
  <Override PartName="/ppt/ink/ink520.xml" ContentType="application/inkml+xml"/>
  <Override PartName="/ppt/ink/ink521.xml" ContentType="application/inkml+xml"/>
  <Override PartName="/ppt/ink/ink522.xml" ContentType="application/inkml+xml"/>
  <Override PartName="/ppt/ink/ink523.xml" ContentType="application/inkml+xml"/>
  <Override PartName="/ppt/ink/ink524.xml" ContentType="application/inkml+xml"/>
  <Override PartName="/ppt/ink/ink525.xml" ContentType="application/inkml+xml"/>
  <Override PartName="/ppt/ink/ink526.xml" ContentType="application/inkml+xml"/>
  <Override PartName="/ppt/ink/ink527.xml" ContentType="application/inkml+xml"/>
  <Override PartName="/ppt/ink/ink528.xml" ContentType="application/inkml+xml"/>
  <Override PartName="/ppt/ink/ink529.xml" ContentType="application/inkml+xml"/>
  <Override PartName="/ppt/ink/ink530.xml" ContentType="application/inkml+xml"/>
  <Override PartName="/ppt/ink/ink531.xml" ContentType="application/inkml+xml"/>
  <Override PartName="/ppt/ink/ink532.xml" ContentType="application/inkml+xml"/>
  <Override PartName="/ppt/ink/ink533.xml" ContentType="application/inkml+xml"/>
  <Override PartName="/ppt/ink/ink534.xml" ContentType="application/inkml+xml"/>
  <Override PartName="/ppt/ink/ink535.xml" ContentType="application/inkml+xml"/>
  <Override PartName="/ppt/ink/ink536.xml" ContentType="application/inkml+xml"/>
  <Override PartName="/ppt/ink/ink537.xml" ContentType="application/inkml+xml"/>
  <Override PartName="/ppt/ink/ink538.xml" ContentType="application/inkml+xml"/>
  <Override PartName="/ppt/ink/ink539.xml" ContentType="application/inkml+xml"/>
  <Override PartName="/ppt/ink/ink540.xml" ContentType="application/inkml+xml"/>
  <Override PartName="/ppt/ink/ink541.xml" ContentType="application/inkml+xml"/>
  <Override PartName="/ppt/ink/ink542.xml" ContentType="application/inkml+xml"/>
  <Override PartName="/ppt/ink/ink543.xml" ContentType="application/inkml+xml"/>
  <Override PartName="/ppt/ink/ink544.xml" ContentType="application/inkml+xml"/>
  <Override PartName="/ppt/ink/ink545.xml" ContentType="application/inkml+xml"/>
  <Override PartName="/ppt/ink/ink546.xml" ContentType="application/inkml+xml"/>
  <Override PartName="/ppt/ink/ink547.xml" ContentType="application/inkml+xml"/>
  <Override PartName="/ppt/ink/ink548.xml" ContentType="application/inkml+xml"/>
  <Override PartName="/ppt/ink/ink549.xml" ContentType="application/inkml+xml"/>
  <Override PartName="/ppt/ink/ink550.xml" ContentType="application/inkml+xml"/>
  <Override PartName="/ppt/ink/ink551.xml" ContentType="application/inkml+xml"/>
  <Override PartName="/ppt/ink/ink552.xml" ContentType="application/inkml+xml"/>
  <Override PartName="/ppt/ink/ink553.xml" ContentType="application/inkml+xml"/>
  <Override PartName="/ppt/ink/ink554.xml" ContentType="application/inkml+xml"/>
  <Override PartName="/ppt/ink/ink555.xml" ContentType="application/inkml+xml"/>
  <Override PartName="/ppt/ink/ink556.xml" ContentType="application/inkml+xml"/>
  <Override PartName="/ppt/ink/ink557.xml" ContentType="application/inkml+xml"/>
  <Override PartName="/ppt/ink/ink558.xml" ContentType="application/inkml+xml"/>
  <Override PartName="/ppt/ink/ink559.xml" ContentType="application/inkml+xml"/>
  <Override PartName="/ppt/ink/ink560.xml" ContentType="application/inkml+xml"/>
  <Override PartName="/ppt/ink/ink561.xml" ContentType="application/inkml+xml"/>
  <Override PartName="/ppt/ink/ink562.xml" ContentType="application/inkml+xml"/>
  <Override PartName="/ppt/ink/ink563.xml" ContentType="application/inkml+xml"/>
  <Override PartName="/ppt/ink/ink564.xml" ContentType="application/inkml+xml"/>
  <Override PartName="/ppt/ink/ink565.xml" ContentType="application/inkml+xml"/>
  <Override PartName="/ppt/ink/ink566.xml" ContentType="application/inkml+xml"/>
  <Override PartName="/ppt/ink/ink567.xml" ContentType="application/inkml+xml"/>
  <Override PartName="/ppt/ink/ink568.xml" ContentType="application/inkml+xml"/>
  <Override PartName="/ppt/ink/ink569.xml" ContentType="application/inkml+xml"/>
  <Override PartName="/ppt/ink/ink570.xml" ContentType="application/inkml+xml"/>
  <Override PartName="/ppt/ink/ink571.xml" ContentType="application/inkml+xml"/>
  <Override PartName="/ppt/ink/ink572.xml" ContentType="application/inkml+xml"/>
  <Override PartName="/ppt/ink/ink573.xml" ContentType="application/inkml+xml"/>
  <Override PartName="/ppt/ink/ink574.xml" ContentType="application/inkml+xml"/>
  <Override PartName="/ppt/ink/ink575.xml" ContentType="application/inkml+xml"/>
  <Override PartName="/ppt/ink/ink576.xml" ContentType="application/inkml+xml"/>
  <Override PartName="/ppt/ink/ink577.xml" ContentType="application/inkml+xml"/>
  <Override PartName="/ppt/ink/ink578.xml" ContentType="application/inkml+xml"/>
  <Override PartName="/ppt/ink/ink579.xml" ContentType="application/inkml+xml"/>
  <Override PartName="/ppt/ink/ink580.xml" ContentType="application/inkml+xml"/>
  <Override PartName="/ppt/ink/ink581.xml" ContentType="application/inkml+xml"/>
  <Override PartName="/ppt/ink/ink582.xml" ContentType="application/inkml+xml"/>
  <Override PartName="/ppt/ink/ink583.xml" ContentType="application/inkml+xml"/>
  <Override PartName="/ppt/ink/ink584.xml" ContentType="application/inkml+xml"/>
  <Override PartName="/ppt/ink/ink585.xml" ContentType="application/inkml+xml"/>
  <Override PartName="/ppt/ink/ink586.xml" ContentType="application/inkml+xml"/>
  <Override PartName="/ppt/ink/ink587.xml" ContentType="application/inkml+xml"/>
  <Override PartName="/ppt/ink/ink588.xml" ContentType="application/inkml+xml"/>
  <Override PartName="/ppt/ink/ink589.xml" ContentType="application/inkml+xml"/>
  <Override PartName="/ppt/ink/ink590.xml" ContentType="application/inkml+xml"/>
  <Override PartName="/ppt/ink/ink591.xml" ContentType="application/inkml+xml"/>
  <Override PartName="/ppt/ink/ink592.xml" ContentType="application/inkml+xml"/>
  <Override PartName="/ppt/ink/ink593.xml" ContentType="application/inkml+xml"/>
  <Override PartName="/ppt/ink/ink594.xml" ContentType="application/inkml+xml"/>
  <Override PartName="/ppt/ink/ink595.xml" ContentType="application/inkml+xml"/>
  <Override PartName="/ppt/ink/ink596.xml" ContentType="application/inkml+xml"/>
  <Override PartName="/ppt/ink/ink597.xml" ContentType="application/inkml+xml"/>
  <Override PartName="/ppt/ink/ink598.xml" ContentType="application/inkml+xml"/>
  <Override PartName="/ppt/ink/ink599.xml" ContentType="application/inkml+xml"/>
  <Override PartName="/ppt/ink/ink600.xml" ContentType="application/inkml+xml"/>
  <Override PartName="/ppt/ink/ink601.xml" ContentType="application/inkml+xml"/>
  <Override PartName="/ppt/ink/ink602.xml" ContentType="application/inkml+xml"/>
  <Override PartName="/ppt/ink/ink603.xml" ContentType="application/inkml+xml"/>
  <Override PartName="/ppt/ink/ink604.xml" ContentType="application/inkml+xml"/>
  <Override PartName="/ppt/ink/ink605.xml" ContentType="application/inkml+xml"/>
  <Override PartName="/ppt/ink/ink606.xml" ContentType="application/inkml+xml"/>
  <Override PartName="/ppt/ink/ink607.xml" ContentType="application/inkml+xml"/>
  <Override PartName="/ppt/ink/ink608.xml" ContentType="application/inkml+xml"/>
  <Override PartName="/ppt/ink/ink609.xml" ContentType="application/inkml+xml"/>
  <Override PartName="/ppt/ink/ink610.xml" ContentType="application/inkml+xml"/>
  <Override PartName="/ppt/ink/ink611.xml" ContentType="application/inkml+xml"/>
  <Override PartName="/ppt/ink/ink612.xml" ContentType="application/inkml+xml"/>
  <Override PartName="/ppt/ink/ink613.xml" ContentType="application/inkml+xml"/>
  <Override PartName="/ppt/ink/ink614.xml" ContentType="application/inkml+xml"/>
  <Override PartName="/ppt/ink/ink615.xml" ContentType="application/inkml+xml"/>
  <Override PartName="/ppt/ink/ink616.xml" ContentType="application/inkml+xml"/>
  <Override PartName="/ppt/ink/ink617.xml" ContentType="application/inkml+xml"/>
  <Override PartName="/ppt/ink/ink618.xml" ContentType="application/inkml+xml"/>
  <Override PartName="/ppt/ink/ink619.xml" ContentType="application/inkml+xml"/>
  <Override PartName="/ppt/ink/ink620.xml" ContentType="application/inkml+xml"/>
  <Override PartName="/ppt/ink/ink621.xml" ContentType="application/inkml+xml"/>
  <Override PartName="/ppt/ink/ink622.xml" ContentType="application/inkml+xml"/>
  <Override PartName="/ppt/ink/ink623.xml" ContentType="application/inkml+xml"/>
  <Override PartName="/ppt/ink/ink624.xml" ContentType="application/inkml+xml"/>
  <Override PartName="/ppt/ink/ink625.xml" ContentType="application/inkml+xml"/>
  <Override PartName="/ppt/ink/ink626.xml" ContentType="application/inkml+xml"/>
  <Override PartName="/ppt/ink/ink627.xml" ContentType="application/inkml+xml"/>
  <Override PartName="/ppt/ink/ink628.xml" ContentType="application/inkml+xml"/>
  <Override PartName="/ppt/ink/ink629.xml" ContentType="application/inkml+xml"/>
  <Override PartName="/ppt/ink/ink630.xml" ContentType="application/inkml+xml"/>
  <Override PartName="/ppt/ink/ink631.xml" ContentType="application/inkml+xml"/>
  <Override PartName="/ppt/ink/ink632.xml" ContentType="application/inkml+xml"/>
  <Override PartName="/ppt/ink/ink633.xml" ContentType="application/inkml+xml"/>
  <Override PartName="/ppt/ink/ink634.xml" ContentType="application/inkml+xml"/>
  <Override PartName="/ppt/ink/ink635.xml" ContentType="application/inkml+xml"/>
  <Override PartName="/ppt/ink/ink636.xml" ContentType="application/inkml+xml"/>
  <Override PartName="/ppt/ink/ink637.xml" ContentType="application/inkml+xml"/>
  <Override PartName="/ppt/ink/ink638.xml" ContentType="application/inkml+xml"/>
  <Override PartName="/ppt/ink/ink639.xml" ContentType="application/inkml+xml"/>
  <Override PartName="/ppt/ink/ink640.xml" ContentType="application/inkml+xml"/>
  <Override PartName="/ppt/ink/ink641.xml" ContentType="application/inkml+xml"/>
  <Override PartName="/ppt/ink/ink642.xml" ContentType="application/inkml+xml"/>
  <Override PartName="/ppt/ink/ink643.xml" ContentType="application/inkml+xml"/>
  <Override PartName="/ppt/ink/ink644.xml" ContentType="application/inkml+xml"/>
  <Override PartName="/ppt/ink/ink645.xml" ContentType="application/inkml+xml"/>
  <Override PartName="/ppt/ink/ink646.xml" ContentType="application/inkml+xml"/>
  <Override PartName="/ppt/ink/ink647.xml" ContentType="application/inkml+xml"/>
  <Override PartName="/ppt/ink/ink648.xml" ContentType="application/inkml+xml"/>
  <Override PartName="/ppt/ink/ink649.xml" ContentType="application/inkml+xml"/>
  <Override PartName="/ppt/ink/ink650.xml" ContentType="application/inkml+xml"/>
  <Override PartName="/ppt/ink/ink651.xml" ContentType="application/inkml+xml"/>
  <Override PartName="/ppt/ink/ink652.xml" ContentType="application/inkml+xml"/>
  <Override PartName="/ppt/ink/ink653.xml" ContentType="application/inkml+xml"/>
  <Override PartName="/ppt/ink/ink654.xml" ContentType="application/inkml+xml"/>
  <Override PartName="/ppt/ink/ink655.xml" ContentType="application/inkml+xml"/>
  <Override PartName="/ppt/ink/ink656.xml" ContentType="application/inkml+xml"/>
  <Override PartName="/ppt/ink/ink657.xml" ContentType="application/inkml+xml"/>
  <Override PartName="/ppt/ink/ink658.xml" ContentType="application/inkml+xml"/>
  <Override PartName="/ppt/ink/ink659.xml" ContentType="application/inkml+xml"/>
  <Override PartName="/ppt/ink/ink660.xml" ContentType="application/inkml+xml"/>
  <Override PartName="/ppt/ink/ink661.xml" ContentType="application/inkml+xml"/>
  <Override PartName="/ppt/ink/ink662.xml" ContentType="application/inkml+xml"/>
  <Override PartName="/ppt/ink/ink663.xml" ContentType="application/inkml+xml"/>
  <Override PartName="/ppt/ink/ink664.xml" ContentType="application/inkml+xml"/>
  <Override PartName="/ppt/ink/ink665.xml" ContentType="application/inkml+xml"/>
  <Override PartName="/ppt/ink/ink666.xml" ContentType="application/inkml+xml"/>
  <Override PartName="/ppt/ink/ink667.xml" ContentType="application/inkml+xml"/>
  <Override PartName="/ppt/ink/ink668.xml" ContentType="application/inkml+xml"/>
  <Override PartName="/ppt/ink/ink669.xml" ContentType="application/inkml+xml"/>
  <Override PartName="/ppt/ink/ink670.xml" ContentType="application/inkml+xml"/>
  <Override PartName="/ppt/ink/ink671.xml" ContentType="application/inkml+xml"/>
  <Override PartName="/ppt/ink/ink672.xml" ContentType="application/inkml+xml"/>
  <Override PartName="/ppt/ink/ink673.xml" ContentType="application/inkml+xml"/>
  <Override PartName="/ppt/ink/ink674.xml" ContentType="application/inkml+xml"/>
  <Override PartName="/ppt/ink/ink675.xml" ContentType="application/inkml+xml"/>
  <Override PartName="/ppt/ink/ink676.xml" ContentType="application/inkml+xml"/>
  <Override PartName="/ppt/ink/ink677.xml" ContentType="application/inkml+xml"/>
  <Override PartName="/ppt/ink/ink678.xml" ContentType="application/inkml+xml"/>
  <Override PartName="/ppt/ink/ink679.xml" ContentType="application/inkml+xml"/>
  <Override PartName="/ppt/ink/ink680.xml" ContentType="application/inkml+xml"/>
  <Override PartName="/ppt/ink/ink681.xml" ContentType="application/inkml+xml"/>
  <Override PartName="/ppt/ink/ink682.xml" ContentType="application/inkml+xml"/>
  <Override PartName="/ppt/ink/ink683.xml" ContentType="application/inkml+xml"/>
  <Override PartName="/ppt/ink/ink684.xml" ContentType="application/inkml+xml"/>
  <Override PartName="/ppt/ink/ink685.xml" ContentType="application/inkml+xml"/>
  <Override PartName="/ppt/ink/ink686.xml" ContentType="application/inkml+xml"/>
  <Override PartName="/ppt/ink/ink687.xml" ContentType="application/inkml+xml"/>
  <Override PartName="/ppt/ink/ink688.xml" ContentType="application/inkml+xml"/>
  <Override PartName="/ppt/ink/ink689.xml" ContentType="application/inkml+xml"/>
  <Override PartName="/ppt/ink/ink690.xml" ContentType="application/inkml+xml"/>
  <Override PartName="/ppt/ink/ink691.xml" ContentType="application/inkml+xml"/>
  <Override PartName="/ppt/ink/ink692.xml" ContentType="application/inkml+xml"/>
  <Override PartName="/ppt/ink/ink693.xml" ContentType="application/inkml+xml"/>
  <Override PartName="/ppt/ink/ink694.xml" ContentType="application/inkml+xml"/>
  <Override PartName="/ppt/ink/ink695.xml" ContentType="application/inkml+xml"/>
  <Override PartName="/ppt/ink/ink696.xml" ContentType="application/inkml+xml"/>
  <Override PartName="/ppt/ink/ink697.xml" ContentType="application/inkml+xml"/>
  <Override PartName="/ppt/ink/ink698.xml" ContentType="application/inkml+xml"/>
  <Override PartName="/ppt/ink/ink699.xml" ContentType="application/inkml+xml"/>
  <Override PartName="/ppt/ink/ink700.xml" ContentType="application/inkml+xml"/>
  <Override PartName="/ppt/ink/ink701.xml" ContentType="application/inkml+xml"/>
  <Override PartName="/ppt/ink/ink702.xml" ContentType="application/inkml+xml"/>
  <Override PartName="/ppt/ink/ink703.xml" ContentType="application/inkml+xml"/>
  <Override PartName="/ppt/ink/ink704.xml" ContentType="application/inkml+xml"/>
  <Override PartName="/ppt/ink/ink705.xml" ContentType="application/inkml+xml"/>
  <Override PartName="/ppt/ink/ink706.xml" ContentType="application/inkml+xml"/>
  <Override PartName="/ppt/ink/ink707.xml" ContentType="application/inkml+xml"/>
  <Override PartName="/ppt/ink/ink708.xml" ContentType="application/inkml+xml"/>
  <Override PartName="/ppt/ink/ink709.xml" ContentType="application/inkml+xml"/>
  <Override PartName="/ppt/ink/ink710.xml" ContentType="application/inkml+xml"/>
  <Override PartName="/ppt/ink/ink711.xml" ContentType="application/inkml+xml"/>
  <Override PartName="/ppt/ink/ink712.xml" ContentType="application/inkml+xml"/>
  <Override PartName="/ppt/ink/ink713.xml" ContentType="application/inkml+xml"/>
  <Override PartName="/ppt/ink/ink714.xml" ContentType="application/inkml+xml"/>
  <Override PartName="/ppt/ink/ink715.xml" ContentType="application/inkml+xml"/>
  <Override PartName="/ppt/ink/ink716.xml" ContentType="application/inkml+xml"/>
  <Override PartName="/ppt/ink/ink717.xml" ContentType="application/inkml+xml"/>
  <Override PartName="/ppt/ink/ink718.xml" ContentType="application/inkml+xml"/>
  <Override PartName="/ppt/ink/ink719.xml" ContentType="application/inkml+xml"/>
  <Override PartName="/ppt/ink/ink720.xml" ContentType="application/inkml+xml"/>
  <Override PartName="/ppt/ink/ink721.xml" ContentType="application/inkml+xml"/>
  <Override PartName="/ppt/ink/ink722.xml" ContentType="application/inkml+xml"/>
  <Override PartName="/ppt/ink/ink723.xml" ContentType="application/inkml+xml"/>
  <Override PartName="/ppt/ink/ink724.xml" ContentType="application/inkml+xml"/>
  <Override PartName="/ppt/ink/ink725.xml" ContentType="application/inkml+xml"/>
  <Override PartName="/ppt/ink/ink726.xml" ContentType="application/inkml+xml"/>
  <Override PartName="/ppt/ink/ink727.xml" ContentType="application/inkml+xml"/>
  <Override PartName="/ppt/ink/ink728.xml" ContentType="application/inkml+xml"/>
  <Override PartName="/ppt/ink/ink729.xml" ContentType="application/inkml+xml"/>
  <Override PartName="/ppt/ink/ink730.xml" ContentType="application/inkml+xml"/>
  <Override PartName="/ppt/ink/ink731.xml" ContentType="application/inkml+xml"/>
  <Override PartName="/ppt/ink/ink732.xml" ContentType="application/inkml+xml"/>
  <Override PartName="/ppt/ink/ink733.xml" ContentType="application/inkml+xml"/>
  <Override PartName="/ppt/ink/ink734.xml" ContentType="application/inkml+xml"/>
  <Override PartName="/ppt/ink/ink735.xml" ContentType="application/inkml+xml"/>
  <Override PartName="/ppt/ink/ink736.xml" ContentType="application/inkml+xml"/>
  <Override PartName="/ppt/ink/ink737.xml" ContentType="application/inkml+xml"/>
  <Override PartName="/ppt/ink/ink738.xml" ContentType="application/inkml+xml"/>
  <Override PartName="/ppt/ink/ink739.xml" ContentType="application/inkml+xml"/>
  <Override PartName="/ppt/ink/ink740.xml" ContentType="application/inkml+xml"/>
  <Override PartName="/ppt/ink/ink741.xml" ContentType="application/inkml+xml"/>
  <Override PartName="/ppt/ink/ink742.xml" ContentType="application/inkml+xml"/>
  <Override PartName="/ppt/ink/ink743.xml" ContentType="application/inkml+xml"/>
  <Override PartName="/ppt/ink/ink744.xml" ContentType="application/inkml+xml"/>
  <Override PartName="/ppt/ink/ink745.xml" ContentType="application/inkml+xml"/>
  <Override PartName="/ppt/ink/ink746.xml" ContentType="application/inkml+xml"/>
  <Override PartName="/ppt/ink/ink747.xml" ContentType="application/inkml+xml"/>
  <Override PartName="/ppt/ink/ink748.xml" ContentType="application/inkml+xml"/>
  <Override PartName="/ppt/ink/ink749.xml" ContentType="application/inkml+xml"/>
  <Override PartName="/ppt/ink/ink750.xml" ContentType="application/inkml+xml"/>
  <Override PartName="/ppt/ink/ink751.xml" ContentType="application/inkml+xml"/>
  <Override PartName="/ppt/ink/ink752.xml" ContentType="application/inkml+xml"/>
  <Override PartName="/ppt/ink/ink753.xml" ContentType="application/inkml+xml"/>
  <Override PartName="/ppt/ink/ink754.xml" ContentType="application/inkml+xml"/>
  <Override PartName="/ppt/ink/ink755.xml" ContentType="application/inkml+xml"/>
  <Override PartName="/ppt/ink/ink756.xml" ContentType="application/inkml+xml"/>
  <Override PartName="/ppt/ink/ink757.xml" ContentType="application/inkml+xml"/>
  <Override PartName="/ppt/ink/ink758.xml" ContentType="application/inkml+xml"/>
  <Override PartName="/ppt/ink/ink759.xml" ContentType="application/inkml+xml"/>
  <Override PartName="/ppt/ink/ink760.xml" ContentType="application/inkml+xml"/>
  <Override PartName="/ppt/ink/ink761.xml" ContentType="application/inkml+xml"/>
  <Override PartName="/ppt/ink/ink762.xml" ContentType="application/inkml+xml"/>
  <Override PartName="/ppt/ink/ink763.xml" ContentType="application/inkml+xml"/>
  <Override PartName="/ppt/ink/ink764.xml" ContentType="application/inkml+xml"/>
  <Override PartName="/ppt/ink/ink765.xml" ContentType="application/inkml+xml"/>
  <Override PartName="/ppt/ink/ink766.xml" ContentType="application/inkml+xml"/>
  <Override PartName="/ppt/ink/ink767.xml" ContentType="application/inkml+xml"/>
  <Override PartName="/ppt/ink/ink768.xml" ContentType="application/inkml+xml"/>
  <Override PartName="/ppt/ink/ink769.xml" ContentType="application/inkml+xml"/>
  <Override PartName="/ppt/ink/ink770.xml" ContentType="application/inkml+xml"/>
  <Override PartName="/ppt/ink/ink771.xml" ContentType="application/inkml+xml"/>
  <Override PartName="/ppt/ink/ink772.xml" ContentType="application/inkml+xml"/>
  <Override PartName="/ppt/ink/ink773.xml" ContentType="application/inkml+xml"/>
  <Override PartName="/ppt/ink/ink774.xml" ContentType="application/inkml+xml"/>
  <Override PartName="/ppt/ink/ink775.xml" ContentType="application/inkml+xml"/>
  <Override PartName="/ppt/ink/ink776.xml" ContentType="application/inkml+xml"/>
  <Override PartName="/ppt/ink/ink777.xml" ContentType="application/inkml+xml"/>
  <Override PartName="/ppt/ink/ink778.xml" ContentType="application/inkml+xml"/>
  <Override PartName="/ppt/ink/ink779.xml" ContentType="application/inkml+xml"/>
  <Override PartName="/ppt/ink/ink780.xml" ContentType="application/inkml+xml"/>
  <Override PartName="/ppt/ink/ink781.xml" ContentType="application/inkml+xml"/>
  <Override PartName="/ppt/ink/ink782.xml" ContentType="application/inkml+xml"/>
  <Override PartName="/ppt/ink/ink783.xml" ContentType="application/inkml+xml"/>
  <Override PartName="/ppt/ink/ink784.xml" ContentType="application/inkml+xml"/>
  <Override PartName="/ppt/ink/ink785.xml" ContentType="application/inkml+xml"/>
  <Override PartName="/ppt/ink/ink786.xml" ContentType="application/inkml+xml"/>
  <Override PartName="/ppt/ink/ink787.xml" ContentType="application/inkml+xml"/>
  <Override PartName="/ppt/ink/ink788.xml" ContentType="application/inkml+xml"/>
  <Override PartName="/ppt/ink/ink789.xml" ContentType="application/inkml+xml"/>
  <Override PartName="/ppt/ink/ink790.xml" ContentType="application/inkml+xml"/>
  <Override PartName="/ppt/ink/ink791.xml" ContentType="application/inkml+xml"/>
  <Override PartName="/ppt/ink/ink792.xml" ContentType="application/inkml+xml"/>
  <Override PartName="/ppt/ink/ink793.xml" ContentType="application/inkml+xml"/>
  <Override PartName="/ppt/ink/ink794.xml" ContentType="application/inkml+xml"/>
  <Override PartName="/ppt/ink/ink795.xml" ContentType="application/inkml+xml"/>
  <Override PartName="/ppt/ink/ink796.xml" ContentType="application/inkml+xml"/>
  <Override PartName="/ppt/ink/ink797.xml" ContentType="application/inkml+xml"/>
  <Override PartName="/ppt/ink/ink798.xml" ContentType="application/inkml+xml"/>
  <Override PartName="/ppt/ink/ink799.xml" ContentType="application/inkml+xml"/>
  <Override PartName="/ppt/ink/ink800.xml" ContentType="application/inkml+xml"/>
  <Override PartName="/ppt/ink/ink801.xml" ContentType="application/inkml+xml"/>
  <Override PartName="/ppt/ink/ink802.xml" ContentType="application/inkml+xml"/>
  <Override PartName="/ppt/ink/ink803.xml" ContentType="application/inkml+xml"/>
  <Override PartName="/ppt/ink/ink804.xml" ContentType="application/inkml+xml"/>
  <Override PartName="/ppt/ink/ink805.xml" ContentType="application/inkml+xml"/>
  <Override PartName="/ppt/ink/ink806.xml" ContentType="application/inkml+xml"/>
  <Override PartName="/ppt/ink/ink807.xml" ContentType="application/inkml+xml"/>
  <Override PartName="/ppt/ink/ink808.xml" ContentType="application/inkml+xml"/>
  <Override PartName="/ppt/ink/ink809.xml" ContentType="application/inkml+xml"/>
  <Override PartName="/ppt/ink/ink810.xml" ContentType="application/inkml+xml"/>
  <Override PartName="/ppt/ink/ink811.xml" ContentType="application/inkml+xml"/>
  <Override PartName="/ppt/ink/ink812.xml" ContentType="application/inkml+xml"/>
  <Override PartName="/ppt/ink/ink813.xml" ContentType="application/inkml+xml"/>
  <Override PartName="/ppt/ink/ink814.xml" ContentType="application/inkml+xml"/>
  <Override PartName="/ppt/ink/ink815.xml" ContentType="application/inkml+xml"/>
  <Override PartName="/ppt/ink/ink816.xml" ContentType="application/inkml+xml"/>
  <Override PartName="/ppt/ink/ink817.xml" ContentType="application/inkml+xml"/>
  <Override PartName="/ppt/ink/ink818.xml" ContentType="application/inkml+xml"/>
  <Override PartName="/ppt/ink/ink819.xml" ContentType="application/inkml+xml"/>
  <Override PartName="/ppt/ink/ink820.xml" ContentType="application/inkml+xml"/>
  <Override PartName="/ppt/ink/ink821.xml" ContentType="application/inkml+xml"/>
  <Override PartName="/ppt/ink/ink822.xml" ContentType="application/inkml+xml"/>
  <Override PartName="/ppt/ink/ink823.xml" ContentType="application/inkml+xml"/>
  <Override PartName="/ppt/ink/ink824.xml" ContentType="application/inkml+xml"/>
  <Override PartName="/ppt/ink/ink825.xml" ContentType="application/inkml+xml"/>
  <Override PartName="/ppt/ink/ink826.xml" ContentType="application/inkml+xml"/>
  <Override PartName="/ppt/ink/ink827.xml" ContentType="application/inkml+xml"/>
  <Override PartName="/ppt/ink/ink828.xml" ContentType="application/inkml+xml"/>
  <Override PartName="/ppt/ink/ink829.xml" ContentType="application/inkml+xml"/>
  <Override PartName="/ppt/ink/ink830.xml" ContentType="application/inkml+xml"/>
  <Override PartName="/ppt/ink/ink831.xml" ContentType="application/inkml+xml"/>
  <Override PartName="/ppt/ink/ink832.xml" ContentType="application/inkml+xml"/>
  <Override PartName="/ppt/ink/ink833.xml" ContentType="application/inkml+xml"/>
  <Override PartName="/ppt/ink/ink834.xml" ContentType="application/inkml+xml"/>
  <Override PartName="/ppt/ink/ink835.xml" ContentType="application/inkml+xml"/>
  <Override PartName="/ppt/ink/ink836.xml" ContentType="application/inkml+xml"/>
  <Override PartName="/ppt/ink/ink837.xml" ContentType="application/inkml+xml"/>
  <Override PartName="/ppt/ink/ink838.xml" ContentType="application/inkml+xml"/>
  <Override PartName="/ppt/ink/ink839.xml" ContentType="application/inkml+xml"/>
  <Override PartName="/ppt/ink/ink840.xml" ContentType="application/inkml+xml"/>
  <Override PartName="/ppt/ink/ink841.xml" ContentType="application/inkml+xml"/>
  <Override PartName="/ppt/ink/ink842.xml" ContentType="application/inkml+xml"/>
  <Override PartName="/ppt/ink/ink843.xml" ContentType="application/inkml+xml"/>
  <Override PartName="/ppt/ink/ink844.xml" ContentType="application/inkml+xml"/>
  <Override PartName="/ppt/ink/ink845.xml" ContentType="application/inkml+xml"/>
  <Override PartName="/ppt/ink/ink846.xml" ContentType="application/inkml+xml"/>
  <Override PartName="/ppt/ink/ink847.xml" ContentType="application/inkml+xml"/>
  <Override PartName="/ppt/ink/ink848.xml" ContentType="application/inkml+xml"/>
  <Override PartName="/ppt/ink/ink849.xml" ContentType="application/inkml+xml"/>
  <Override PartName="/ppt/ink/ink850.xml" ContentType="application/inkml+xml"/>
  <Override PartName="/ppt/ink/ink851.xml" ContentType="application/inkml+xml"/>
  <Override PartName="/ppt/ink/ink852.xml" ContentType="application/inkml+xml"/>
  <Override PartName="/ppt/ink/ink853.xml" ContentType="application/inkml+xml"/>
  <Override PartName="/ppt/ink/ink854.xml" ContentType="application/inkml+xml"/>
  <Override PartName="/ppt/ink/ink855.xml" ContentType="application/inkml+xml"/>
  <Override PartName="/ppt/ink/ink856.xml" ContentType="application/inkml+xml"/>
  <Override PartName="/ppt/ink/ink857.xml" ContentType="application/inkml+xml"/>
  <Override PartName="/ppt/ink/ink858.xml" ContentType="application/inkml+xml"/>
  <Override PartName="/ppt/ink/ink859.xml" ContentType="application/inkml+xml"/>
  <Override PartName="/ppt/ink/ink860.xml" ContentType="application/inkml+xml"/>
  <Override PartName="/ppt/ink/ink861.xml" ContentType="application/inkml+xml"/>
  <Override PartName="/ppt/ink/ink862.xml" ContentType="application/inkml+xml"/>
  <Override PartName="/ppt/ink/ink863.xml" ContentType="application/inkml+xml"/>
  <Override PartName="/ppt/ink/ink864.xml" ContentType="application/inkml+xml"/>
  <Override PartName="/ppt/ink/ink865.xml" ContentType="application/inkml+xml"/>
  <Override PartName="/ppt/ink/ink866.xml" ContentType="application/inkml+xml"/>
  <Override PartName="/ppt/ink/ink867.xml" ContentType="application/inkml+xml"/>
  <Override PartName="/ppt/ink/ink868.xml" ContentType="application/inkml+xml"/>
  <Override PartName="/ppt/ink/ink869.xml" ContentType="application/inkml+xml"/>
  <Override PartName="/ppt/ink/ink870.xml" ContentType="application/inkml+xml"/>
  <Override PartName="/ppt/ink/ink871.xml" ContentType="application/inkml+xml"/>
  <Override PartName="/ppt/ink/ink872.xml" ContentType="application/inkml+xml"/>
  <Override PartName="/ppt/ink/ink873.xml" ContentType="application/inkml+xml"/>
  <Override PartName="/ppt/ink/ink874.xml" ContentType="application/inkml+xml"/>
  <Override PartName="/ppt/ink/ink875.xml" ContentType="application/inkml+xml"/>
  <Override PartName="/ppt/ink/ink876.xml" ContentType="application/inkml+xml"/>
  <Override PartName="/ppt/ink/ink877.xml" ContentType="application/inkml+xml"/>
  <Override PartName="/ppt/ink/ink878.xml" ContentType="application/inkml+xml"/>
  <Override PartName="/ppt/ink/ink879.xml" ContentType="application/inkml+xml"/>
  <Override PartName="/ppt/ink/ink880.xml" ContentType="application/inkml+xml"/>
  <Override PartName="/ppt/ink/ink881.xml" ContentType="application/inkml+xml"/>
  <Override PartName="/ppt/ink/ink882.xml" ContentType="application/inkml+xml"/>
  <Override PartName="/ppt/ink/ink883.xml" ContentType="application/inkml+xml"/>
  <Override PartName="/ppt/ink/ink884.xml" ContentType="application/inkml+xml"/>
  <Override PartName="/ppt/ink/ink885.xml" ContentType="application/inkml+xml"/>
  <Override PartName="/ppt/ink/ink886.xml" ContentType="application/inkml+xml"/>
  <Override PartName="/ppt/ink/ink887.xml" ContentType="application/inkml+xml"/>
  <Override PartName="/ppt/ink/ink888.xml" ContentType="application/inkml+xml"/>
  <Override PartName="/ppt/ink/ink889.xml" ContentType="application/inkml+xml"/>
  <Override PartName="/ppt/ink/ink890.xml" ContentType="application/inkml+xml"/>
  <Override PartName="/ppt/ink/ink891.xml" ContentType="application/inkml+xml"/>
  <Override PartName="/ppt/ink/ink892.xml" ContentType="application/inkml+xml"/>
  <Override PartName="/ppt/ink/ink893.xml" ContentType="application/inkml+xml"/>
  <Override PartName="/ppt/ink/ink894.xml" ContentType="application/inkml+xml"/>
  <Override PartName="/ppt/ink/ink895.xml" ContentType="application/inkml+xml"/>
  <Override PartName="/ppt/ink/ink896.xml" ContentType="application/inkml+xml"/>
  <Override PartName="/ppt/ink/ink897.xml" ContentType="application/inkml+xml"/>
  <Override PartName="/ppt/ink/ink898.xml" ContentType="application/inkml+xml"/>
  <Override PartName="/ppt/ink/ink899.xml" ContentType="application/inkml+xml"/>
  <Override PartName="/ppt/ink/ink900.xml" ContentType="application/inkml+xml"/>
  <Override PartName="/ppt/ink/ink901.xml" ContentType="application/inkml+xml"/>
  <Override PartName="/ppt/ink/ink902.xml" ContentType="application/inkml+xml"/>
  <Override PartName="/ppt/ink/ink903.xml" ContentType="application/inkml+xml"/>
  <Override PartName="/ppt/ink/ink904.xml" ContentType="application/inkml+xml"/>
  <Override PartName="/ppt/ink/ink905.xml" ContentType="application/inkml+xml"/>
  <Override PartName="/ppt/ink/ink906.xml" ContentType="application/inkml+xml"/>
  <Override PartName="/ppt/ink/ink907.xml" ContentType="application/inkml+xml"/>
  <Override PartName="/ppt/ink/ink908.xml" ContentType="application/inkml+xml"/>
  <Override PartName="/ppt/ink/ink909.xml" ContentType="application/inkml+xml"/>
  <Override PartName="/ppt/ink/ink910.xml" ContentType="application/inkml+xml"/>
  <Override PartName="/ppt/ink/ink911.xml" ContentType="application/inkml+xml"/>
  <Override PartName="/ppt/ink/ink912.xml" ContentType="application/inkml+xml"/>
  <Override PartName="/ppt/ink/ink913.xml" ContentType="application/inkml+xml"/>
  <Override PartName="/ppt/ink/ink914.xml" ContentType="application/inkml+xml"/>
  <Override PartName="/ppt/ink/ink915.xml" ContentType="application/inkml+xml"/>
  <Override PartName="/ppt/ink/ink916.xml" ContentType="application/inkml+xml"/>
  <Override PartName="/ppt/ink/ink917.xml" ContentType="application/inkml+xml"/>
  <Override PartName="/ppt/ink/ink918.xml" ContentType="application/inkml+xml"/>
  <Override PartName="/ppt/ink/ink919.xml" ContentType="application/inkml+xml"/>
  <Override PartName="/ppt/ink/ink920.xml" ContentType="application/inkml+xml"/>
  <Override PartName="/ppt/ink/ink921.xml" ContentType="application/inkml+xml"/>
  <Override PartName="/ppt/ink/ink922.xml" ContentType="application/inkml+xml"/>
  <Override PartName="/ppt/ink/ink923.xml" ContentType="application/inkml+xml"/>
  <Override PartName="/ppt/ink/ink924.xml" ContentType="application/inkml+xml"/>
  <Override PartName="/ppt/ink/ink925.xml" ContentType="application/inkml+xml"/>
  <Override PartName="/ppt/ink/ink926.xml" ContentType="application/inkml+xml"/>
  <Override PartName="/ppt/ink/ink927.xml" ContentType="application/inkml+xml"/>
  <Override PartName="/ppt/ink/ink928.xml" ContentType="application/inkml+xml"/>
  <Override PartName="/ppt/ink/ink929.xml" ContentType="application/inkml+xml"/>
  <Override PartName="/ppt/ink/ink930.xml" ContentType="application/inkml+xml"/>
  <Override PartName="/ppt/ink/ink931.xml" ContentType="application/inkml+xml"/>
  <Override PartName="/ppt/ink/ink932.xml" ContentType="application/inkml+xml"/>
  <Override PartName="/ppt/ink/ink933.xml" ContentType="application/inkml+xml"/>
  <Override PartName="/ppt/ink/ink934.xml" ContentType="application/inkml+xml"/>
  <Override PartName="/ppt/ink/ink935.xml" ContentType="application/inkml+xml"/>
  <Override PartName="/ppt/ink/ink936.xml" ContentType="application/inkml+xml"/>
  <Override PartName="/ppt/ink/ink937.xml" ContentType="application/inkml+xml"/>
  <Override PartName="/ppt/ink/ink938.xml" ContentType="application/inkml+xml"/>
  <Override PartName="/ppt/ink/ink939.xml" ContentType="application/inkml+xml"/>
  <Override PartName="/ppt/ink/ink940.xml" ContentType="application/inkml+xml"/>
  <Override PartName="/ppt/ink/ink941.xml" ContentType="application/inkml+xml"/>
  <Override PartName="/ppt/ink/ink942.xml" ContentType="application/inkml+xml"/>
  <Override PartName="/ppt/ink/ink943.xml" ContentType="application/inkml+xml"/>
  <Override PartName="/ppt/ink/ink944.xml" ContentType="application/inkml+xml"/>
  <Override PartName="/ppt/ink/ink945.xml" ContentType="application/inkml+xml"/>
  <Override PartName="/ppt/ink/ink946.xml" ContentType="application/inkml+xml"/>
  <Override PartName="/ppt/ink/ink947.xml" ContentType="application/inkml+xml"/>
  <Override PartName="/ppt/ink/ink948.xml" ContentType="application/inkml+xml"/>
  <Override PartName="/ppt/ink/ink949.xml" ContentType="application/inkml+xml"/>
  <Override PartName="/ppt/ink/ink950.xml" ContentType="application/inkml+xml"/>
  <Override PartName="/ppt/ink/ink951.xml" ContentType="application/inkml+xml"/>
  <Override PartName="/ppt/ink/ink952.xml" ContentType="application/inkml+xml"/>
  <Override PartName="/ppt/ink/ink953.xml" ContentType="application/inkml+xml"/>
  <Override PartName="/ppt/ink/ink954.xml" ContentType="application/inkml+xml"/>
  <Override PartName="/ppt/ink/ink955.xml" ContentType="application/inkml+xml"/>
  <Override PartName="/ppt/ink/ink956.xml" ContentType="application/inkml+xml"/>
  <Override PartName="/ppt/ink/ink957.xml" ContentType="application/inkml+xml"/>
  <Override PartName="/ppt/ink/ink958.xml" ContentType="application/inkml+xml"/>
  <Override PartName="/ppt/ink/ink959.xml" ContentType="application/inkml+xml"/>
  <Override PartName="/ppt/ink/ink960.xml" ContentType="application/inkml+xml"/>
  <Override PartName="/ppt/ink/ink961.xml" ContentType="application/inkml+xml"/>
  <Override PartName="/ppt/ink/ink962.xml" ContentType="application/inkml+xml"/>
  <Override PartName="/ppt/ink/ink963.xml" ContentType="application/inkml+xml"/>
  <Override PartName="/ppt/ink/ink964.xml" ContentType="application/inkml+xml"/>
  <Override PartName="/ppt/ink/ink965.xml" ContentType="application/inkml+xml"/>
  <Override PartName="/ppt/ink/ink966.xml" ContentType="application/inkml+xml"/>
  <Override PartName="/ppt/ink/ink967.xml" ContentType="application/inkml+xml"/>
  <Override PartName="/ppt/ink/ink968.xml" ContentType="application/inkml+xml"/>
  <Override PartName="/ppt/ink/ink969.xml" ContentType="application/inkml+xml"/>
  <Override PartName="/ppt/ink/ink970.xml" ContentType="application/inkml+xml"/>
  <Override PartName="/ppt/ink/ink971.xml" ContentType="application/inkml+xml"/>
  <Override PartName="/ppt/ink/ink972.xml" ContentType="application/inkml+xml"/>
  <Override PartName="/ppt/ink/ink973.xml" ContentType="application/inkml+xml"/>
  <Override PartName="/ppt/ink/ink974.xml" ContentType="application/inkml+xml"/>
  <Override PartName="/ppt/ink/ink975.xml" ContentType="application/inkml+xml"/>
  <Override PartName="/ppt/ink/ink976.xml" ContentType="application/inkml+xml"/>
  <Override PartName="/ppt/ink/ink977.xml" ContentType="application/inkml+xml"/>
  <Override PartName="/ppt/ink/ink978.xml" ContentType="application/inkml+xml"/>
  <Override PartName="/ppt/ink/ink979.xml" ContentType="application/inkml+xml"/>
  <Override PartName="/ppt/ink/ink980.xml" ContentType="application/inkml+xml"/>
  <Override PartName="/ppt/ink/ink981.xml" ContentType="application/inkml+xml"/>
  <Override PartName="/ppt/ink/ink982.xml" ContentType="application/inkml+xml"/>
  <Override PartName="/ppt/ink/ink983.xml" ContentType="application/inkml+xml"/>
  <Override PartName="/ppt/ink/ink984.xml" ContentType="application/inkml+xml"/>
  <Override PartName="/ppt/ink/ink985.xml" ContentType="application/inkml+xml"/>
  <Override PartName="/ppt/ink/ink986.xml" ContentType="application/inkml+xml"/>
  <Override PartName="/ppt/ink/ink987.xml" ContentType="application/inkml+xml"/>
  <Override PartName="/ppt/ink/ink988.xml" ContentType="application/inkml+xml"/>
  <Override PartName="/ppt/ink/ink989.xml" ContentType="application/inkml+xml"/>
  <Override PartName="/ppt/ink/ink990.xml" ContentType="application/inkml+xml"/>
  <Override PartName="/ppt/ink/ink991.xml" ContentType="application/inkml+xml"/>
  <Override PartName="/ppt/ink/ink992.xml" ContentType="application/inkml+xml"/>
  <Override PartName="/ppt/ink/ink993.xml" ContentType="application/inkml+xml"/>
  <Override PartName="/ppt/ink/ink994.xml" ContentType="application/inkml+xml"/>
  <Override PartName="/ppt/ink/ink995.xml" ContentType="application/inkml+xml"/>
  <Override PartName="/ppt/ink/ink996.xml" ContentType="application/inkml+xml"/>
  <Override PartName="/ppt/ink/ink997.xml" ContentType="application/inkml+xml"/>
  <Override PartName="/ppt/ink/ink998.xml" ContentType="application/inkml+xml"/>
  <Override PartName="/ppt/ink/ink999.xml" ContentType="application/inkml+xml"/>
  <Override PartName="/ppt/ink/ink1000.xml" ContentType="application/inkml+xml"/>
  <Override PartName="/ppt/ink/ink1001.xml" ContentType="application/inkml+xml"/>
  <Override PartName="/ppt/ink/ink1002.xml" ContentType="application/inkml+xml"/>
  <Override PartName="/ppt/ink/ink1003.xml" ContentType="application/inkml+xml"/>
  <Override PartName="/ppt/ink/ink1004.xml" ContentType="application/inkml+xml"/>
  <Override PartName="/ppt/ink/ink1005.xml" ContentType="application/inkml+xml"/>
  <Override PartName="/ppt/ink/ink1006.xml" ContentType="application/inkml+xml"/>
  <Override PartName="/ppt/ink/ink1007.xml" ContentType="application/inkml+xml"/>
  <Override PartName="/ppt/ink/ink1008.xml" ContentType="application/inkml+xml"/>
  <Override PartName="/ppt/ink/ink1009.xml" ContentType="application/inkml+xml"/>
  <Override PartName="/ppt/ink/ink1010.xml" ContentType="application/inkml+xml"/>
  <Override PartName="/ppt/ink/ink1011.xml" ContentType="application/inkml+xml"/>
  <Override PartName="/ppt/ink/ink1012.xml" ContentType="application/inkml+xml"/>
  <Override PartName="/ppt/ink/ink1013.xml" ContentType="application/inkml+xml"/>
  <Override PartName="/ppt/ink/ink1014.xml" ContentType="application/inkml+xml"/>
  <Override PartName="/ppt/ink/ink1015.xml" ContentType="application/inkml+xml"/>
  <Override PartName="/ppt/ink/ink1016.xml" ContentType="application/inkml+xml"/>
  <Override PartName="/ppt/ink/ink1017.xml" ContentType="application/inkml+xml"/>
  <Override PartName="/ppt/ink/ink1018.xml" ContentType="application/inkml+xml"/>
  <Override PartName="/ppt/ink/ink1019.xml" ContentType="application/inkml+xml"/>
  <Override PartName="/ppt/ink/ink1020.xml" ContentType="application/inkml+xml"/>
  <Override PartName="/ppt/ink/ink1021.xml" ContentType="application/inkml+xml"/>
  <Override PartName="/ppt/ink/ink1022.xml" ContentType="application/inkml+xml"/>
  <Override PartName="/ppt/ink/ink1023.xml" ContentType="application/inkml+xml"/>
  <Override PartName="/ppt/ink/ink1024.xml" ContentType="application/inkml+xml"/>
  <Override PartName="/ppt/ink/ink1025.xml" ContentType="application/inkml+xml"/>
  <Override PartName="/ppt/ink/ink1026.xml" ContentType="application/inkml+xml"/>
  <Override PartName="/ppt/ink/ink1027.xml" ContentType="application/inkml+xml"/>
  <Override PartName="/ppt/ink/ink1028.xml" ContentType="application/inkml+xml"/>
  <Override PartName="/ppt/ink/ink1029.xml" ContentType="application/inkml+xml"/>
  <Override PartName="/ppt/ink/ink1030.xml" ContentType="application/inkml+xml"/>
  <Override PartName="/ppt/ink/ink1031.xml" ContentType="application/inkml+xml"/>
  <Override PartName="/ppt/ink/ink1032.xml" ContentType="application/inkml+xml"/>
  <Override PartName="/ppt/ink/ink1033.xml" ContentType="application/inkml+xml"/>
  <Override PartName="/ppt/ink/ink1034.xml" ContentType="application/inkml+xml"/>
  <Override PartName="/ppt/ink/ink1035.xml" ContentType="application/inkml+xml"/>
  <Override PartName="/ppt/ink/ink1036.xml" ContentType="application/inkml+xml"/>
  <Override PartName="/ppt/ink/ink1037.xml" ContentType="application/inkml+xml"/>
  <Override PartName="/ppt/ink/ink1038.xml" ContentType="application/inkml+xml"/>
  <Override PartName="/ppt/ink/ink1039.xml" ContentType="application/inkml+xml"/>
  <Override PartName="/ppt/ink/ink1040.xml" ContentType="application/inkml+xml"/>
  <Override PartName="/ppt/ink/ink1041.xml" ContentType="application/inkml+xml"/>
  <Override PartName="/ppt/ink/ink1042.xml" ContentType="application/inkml+xml"/>
  <Override PartName="/ppt/ink/ink1043.xml" ContentType="application/inkml+xml"/>
  <Override PartName="/ppt/ink/ink1044.xml" ContentType="application/inkml+xml"/>
  <Override PartName="/ppt/ink/ink1045.xml" ContentType="application/inkml+xml"/>
  <Override PartName="/ppt/ink/ink1046.xml" ContentType="application/inkml+xml"/>
  <Override PartName="/ppt/ink/ink1047.xml" ContentType="application/inkml+xml"/>
  <Override PartName="/ppt/ink/ink1048.xml" ContentType="application/inkml+xml"/>
  <Override PartName="/ppt/ink/ink1049.xml" ContentType="application/inkml+xml"/>
  <Override PartName="/ppt/ink/ink1050.xml" ContentType="application/inkml+xml"/>
  <Override PartName="/ppt/ink/ink1051.xml" ContentType="application/inkml+xml"/>
  <Override PartName="/ppt/ink/ink1052.xml" ContentType="application/inkml+xml"/>
  <Override PartName="/ppt/ink/ink1053.xml" ContentType="application/inkml+xml"/>
  <Override PartName="/ppt/ink/ink1054.xml" ContentType="application/inkml+xml"/>
  <Override PartName="/ppt/ink/ink1055.xml" ContentType="application/inkml+xml"/>
  <Override PartName="/ppt/ink/ink1056.xml" ContentType="application/inkml+xml"/>
  <Override PartName="/ppt/ink/ink1057.xml" ContentType="application/inkml+xml"/>
  <Override PartName="/ppt/ink/ink1058.xml" ContentType="application/inkml+xml"/>
  <Override PartName="/ppt/ink/ink1059.xml" ContentType="application/inkml+xml"/>
  <Override PartName="/ppt/ink/ink1060.xml" ContentType="application/inkml+xml"/>
  <Override PartName="/ppt/ink/ink1061.xml" ContentType="application/inkml+xml"/>
  <Override PartName="/ppt/ink/ink1062.xml" ContentType="application/inkml+xml"/>
  <Override PartName="/ppt/ink/ink1063.xml" ContentType="application/inkml+xml"/>
  <Override PartName="/ppt/ink/ink1064.xml" ContentType="application/inkml+xml"/>
  <Override PartName="/ppt/ink/ink1065.xml" ContentType="application/inkml+xml"/>
  <Override PartName="/ppt/ink/ink1066.xml" ContentType="application/inkml+xml"/>
  <Override PartName="/ppt/ink/ink1067.xml" ContentType="application/inkml+xml"/>
  <Override PartName="/ppt/ink/ink1068.xml" ContentType="application/inkml+xml"/>
  <Override PartName="/ppt/ink/ink1069.xml" ContentType="application/inkml+xml"/>
  <Override PartName="/ppt/ink/ink1070.xml" ContentType="application/inkml+xml"/>
  <Override PartName="/ppt/ink/ink1071.xml" ContentType="application/inkml+xml"/>
  <Override PartName="/ppt/ink/ink1072.xml" ContentType="application/inkml+xml"/>
  <Override PartName="/ppt/ink/ink1073.xml" ContentType="application/inkml+xml"/>
  <Override PartName="/ppt/ink/ink1074.xml" ContentType="application/inkml+xml"/>
  <Override PartName="/ppt/ink/ink1075.xml" ContentType="application/inkml+xml"/>
  <Override PartName="/ppt/ink/ink1076.xml" ContentType="application/inkml+xml"/>
  <Override PartName="/ppt/ink/ink1077.xml" ContentType="application/inkml+xml"/>
  <Override PartName="/ppt/ink/ink1078.xml" ContentType="application/inkml+xml"/>
  <Override PartName="/ppt/ink/ink1079.xml" ContentType="application/inkml+xml"/>
  <Override PartName="/ppt/ink/ink1080.xml" ContentType="application/inkml+xml"/>
  <Override PartName="/ppt/ink/ink1081.xml" ContentType="application/inkml+xml"/>
  <Override PartName="/ppt/ink/ink1082.xml" ContentType="application/inkml+xml"/>
  <Override PartName="/ppt/ink/ink1083.xml" ContentType="application/inkml+xml"/>
  <Override PartName="/ppt/ink/ink1084.xml" ContentType="application/inkml+xml"/>
  <Override PartName="/ppt/ink/ink1085.xml" ContentType="application/inkml+xml"/>
  <Override PartName="/ppt/ink/ink1086.xml" ContentType="application/inkml+xml"/>
  <Override PartName="/ppt/ink/ink1087.xml" ContentType="application/inkml+xml"/>
  <Override PartName="/ppt/ink/ink1088.xml" ContentType="application/inkml+xml"/>
  <Override PartName="/ppt/ink/ink1089.xml" ContentType="application/inkml+xml"/>
  <Override PartName="/ppt/ink/ink1090.xml" ContentType="application/inkml+xml"/>
  <Override PartName="/ppt/ink/ink1091.xml" ContentType="application/inkml+xml"/>
  <Override PartName="/ppt/ink/ink1092.xml" ContentType="application/inkml+xml"/>
  <Override PartName="/ppt/ink/ink1093.xml" ContentType="application/inkml+xml"/>
  <Override PartName="/ppt/ink/ink1094.xml" ContentType="application/inkml+xml"/>
  <Override PartName="/ppt/ink/ink1095.xml" ContentType="application/inkml+xml"/>
  <Override PartName="/ppt/ink/ink1096.xml" ContentType="application/inkml+xml"/>
  <Override PartName="/ppt/ink/ink1097.xml" ContentType="application/inkml+xml"/>
  <Override PartName="/ppt/ink/ink1098.xml" ContentType="application/inkml+xml"/>
  <Override PartName="/ppt/ink/ink1099.xml" ContentType="application/inkml+xml"/>
  <Override PartName="/ppt/ink/ink1100.xml" ContentType="application/inkml+xml"/>
  <Override PartName="/ppt/ink/ink1101.xml" ContentType="application/inkml+xml"/>
  <Override PartName="/ppt/ink/ink1102.xml" ContentType="application/inkml+xml"/>
  <Override PartName="/ppt/ink/ink1103.xml" ContentType="application/inkml+xml"/>
  <Override PartName="/ppt/ink/ink1104.xml" ContentType="application/inkml+xml"/>
  <Override PartName="/ppt/ink/ink1105.xml" ContentType="application/inkml+xml"/>
  <Override PartName="/ppt/ink/ink1106.xml" ContentType="application/inkml+xml"/>
  <Override PartName="/ppt/ink/ink1107.xml" ContentType="application/inkml+xml"/>
  <Override PartName="/ppt/ink/ink1108.xml" ContentType="application/inkml+xml"/>
  <Override PartName="/ppt/ink/ink1109.xml" ContentType="application/inkml+xml"/>
  <Override PartName="/ppt/ink/ink1110.xml" ContentType="application/inkml+xml"/>
  <Override PartName="/ppt/ink/ink1111.xml" ContentType="application/inkml+xml"/>
  <Override PartName="/ppt/ink/ink1112.xml" ContentType="application/inkml+xml"/>
  <Override PartName="/ppt/ink/ink1113.xml" ContentType="application/inkml+xml"/>
  <Override PartName="/ppt/ink/ink1114.xml" ContentType="application/inkml+xml"/>
  <Override PartName="/ppt/ink/ink1115.xml" ContentType="application/inkml+xml"/>
  <Override PartName="/ppt/ink/ink1116.xml" ContentType="application/inkml+xml"/>
  <Override PartName="/ppt/ink/ink1117.xml" ContentType="application/inkml+xml"/>
  <Override PartName="/ppt/ink/ink1118.xml" ContentType="application/inkml+xml"/>
  <Override PartName="/ppt/ink/ink1119.xml" ContentType="application/inkml+xml"/>
  <Override PartName="/ppt/ink/ink1120.xml" ContentType="application/inkml+xml"/>
  <Override PartName="/ppt/ink/ink1121.xml" ContentType="application/inkml+xml"/>
  <Override PartName="/ppt/ink/ink1122.xml" ContentType="application/inkml+xml"/>
  <Override PartName="/ppt/ink/ink1123.xml" ContentType="application/inkml+xml"/>
  <Override PartName="/ppt/ink/ink1124.xml" ContentType="application/inkml+xml"/>
  <Override PartName="/ppt/ink/ink1125.xml" ContentType="application/inkml+xml"/>
  <Override PartName="/ppt/ink/ink1126.xml" ContentType="application/inkml+xml"/>
  <Override PartName="/ppt/ink/ink1127.xml" ContentType="application/inkml+xml"/>
  <Override PartName="/ppt/ink/ink1128.xml" ContentType="application/inkml+xml"/>
  <Override PartName="/ppt/ink/ink1129.xml" ContentType="application/inkml+xml"/>
  <Override PartName="/ppt/ink/ink1130.xml" ContentType="application/inkml+xml"/>
  <Override PartName="/ppt/ink/ink1131.xml" ContentType="application/inkml+xml"/>
  <Override PartName="/ppt/ink/ink1132.xml" ContentType="application/inkml+xml"/>
  <Override PartName="/ppt/ink/ink1133.xml" ContentType="application/inkml+xml"/>
  <Override PartName="/ppt/ink/ink1134.xml" ContentType="application/inkml+xml"/>
  <Override PartName="/ppt/ink/ink1135.xml" ContentType="application/inkml+xml"/>
  <Override PartName="/ppt/ink/ink1136.xml" ContentType="application/inkml+xml"/>
  <Override PartName="/ppt/ink/ink1137.xml" ContentType="application/inkml+xml"/>
  <Override PartName="/ppt/ink/ink1138.xml" ContentType="application/inkml+xml"/>
  <Override PartName="/ppt/ink/ink1139.xml" ContentType="application/inkml+xml"/>
  <Override PartName="/ppt/ink/ink1140.xml" ContentType="application/inkml+xml"/>
  <Override PartName="/ppt/ink/ink1141.xml" ContentType="application/inkml+xml"/>
  <Override PartName="/ppt/ink/ink1142.xml" ContentType="application/inkml+xml"/>
  <Override PartName="/ppt/ink/ink1143.xml" ContentType="application/inkml+xml"/>
  <Override PartName="/ppt/ink/ink1144.xml" ContentType="application/inkml+xml"/>
  <Override PartName="/ppt/ink/ink1145.xml" ContentType="application/inkml+xml"/>
  <Override PartName="/ppt/ink/ink1146.xml" ContentType="application/inkml+xml"/>
  <Override PartName="/ppt/ink/ink1147.xml" ContentType="application/inkml+xml"/>
  <Override PartName="/ppt/ink/ink1148.xml" ContentType="application/inkml+xml"/>
  <Override PartName="/ppt/ink/ink1149.xml" ContentType="application/inkml+xml"/>
  <Override PartName="/ppt/ink/ink1150.xml" ContentType="application/inkml+xml"/>
  <Override PartName="/ppt/ink/ink1151.xml" ContentType="application/inkml+xml"/>
  <Override PartName="/ppt/ink/ink1152.xml" ContentType="application/inkml+xml"/>
  <Override PartName="/ppt/ink/ink1153.xml" ContentType="application/inkml+xml"/>
  <Override PartName="/ppt/ink/ink1154.xml" ContentType="application/inkml+xml"/>
  <Override PartName="/ppt/ink/ink1155.xml" ContentType="application/inkml+xml"/>
  <Override PartName="/ppt/ink/ink1156.xml" ContentType="application/inkml+xml"/>
  <Override PartName="/ppt/ink/ink1157.xml" ContentType="application/inkml+xml"/>
  <Override PartName="/ppt/ink/ink1158.xml" ContentType="application/inkml+xml"/>
  <Override PartName="/ppt/ink/ink1159.xml" ContentType="application/inkml+xml"/>
  <Override PartName="/ppt/ink/ink1160.xml" ContentType="application/inkml+xml"/>
  <Override PartName="/ppt/ink/ink1161.xml" ContentType="application/inkml+xml"/>
  <Override PartName="/ppt/ink/ink1162.xml" ContentType="application/inkml+xml"/>
  <Override PartName="/ppt/ink/ink1163.xml" ContentType="application/inkml+xml"/>
  <Override PartName="/ppt/ink/ink1164.xml" ContentType="application/inkml+xml"/>
  <Override PartName="/ppt/ink/ink1165.xml" ContentType="application/inkml+xml"/>
  <Override PartName="/ppt/ink/ink1166.xml" ContentType="application/inkml+xml"/>
  <Override PartName="/ppt/ink/ink1167.xml" ContentType="application/inkml+xml"/>
  <Override PartName="/ppt/ink/ink1168.xml" ContentType="application/inkml+xml"/>
  <Override PartName="/ppt/ink/ink1169.xml" ContentType="application/inkml+xml"/>
  <Override PartName="/ppt/ink/ink1170.xml" ContentType="application/inkml+xml"/>
  <Override PartName="/ppt/ink/ink1171.xml" ContentType="application/inkml+xml"/>
  <Override PartName="/ppt/ink/ink1172.xml" ContentType="application/inkml+xml"/>
  <Override PartName="/ppt/ink/ink1173.xml" ContentType="application/inkml+xml"/>
  <Override PartName="/ppt/ink/ink1174.xml" ContentType="application/inkml+xml"/>
  <Override PartName="/ppt/ink/ink1175.xml" ContentType="application/inkml+xml"/>
  <Override PartName="/ppt/ink/ink1176.xml" ContentType="application/inkml+xml"/>
  <Override PartName="/ppt/ink/ink1177.xml" ContentType="application/inkml+xml"/>
  <Override PartName="/ppt/ink/ink1178.xml" ContentType="application/inkml+xml"/>
  <Override PartName="/ppt/ink/ink1179.xml" ContentType="application/inkml+xml"/>
  <Override PartName="/ppt/ink/ink1180.xml" ContentType="application/inkml+xml"/>
  <Override PartName="/ppt/ink/ink1181.xml" ContentType="application/inkml+xml"/>
  <Override PartName="/ppt/ink/ink1182.xml" ContentType="application/inkml+xml"/>
  <Override PartName="/ppt/ink/ink1183.xml" ContentType="application/inkml+xml"/>
  <Override PartName="/ppt/ink/ink1184.xml" ContentType="application/inkml+xml"/>
  <Override PartName="/ppt/ink/ink1185.xml" ContentType="application/inkml+xml"/>
  <Override PartName="/ppt/ink/ink1186.xml" ContentType="application/inkml+xml"/>
  <Override PartName="/ppt/ink/ink1187.xml" ContentType="application/inkml+xml"/>
  <Override PartName="/ppt/ink/ink1188.xml" ContentType="application/inkml+xml"/>
  <Override PartName="/ppt/ink/ink1189.xml" ContentType="application/inkml+xml"/>
  <Override PartName="/ppt/ink/ink1190.xml" ContentType="application/inkml+xml"/>
  <Override PartName="/ppt/ink/ink1191.xml" ContentType="application/inkml+xml"/>
  <Override PartName="/ppt/ink/ink1192.xml" ContentType="application/inkml+xml"/>
  <Override PartName="/ppt/ink/ink1193.xml" ContentType="application/inkml+xml"/>
  <Override PartName="/ppt/ink/ink1194.xml" ContentType="application/inkml+xml"/>
  <Override PartName="/ppt/ink/ink1195.xml" ContentType="application/inkml+xml"/>
  <Override PartName="/ppt/ink/ink1196.xml" ContentType="application/inkml+xml"/>
  <Override PartName="/ppt/ink/ink1197.xml" ContentType="application/inkml+xml"/>
  <Override PartName="/ppt/ink/ink1198.xml" ContentType="application/inkml+xml"/>
  <Override PartName="/ppt/ink/ink1199.xml" ContentType="application/inkml+xml"/>
  <Override PartName="/ppt/ink/ink1200.xml" ContentType="application/inkml+xml"/>
  <Override PartName="/ppt/ink/ink1201.xml" ContentType="application/inkml+xml"/>
  <Override PartName="/ppt/ink/ink1202.xml" ContentType="application/inkml+xml"/>
  <Override PartName="/ppt/ink/ink1203.xml" ContentType="application/inkml+xml"/>
  <Override PartName="/ppt/ink/ink1204.xml" ContentType="application/inkml+xml"/>
  <Override PartName="/ppt/ink/ink1205.xml" ContentType="application/inkml+xml"/>
  <Override PartName="/ppt/ink/ink1206.xml" ContentType="application/inkml+xml"/>
  <Override PartName="/ppt/ink/ink1207.xml" ContentType="application/inkml+xml"/>
  <Override PartName="/ppt/ink/ink1208.xml" ContentType="application/inkml+xml"/>
  <Override PartName="/ppt/ink/ink1209.xml" ContentType="application/inkml+xml"/>
  <Override PartName="/ppt/ink/ink1210.xml" ContentType="application/inkml+xml"/>
  <Override PartName="/ppt/ink/ink1211.xml" ContentType="application/inkml+xml"/>
  <Override PartName="/ppt/ink/ink1212.xml" ContentType="application/inkml+xml"/>
  <Override PartName="/ppt/ink/ink1213.xml" ContentType="application/inkml+xml"/>
  <Override PartName="/ppt/ink/ink1214.xml" ContentType="application/inkml+xml"/>
  <Override PartName="/ppt/ink/ink1215.xml" ContentType="application/inkml+xml"/>
  <Override PartName="/ppt/ink/ink1216.xml" ContentType="application/inkml+xml"/>
  <Override PartName="/ppt/ink/ink1217.xml" ContentType="application/inkml+xml"/>
  <Override PartName="/ppt/ink/ink1218.xml" ContentType="application/inkml+xml"/>
  <Override PartName="/ppt/ink/ink1219.xml" ContentType="application/inkml+xml"/>
  <Override PartName="/ppt/ink/ink1220.xml" ContentType="application/inkml+xml"/>
  <Override PartName="/ppt/ink/ink1221.xml" ContentType="application/inkml+xml"/>
  <Override PartName="/ppt/ink/ink1222.xml" ContentType="application/inkml+xml"/>
  <Override PartName="/ppt/ink/ink1223.xml" ContentType="application/inkml+xml"/>
  <Override PartName="/ppt/ink/ink1224.xml" ContentType="application/inkml+xml"/>
  <Override PartName="/ppt/ink/ink1225.xml" ContentType="application/inkml+xml"/>
  <Override PartName="/ppt/ink/ink1226.xml" ContentType="application/inkml+xml"/>
  <Override PartName="/ppt/ink/ink1227.xml" ContentType="application/inkml+xml"/>
  <Override PartName="/ppt/ink/ink1228.xml" ContentType="application/inkml+xml"/>
  <Override PartName="/ppt/ink/ink1229.xml" ContentType="application/inkml+xml"/>
  <Override PartName="/ppt/ink/ink1230.xml" ContentType="application/inkml+xml"/>
  <Override PartName="/ppt/ink/ink1231.xml" ContentType="application/inkml+xml"/>
  <Override PartName="/ppt/ink/ink1232.xml" ContentType="application/inkml+xml"/>
  <Override PartName="/ppt/ink/ink1233.xml" ContentType="application/inkml+xml"/>
  <Override PartName="/ppt/ink/ink1234.xml" ContentType="application/inkml+xml"/>
  <Override PartName="/ppt/ink/ink1235.xml" ContentType="application/inkml+xml"/>
  <Override PartName="/ppt/ink/ink1236.xml" ContentType="application/inkml+xml"/>
  <Override PartName="/ppt/ink/ink1237.xml" ContentType="application/inkml+xml"/>
  <Override PartName="/ppt/ink/ink1238.xml" ContentType="application/inkml+xml"/>
  <Override PartName="/ppt/ink/ink1239.xml" ContentType="application/inkml+xml"/>
  <Override PartName="/ppt/ink/ink1240.xml" ContentType="application/inkml+xml"/>
  <Override PartName="/ppt/ink/ink1241.xml" ContentType="application/inkml+xml"/>
  <Override PartName="/ppt/ink/ink1242.xml" ContentType="application/inkml+xml"/>
  <Override PartName="/ppt/ink/ink1243.xml" ContentType="application/inkml+xml"/>
  <Override PartName="/ppt/ink/ink1244.xml" ContentType="application/inkml+xml"/>
  <Override PartName="/ppt/ink/ink1245.xml" ContentType="application/inkml+xml"/>
  <Override PartName="/ppt/ink/ink1246.xml" ContentType="application/inkml+xml"/>
  <Override PartName="/ppt/ink/ink1247.xml" ContentType="application/inkml+xml"/>
  <Override PartName="/ppt/ink/ink1248.xml" ContentType="application/inkml+xml"/>
  <Override PartName="/ppt/ink/ink1249.xml" ContentType="application/inkml+xml"/>
  <Override PartName="/ppt/ink/ink1250.xml" ContentType="application/inkml+xml"/>
  <Override PartName="/ppt/ink/ink1251.xml" ContentType="application/inkml+xml"/>
  <Override PartName="/ppt/ink/ink1252.xml" ContentType="application/inkml+xml"/>
  <Override PartName="/ppt/ink/ink1253.xml" ContentType="application/inkml+xml"/>
  <Override PartName="/ppt/ink/ink1254.xml" ContentType="application/inkml+xml"/>
  <Override PartName="/ppt/ink/ink1255.xml" ContentType="application/inkml+xml"/>
  <Override PartName="/ppt/ink/ink1256.xml" ContentType="application/inkml+xml"/>
  <Override PartName="/ppt/ink/ink1257.xml" ContentType="application/inkml+xml"/>
  <Override PartName="/ppt/ink/ink1258.xml" ContentType="application/inkml+xml"/>
  <Override PartName="/ppt/ink/ink1259.xml" ContentType="application/inkml+xml"/>
  <Override PartName="/ppt/ink/ink1260.xml" ContentType="application/inkml+xml"/>
  <Override PartName="/ppt/ink/ink1261.xml" ContentType="application/inkml+xml"/>
  <Override PartName="/ppt/ink/ink1262.xml" ContentType="application/inkml+xml"/>
  <Override PartName="/ppt/ink/ink1263.xml" ContentType="application/inkml+xml"/>
  <Override PartName="/ppt/ink/ink1264.xml" ContentType="application/inkml+xml"/>
  <Override PartName="/ppt/ink/ink1265.xml" ContentType="application/inkml+xml"/>
  <Override PartName="/ppt/ink/ink1266.xml" ContentType="application/inkml+xml"/>
  <Override PartName="/ppt/ink/ink1267.xml" ContentType="application/inkml+xml"/>
  <Override PartName="/ppt/ink/ink1268.xml" ContentType="application/inkml+xml"/>
  <Override PartName="/ppt/ink/ink1269.xml" ContentType="application/inkml+xml"/>
  <Override PartName="/ppt/ink/ink1270.xml" ContentType="application/inkml+xml"/>
  <Override PartName="/ppt/ink/ink1271.xml" ContentType="application/inkml+xml"/>
  <Override PartName="/ppt/ink/ink1272.xml" ContentType="application/inkml+xml"/>
  <Override PartName="/ppt/ink/ink1273.xml" ContentType="application/inkml+xml"/>
  <Override PartName="/ppt/ink/ink1274.xml" ContentType="application/inkml+xml"/>
  <Override PartName="/ppt/ink/ink1275.xml" ContentType="application/inkml+xml"/>
  <Override PartName="/ppt/ink/ink1276.xml" ContentType="application/inkml+xml"/>
  <Override PartName="/ppt/ink/ink1277.xml" ContentType="application/inkml+xml"/>
  <Override PartName="/ppt/ink/ink1278.xml" ContentType="application/inkml+xml"/>
  <Override PartName="/ppt/ink/ink1279.xml" ContentType="application/inkml+xml"/>
  <Override PartName="/ppt/ink/ink1280.xml" ContentType="application/inkml+xml"/>
  <Override PartName="/ppt/ink/ink1281.xml" ContentType="application/inkml+xml"/>
  <Override PartName="/ppt/ink/ink1282.xml" ContentType="application/inkml+xml"/>
  <Override PartName="/ppt/ink/ink1283.xml" ContentType="application/inkml+xml"/>
  <Override PartName="/ppt/ink/ink1284.xml" ContentType="application/inkml+xml"/>
  <Override PartName="/ppt/ink/ink1285.xml" ContentType="application/inkml+xml"/>
  <Override PartName="/ppt/ink/ink1286.xml" ContentType="application/inkml+xml"/>
  <Override PartName="/ppt/ink/ink1287.xml" ContentType="application/inkml+xml"/>
  <Override PartName="/ppt/ink/ink1288.xml" ContentType="application/inkml+xml"/>
  <Override PartName="/ppt/ink/ink1289.xml" ContentType="application/inkml+xml"/>
  <Override PartName="/ppt/ink/ink1290.xml" ContentType="application/inkml+xml"/>
  <Override PartName="/ppt/ink/ink1291.xml" ContentType="application/inkml+xml"/>
  <Override PartName="/ppt/ink/ink1292.xml" ContentType="application/inkml+xml"/>
  <Override PartName="/ppt/ink/ink1293.xml" ContentType="application/inkml+xml"/>
  <Override PartName="/ppt/ink/ink1294.xml" ContentType="application/inkml+xml"/>
  <Override PartName="/ppt/ink/ink1295.xml" ContentType="application/inkml+xml"/>
  <Override PartName="/ppt/ink/ink1296.xml" ContentType="application/inkml+xml"/>
  <Override PartName="/ppt/ink/ink1297.xml" ContentType="application/inkml+xml"/>
  <Override PartName="/ppt/ink/ink1298.xml" ContentType="application/inkml+xml"/>
  <Override PartName="/ppt/ink/ink1299.xml" ContentType="application/inkml+xml"/>
  <Override PartName="/ppt/ink/ink1300.xml" ContentType="application/inkml+xml"/>
  <Override PartName="/ppt/ink/ink1301.xml" ContentType="application/inkml+xml"/>
  <Override PartName="/ppt/ink/ink1302.xml" ContentType="application/inkml+xml"/>
  <Override PartName="/ppt/ink/ink1303.xml" ContentType="application/inkml+xml"/>
  <Override PartName="/ppt/ink/ink1304.xml" ContentType="application/inkml+xml"/>
  <Override PartName="/ppt/ink/ink1305.xml" ContentType="application/inkml+xml"/>
  <Override PartName="/ppt/ink/ink1306.xml" ContentType="application/inkml+xml"/>
  <Override PartName="/ppt/ink/ink1307.xml" ContentType="application/inkml+xml"/>
  <Override PartName="/ppt/ink/ink1308.xml" ContentType="application/inkml+xml"/>
  <Override PartName="/ppt/ink/ink1309.xml" ContentType="application/inkml+xml"/>
  <Override PartName="/ppt/ink/ink1310.xml" ContentType="application/inkml+xml"/>
  <Override PartName="/ppt/ink/ink1311.xml" ContentType="application/inkml+xml"/>
  <Override PartName="/ppt/ink/ink1312.xml" ContentType="application/inkml+xml"/>
  <Override PartName="/ppt/ink/ink1313.xml" ContentType="application/inkml+xml"/>
  <Override PartName="/ppt/ink/ink1314.xml" ContentType="application/inkml+xml"/>
  <Override PartName="/ppt/ink/ink1315.xml" ContentType="application/inkml+xml"/>
  <Override PartName="/ppt/ink/ink1316.xml" ContentType="application/inkml+xml"/>
  <Override PartName="/ppt/ink/ink1317.xml" ContentType="application/inkml+xml"/>
  <Override PartName="/ppt/ink/ink1318.xml" ContentType="application/inkml+xml"/>
  <Override PartName="/ppt/ink/ink1319.xml" ContentType="application/inkml+xml"/>
  <Override PartName="/ppt/ink/ink1320.xml" ContentType="application/inkml+xml"/>
  <Override PartName="/ppt/ink/ink1321.xml" ContentType="application/inkml+xml"/>
  <Override PartName="/ppt/ink/ink1322.xml" ContentType="application/inkml+xml"/>
  <Override PartName="/ppt/ink/ink1323.xml" ContentType="application/inkml+xml"/>
  <Override PartName="/ppt/ink/ink1324.xml" ContentType="application/inkml+xml"/>
  <Override PartName="/ppt/ink/ink1325.xml" ContentType="application/inkml+xml"/>
  <Override PartName="/ppt/ink/ink1326.xml" ContentType="application/inkml+xml"/>
  <Override PartName="/ppt/ink/ink1327.xml" ContentType="application/inkml+xml"/>
  <Override PartName="/ppt/ink/ink1328.xml" ContentType="application/inkml+xml"/>
  <Override PartName="/ppt/ink/ink1329.xml" ContentType="application/inkml+xml"/>
  <Override PartName="/ppt/ink/ink1330.xml" ContentType="application/inkml+xml"/>
  <Override PartName="/ppt/ink/ink1331.xml" ContentType="application/inkml+xml"/>
  <Override PartName="/ppt/ink/ink1332.xml" ContentType="application/inkml+xml"/>
  <Override PartName="/ppt/ink/ink1333.xml" ContentType="application/inkml+xml"/>
  <Override PartName="/ppt/ink/ink1334.xml" ContentType="application/inkml+xml"/>
  <Override PartName="/ppt/ink/ink1335.xml" ContentType="application/inkml+xml"/>
  <Override PartName="/ppt/ink/ink1336.xml" ContentType="application/inkml+xml"/>
  <Override PartName="/ppt/ink/ink1337.xml" ContentType="application/inkml+xml"/>
  <Override PartName="/ppt/ink/ink1338.xml" ContentType="application/inkml+xml"/>
  <Override PartName="/ppt/ink/ink1339.xml" ContentType="application/inkml+xml"/>
  <Override PartName="/ppt/ink/ink1340.xml" ContentType="application/inkml+xml"/>
  <Override PartName="/ppt/ink/ink1341.xml" ContentType="application/inkml+xml"/>
  <Override PartName="/ppt/ink/ink1342.xml" ContentType="application/inkml+xml"/>
  <Override PartName="/ppt/ink/ink1343.xml" ContentType="application/inkml+xml"/>
  <Override PartName="/ppt/ink/ink1344.xml" ContentType="application/inkml+xml"/>
  <Override PartName="/ppt/ink/ink1345.xml" ContentType="application/inkml+xml"/>
  <Override PartName="/ppt/ink/ink1346.xml" ContentType="application/inkml+xml"/>
  <Override PartName="/ppt/ink/ink1347.xml" ContentType="application/inkml+xml"/>
  <Override PartName="/ppt/ink/ink1348.xml" ContentType="application/inkml+xml"/>
  <Override PartName="/ppt/ink/ink1349.xml" ContentType="application/inkml+xml"/>
  <Override PartName="/ppt/ink/ink1350.xml" ContentType="application/inkml+xml"/>
  <Override PartName="/ppt/ink/ink1351.xml" ContentType="application/inkml+xml"/>
  <Override PartName="/ppt/ink/ink1352.xml" ContentType="application/inkml+xml"/>
  <Override PartName="/ppt/ink/ink1353.xml" ContentType="application/inkml+xml"/>
  <Override PartName="/ppt/ink/ink1354.xml" ContentType="application/inkml+xml"/>
  <Override PartName="/ppt/ink/ink1355.xml" ContentType="application/inkml+xml"/>
  <Override PartName="/ppt/ink/ink1356.xml" ContentType="application/inkml+xml"/>
  <Override PartName="/ppt/ink/ink1357.xml" ContentType="application/inkml+xml"/>
  <Override PartName="/ppt/ink/ink1358.xml" ContentType="application/inkml+xml"/>
  <Override PartName="/ppt/ink/ink1359.xml" ContentType="application/inkml+xml"/>
  <Override PartName="/ppt/ink/ink1360.xml" ContentType="application/inkml+xml"/>
  <Override PartName="/ppt/ink/ink1361.xml" ContentType="application/inkml+xml"/>
  <Override PartName="/ppt/ink/ink1362.xml" ContentType="application/inkml+xml"/>
  <Override PartName="/ppt/ink/ink1363.xml" ContentType="application/inkml+xml"/>
  <Override PartName="/ppt/ink/ink1364.xml" ContentType="application/inkml+xml"/>
  <Override PartName="/ppt/ink/ink1365.xml" ContentType="application/inkml+xml"/>
  <Override PartName="/ppt/ink/ink1366.xml" ContentType="application/inkml+xml"/>
  <Override PartName="/ppt/ink/ink1367.xml" ContentType="application/inkml+xml"/>
  <Override PartName="/ppt/ink/ink1368.xml" ContentType="application/inkml+xml"/>
  <Override PartName="/ppt/ink/ink1369.xml" ContentType="application/inkml+xml"/>
  <Override PartName="/ppt/ink/ink1370.xml" ContentType="application/inkml+xml"/>
  <Override PartName="/ppt/ink/ink1371.xml" ContentType="application/inkml+xml"/>
  <Override PartName="/ppt/ink/ink1372.xml" ContentType="application/inkml+xml"/>
  <Override PartName="/ppt/ink/ink1373.xml" ContentType="application/inkml+xml"/>
  <Override PartName="/ppt/ink/ink1374.xml" ContentType="application/inkml+xml"/>
  <Override PartName="/ppt/ink/ink1375.xml" ContentType="application/inkml+xml"/>
  <Override PartName="/ppt/ink/ink1376.xml" ContentType="application/inkml+xml"/>
  <Override PartName="/ppt/ink/ink1377.xml" ContentType="application/inkml+xml"/>
  <Override PartName="/ppt/ink/ink1378.xml" ContentType="application/inkml+xml"/>
  <Override PartName="/ppt/ink/ink1379.xml" ContentType="application/inkml+xml"/>
  <Override PartName="/ppt/ink/ink1380.xml" ContentType="application/inkml+xml"/>
  <Override PartName="/ppt/ink/ink1381.xml" ContentType="application/inkml+xml"/>
  <Override PartName="/ppt/ink/ink1382.xml" ContentType="application/inkml+xml"/>
  <Override PartName="/ppt/ink/ink1383.xml" ContentType="application/inkml+xml"/>
  <Override PartName="/ppt/ink/ink1384.xml" ContentType="application/inkml+xml"/>
  <Override PartName="/ppt/ink/ink1385.xml" ContentType="application/inkml+xml"/>
  <Override PartName="/ppt/ink/ink1386.xml" ContentType="application/inkml+xml"/>
  <Override PartName="/ppt/ink/ink1387.xml" ContentType="application/inkml+xml"/>
  <Override PartName="/ppt/ink/ink1388.xml" ContentType="application/inkml+xml"/>
  <Override PartName="/ppt/ink/ink1389.xml" ContentType="application/inkml+xml"/>
  <Override PartName="/ppt/ink/ink1390.xml" ContentType="application/inkml+xml"/>
  <Override PartName="/ppt/ink/ink1391.xml" ContentType="application/inkml+xml"/>
  <Override PartName="/ppt/ink/ink1392.xml" ContentType="application/inkml+xml"/>
  <Override PartName="/ppt/ink/ink1393.xml" ContentType="application/inkml+xml"/>
  <Override PartName="/ppt/ink/ink1394.xml" ContentType="application/inkml+xml"/>
  <Override PartName="/ppt/ink/ink1395.xml" ContentType="application/inkml+xml"/>
  <Override PartName="/ppt/ink/ink1396.xml" ContentType="application/inkml+xml"/>
  <Override PartName="/ppt/ink/ink1397.xml" ContentType="application/inkml+xml"/>
  <Override PartName="/ppt/ink/ink1398.xml" ContentType="application/inkml+xml"/>
  <Override PartName="/ppt/ink/ink1399.xml" ContentType="application/inkml+xml"/>
  <Override PartName="/ppt/ink/ink1400.xml" ContentType="application/inkml+xml"/>
  <Override PartName="/ppt/ink/ink1401.xml" ContentType="application/inkml+xml"/>
  <Override PartName="/ppt/ink/ink1402.xml" ContentType="application/inkml+xml"/>
  <Override PartName="/ppt/ink/ink1403.xml" ContentType="application/inkml+xml"/>
  <Override PartName="/ppt/ink/ink1404.xml" ContentType="application/inkml+xml"/>
  <Override PartName="/ppt/ink/ink1405.xml" ContentType="application/inkml+xml"/>
  <Override PartName="/ppt/ink/ink1406.xml" ContentType="application/inkml+xml"/>
  <Override PartName="/ppt/ink/ink1407.xml" ContentType="application/inkml+xml"/>
  <Override PartName="/ppt/ink/ink1408.xml" ContentType="application/inkml+xml"/>
  <Override PartName="/ppt/ink/ink1409.xml" ContentType="application/inkml+xml"/>
  <Override PartName="/ppt/ink/ink1410.xml" ContentType="application/inkml+xml"/>
  <Override PartName="/ppt/ink/ink1411.xml" ContentType="application/inkml+xml"/>
  <Override PartName="/ppt/ink/ink1412.xml" ContentType="application/inkml+xml"/>
  <Override PartName="/ppt/ink/ink1413.xml" ContentType="application/inkml+xml"/>
  <Override PartName="/ppt/ink/ink1414.xml" ContentType="application/inkml+xml"/>
  <Override PartName="/ppt/ink/ink1415.xml" ContentType="application/inkml+xml"/>
  <Override PartName="/ppt/ink/ink1416.xml" ContentType="application/inkml+xml"/>
  <Override PartName="/ppt/ink/ink1417.xml" ContentType="application/inkml+xml"/>
  <Override PartName="/ppt/ink/ink1418.xml" ContentType="application/inkml+xml"/>
  <Override PartName="/ppt/ink/ink1419.xml" ContentType="application/inkml+xml"/>
  <Override PartName="/ppt/ink/ink1420.xml" ContentType="application/inkml+xml"/>
  <Override PartName="/ppt/ink/ink1421.xml" ContentType="application/inkml+xml"/>
  <Override PartName="/ppt/ink/ink1422.xml" ContentType="application/inkml+xml"/>
  <Override PartName="/ppt/ink/ink1423.xml" ContentType="application/inkml+xml"/>
  <Override PartName="/ppt/ink/ink1424.xml" ContentType="application/inkml+xml"/>
  <Override PartName="/ppt/ink/ink1425.xml" ContentType="application/inkml+xml"/>
  <Override PartName="/ppt/ink/ink1426.xml" ContentType="application/inkml+xml"/>
  <Override PartName="/ppt/ink/ink1427.xml" ContentType="application/inkml+xml"/>
  <Override PartName="/ppt/ink/ink1428.xml" ContentType="application/inkml+xml"/>
  <Override PartName="/ppt/ink/ink1429.xml" ContentType="application/inkml+xml"/>
  <Override PartName="/ppt/ink/ink1430.xml" ContentType="application/inkml+xml"/>
  <Override PartName="/ppt/ink/ink1431.xml" ContentType="application/inkml+xml"/>
  <Override PartName="/ppt/ink/ink1432.xml" ContentType="application/inkml+xml"/>
  <Override PartName="/ppt/ink/ink1433.xml" ContentType="application/inkml+xml"/>
  <Override PartName="/ppt/ink/ink1434.xml" ContentType="application/inkml+xml"/>
  <Override PartName="/ppt/ink/ink1435.xml" ContentType="application/inkml+xml"/>
  <Override PartName="/ppt/ink/ink1436.xml" ContentType="application/inkml+xml"/>
  <Override PartName="/ppt/ink/ink1437.xml" ContentType="application/inkml+xml"/>
  <Override PartName="/ppt/ink/ink1438.xml" ContentType="application/inkml+xml"/>
  <Override PartName="/ppt/ink/ink1439.xml" ContentType="application/inkml+xml"/>
  <Override PartName="/ppt/ink/ink1440.xml" ContentType="application/inkml+xml"/>
  <Override PartName="/ppt/ink/ink1441.xml" ContentType="application/inkml+xml"/>
  <Override PartName="/ppt/ink/ink1442.xml" ContentType="application/inkml+xml"/>
  <Override PartName="/ppt/ink/ink1443.xml" ContentType="application/inkml+xml"/>
  <Override PartName="/ppt/ink/ink1444.xml" ContentType="application/inkml+xml"/>
  <Override PartName="/ppt/ink/ink1445.xml" ContentType="application/inkml+xml"/>
  <Override PartName="/ppt/ink/ink1446.xml" ContentType="application/inkml+xml"/>
  <Override PartName="/ppt/ink/ink1447.xml" ContentType="application/inkml+xml"/>
  <Override PartName="/ppt/ink/ink1448.xml" ContentType="application/inkml+xml"/>
  <Override PartName="/ppt/ink/ink1449.xml" ContentType="application/inkml+xml"/>
  <Override PartName="/ppt/ink/ink1450.xml" ContentType="application/inkml+xml"/>
  <Override PartName="/ppt/ink/ink1451.xml" ContentType="application/inkml+xml"/>
  <Override PartName="/ppt/ink/ink1452.xml" ContentType="application/inkml+xml"/>
  <Override PartName="/ppt/ink/ink1453.xml" ContentType="application/inkml+xml"/>
  <Override PartName="/ppt/ink/ink1454.xml" ContentType="application/inkml+xml"/>
  <Override PartName="/ppt/ink/ink1455.xml" ContentType="application/inkml+xml"/>
  <Override PartName="/ppt/ink/ink1456.xml" ContentType="application/inkml+xml"/>
  <Override PartName="/ppt/ink/ink1457.xml" ContentType="application/inkml+xml"/>
  <Override PartName="/ppt/ink/ink1458.xml" ContentType="application/inkml+xml"/>
  <Override PartName="/ppt/ink/ink1459.xml" ContentType="application/inkml+xml"/>
  <Override PartName="/ppt/ink/ink1460.xml" ContentType="application/inkml+xml"/>
  <Override PartName="/ppt/ink/ink1461.xml" ContentType="application/inkml+xml"/>
  <Override PartName="/ppt/ink/ink1462.xml" ContentType="application/inkml+xml"/>
  <Override PartName="/ppt/ink/ink1463.xml" ContentType="application/inkml+xml"/>
  <Override PartName="/ppt/ink/ink1464.xml" ContentType="application/inkml+xml"/>
  <Override PartName="/ppt/ink/ink1465.xml" ContentType="application/inkml+xml"/>
  <Override PartName="/ppt/ink/ink1466.xml" ContentType="application/inkml+xml"/>
  <Override PartName="/ppt/ink/ink1467.xml" ContentType="application/inkml+xml"/>
  <Override PartName="/ppt/ink/ink1468.xml" ContentType="application/inkml+xml"/>
  <Override PartName="/ppt/ink/ink1469.xml" ContentType="application/inkml+xml"/>
  <Override PartName="/ppt/ink/ink1470.xml" ContentType="application/inkml+xml"/>
  <Override PartName="/ppt/ink/ink1471.xml" ContentType="application/inkml+xml"/>
  <Override PartName="/ppt/ink/ink1472.xml" ContentType="application/inkml+xml"/>
  <Override PartName="/ppt/ink/ink1473.xml" ContentType="application/inkml+xml"/>
  <Override PartName="/ppt/ink/ink1474.xml" ContentType="application/inkml+xml"/>
  <Override PartName="/ppt/ink/ink1475.xml" ContentType="application/inkml+xml"/>
  <Override PartName="/ppt/ink/ink1476.xml" ContentType="application/inkml+xml"/>
  <Override PartName="/ppt/ink/ink1477.xml" ContentType="application/inkml+xml"/>
  <Override PartName="/ppt/ink/ink1478.xml" ContentType="application/inkml+xml"/>
  <Override PartName="/ppt/ink/ink1479.xml" ContentType="application/inkml+xml"/>
  <Override PartName="/ppt/ink/ink1480.xml" ContentType="application/inkml+xml"/>
  <Override PartName="/ppt/ink/ink1481.xml" ContentType="application/inkml+xml"/>
  <Override PartName="/ppt/ink/ink1482.xml" ContentType="application/inkml+xml"/>
  <Override PartName="/ppt/ink/ink1483.xml" ContentType="application/inkml+xml"/>
  <Override PartName="/ppt/ink/ink1484.xml" ContentType="application/inkml+xml"/>
  <Override PartName="/ppt/ink/ink1485.xml" ContentType="application/inkml+xml"/>
  <Override PartName="/ppt/ink/ink1486.xml" ContentType="application/inkml+xml"/>
  <Override PartName="/ppt/ink/ink1487.xml" ContentType="application/inkml+xml"/>
  <Override PartName="/ppt/ink/ink1488.xml" ContentType="application/inkml+xml"/>
  <Override PartName="/ppt/ink/ink1489.xml" ContentType="application/inkml+xml"/>
  <Override PartName="/ppt/ink/ink1490.xml" ContentType="application/inkml+xml"/>
  <Override PartName="/ppt/ink/ink1491.xml" ContentType="application/inkml+xml"/>
  <Override PartName="/ppt/ink/ink1492.xml" ContentType="application/inkml+xml"/>
  <Override PartName="/ppt/ink/ink1493.xml" ContentType="application/inkml+xml"/>
  <Override PartName="/ppt/ink/ink1494.xml" ContentType="application/inkml+xml"/>
  <Override PartName="/ppt/ink/ink1495.xml" ContentType="application/inkml+xml"/>
  <Override PartName="/ppt/ink/ink1496.xml" ContentType="application/inkml+xml"/>
  <Override PartName="/ppt/ink/ink1497.xml" ContentType="application/inkml+xml"/>
  <Override PartName="/ppt/ink/ink1498.xml" ContentType="application/inkml+xml"/>
  <Override PartName="/ppt/ink/ink1499.xml" ContentType="application/inkml+xml"/>
  <Override PartName="/ppt/ink/ink1500.xml" ContentType="application/inkml+xml"/>
  <Override PartName="/ppt/ink/ink1501.xml" ContentType="application/inkml+xml"/>
  <Override PartName="/ppt/ink/ink1502.xml" ContentType="application/inkml+xml"/>
  <Override PartName="/ppt/ink/ink1503.xml" ContentType="application/inkml+xml"/>
  <Override PartName="/ppt/ink/ink1504.xml" ContentType="application/inkml+xml"/>
  <Override PartName="/ppt/ink/ink1505.xml" ContentType="application/inkml+xml"/>
  <Override PartName="/ppt/ink/ink1506.xml" ContentType="application/inkml+xml"/>
  <Override PartName="/ppt/ink/ink1507.xml" ContentType="application/inkml+xml"/>
  <Override PartName="/ppt/ink/ink1508.xml" ContentType="application/inkml+xml"/>
  <Override PartName="/ppt/ink/ink1509.xml" ContentType="application/inkml+xml"/>
  <Override PartName="/ppt/ink/ink1510.xml" ContentType="application/inkml+xml"/>
  <Override PartName="/ppt/ink/ink1511.xml" ContentType="application/inkml+xml"/>
  <Override PartName="/ppt/ink/ink1512.xml" ContentType="application/inkml+xml"/>
  <Override PartName="/ppt/ink/ink1513.xml" ContentType="application/inkml+xml"/>
  <Override PartName="/ppt/ink/ink1514.xml" ContentType="application/inkml+xml"/>
  <Override PartName="/ppt/ink/ink1515.xml" ContentType="application/inkml+xml"/>
  <Override PartName="/ppt/ink/ink1516.xml" ContentType="application/inkml+xml"/>
  <Override PartName="/ppt/ink/ink1517.xml" ContentType="application/inkml+xml"/>
  <Override PartName="/ppt/ink/ink1518.xml" ContentType="application/inkml+xml"/>
  <Override PartName="/ppt/ink/ink1519.xml" ContentType="application/inkml+xml"/>
  <Override PartName="/ppt/ink/ink1520.xml" ContentType="application/inkml+xml"/>
  <Override PartName="/ppt/ink/ink1521.xml" ContentType="application/inkml+xml"/>
  <Override PartName="/ppt/ink/ink1522.xml" ContentType="application/inkml+xml"/>
  <Override PartName="/ppt/ink/ink1523.xml" ContentType="application/inkml+xml"/>
  <Override PartName="/ppt/ink/ink1524.xml" ContentType="application/inkml+xml"/>
  <Override PartName="/ppt/ink/ink1525.xml" ContentType="application/inkml+xml"/>
  <Override PartName="/ppt/ink/ink1526.xml" ContentType="application/inkml+xml"/>
  <Override PartName="/ppt/ink/ink1527.xml" ContentType="application/inkml+xml"/>
  <Override PartName="/ppt/ink/ink1528.xml" ContentType="application/inkml+xml"/>
  <Override PartName="/ppt/ink/ink1529.xml" ContentType="application/inkml+xml"/>
  <Override PartName="/ppt/ink/ink1530.xml" ContentType="application/inkml+xml"/>
  <Override PartName="/ppt/ink/ink1531.xml" ContentType="application/inkml+xml"/>
  <Override PartName="/ppt/ink/ink1532.xml" ContentType="application/inkml+xml"/>
  <Override PartName="/ppt/ink/ink1533.xml" ContentType="application/inkml+xml"/>
  <Override PartName="/ppt/ink/ink1534.xml" ContentType="application/inkml+xml"/>
  <Override PartName="/ppt/ink/ink1535.xml" ContentType="application/inkml+xml"/>
  <Override PartName="/ppt/ink/ink1536.xml" ContentType="application/inkml+xml"/>
  <Override PartName="/ppt/ink/ink1537.xml" ContentType="application/inkml+xml"/>
  <Override PartName="/ppt/ink/ink1538.xml" ContentType="application/inkml+xml"/>
  <Override PartName="/ppt/ink/ink1539.xml" ContentType="application/inkml+xml"/>
  <Override PartName="/ppt/ink/ink1540.xml" ContentType="application/inkml+xml"/>
  <Override PartName="/ppt/ink/ink1541.xml" ContentType="application/inkml+xml"/>
  <Override PartName="/ppt/ink/ink1542.xml" ContentType="application/inkml+xml"/>
  <Override PartName="/ppt/ink/ink1543.xml" ContentType="application/inkml+xml"/>
  <Override PartName="/ppt/ink/ink1544.xml" ContentType="application/inkml+xml"/>
  <Override PartName="/ppt/ink/ink1545.xml" ContentType="application/inkml+xml"/>
  <Override PartName="/ppt/ink/ink1546.xml" ContentType="application/inkml+xml"/>
  <Override PartName="/ppt/ink/ink1547.xml" ContentType="application/inkml+xml"/>
  <Override PartName="/ppt/ink/ink1548.xml" ContentType="application/inkml+xml"/>
  <Override PartName="/ppt/ink/ink1549.xml" ContentType="application/inkml+xml"/>
  <Override PartName="/ppt/ink/ink1550.xml" ContentType="application/inkml+xml"/>
  <Override PartName="/ppt/ink/ink1551.xml" ContentType="application/inkml+xml"/>
  <Override PartName="/ppt/ink/ink1552.xml" ContentType="application/inkml+xml"/>
  <Override PartName="/ppt/ink/ink1553.xml" ContentType="application/inkml+xml"/>
  <Override PartName="/ppt/ink/ink1554.xml" ContentType="application/inkml+xml"/>
  <Override PartName="/ppt/ink/ink1555.xml" ContentType="application/inkml+xml"/>
  <Override PartName="/ppt/ink/ink1556.xml" ContentType="application/inkml+xml"/>
  <Override PartName="/ppt/ink/ink1557.xml" ContentType="application/inkml+xml"/>
  <Override PartName="/ppt/ink/ink1558.xml" ContentType="application/inkml+xml"/>
  <Override PartName="/ppt/ink/ink1559.xml" ContentType="application/inkml+xml"/>
  <Override PartName="/ppt/ink/ink1560.xml" ContentType="application/inkml+xml"/>
  <Override PartName="/ppt/ink/ink1561.xml" ContentType="application/inkml+xml"/>
  <Override PartName="/ppt/ink/ink1562.xml" ContentType="application/inkml+xml"/>
  <Override PartName="/ppt/ink/ink1563.xml" ContentType="application/inkml+xml"/>
  <Override PartName="/ppt/ink/ink1564.xml" ContentType="application/inkml+xml"/>
  <Override PartName="/ppt/ink/ink1565.xml" ContentType="application/inkml+xml"/>
  <Override PartName="/ppt/ink/ink1566.xml" ContentType="application/inkml+xml"/>
  <Override PartName="/ppt/ink/ink1567.xml" ContentType="application/inkml+xml"/>
  <Override PartName="/ppt/ink/ink1568.xml" ContentType="application/inkml+xml"/>
  <Override PartName="/ppt/ink/ink1569.xml" ContentType="application/inkml+xml"/>
  <Override PartName="/ppt/ink/ink1570.xml" ContentType="application/inkml+xml"/>
  <Override PartName="/ppt/ink/ink1571.xml" ContentType="application/inkml+xml"/>
  <Override PartName="/ppt/ink/ink1572.xml" ContentType="application/inkml+xml"/>
  <Override PartName="/ppt/ink/ink1573.xml" ContentType="application/inkml+xml"/>
  <Override PartName="/ppt/ink/ink1574.xml" ContentType="application/inkml+xml"/>
  <Override PartName="/ppt/ink/ink1575.xml" ContentType="application/inkml+xml"/>
  <Override PartName="/ppt/ink/ink1576.xml" ContentType="application/inkml+xml"/>
  <Override PartName="/ppt/ink/ink1577.xml" ContentType="application/inkml+xml"/>
  <Override PartName="/ppt/ink/ink1578.xml" ContentType="application/inkml+xml"/>
  <Override PartName="/ppt/ink/ink1579.xml" ContentType="application/inkml+xml"/>
  <Override PartName="/ppt/ink/ink1580.xml" ContentType="application/inkml+xml"/>
  <Override PartName="/ppt/ink/ink1581.xml" ContentType="application/inkml+xml"/>
  <Override PartName="/ppt/ink/ink1582.xml" ContentType="application/inkml+xml"/>
  <Override PartName="/ppt/ink/ink1583.xml" ContentType="application/inkml+xml"/>
  <Override PartName="/ppt/ink/ink1584.xml" ContentType="application/inkml+xml"/>
  <Override PartName="/ppt/ink/ink1585.xml" ContentType="application/inkml+xml"/>
  <Override PartName="/ppt/ink/ink1586.xml" ContentType="application/inkml+xml"/>
  <Override PartName="/ppt/ink/ink1587.xml" ContentType="application/inkml+xml"/>
  <Override PartName="/ppt/ink/ink1588.xml" ContentType="application/inkml+xml"/>
  <Override PartName="/ppt/ink/ink1589.xml" ContentType="application/inkml+xml"/>
  <Override PartName="/ppt/ink/ink1590.xml" ContentType="application/inkml+xml"/>
  <Override PartName="/ppt/ink/ink1591.xml" ContentType="application/inkml+xml"/>
  <Override PartName="/ppt/ink/ink1592.xml" ContentType="application/inkml+xml"/>
  <Override PartName="/ppt/ink/ink1593.xml" ContentType="application/inkml+xml"/>
  <Override PartName="/ppt/ink/ink1594.xml" ContentType="application/inkml+xml"/>
  <Override PartName="/ppt/ink/ink1595.xml" ContentType="application/inkml+xml"/>
  <Override PartName="/ppt/ink/ink1596.xml" ContentType="application/inkml+xml"/>
  <Override PartName="/ppt/ink/ink1597.xml" ContentType="application/inkml+xml"/>
  <Override PartName="/ppt/ink/ink1598.xml" ContentType="application/inkml+xml"/>
  <Override PartName="/ppt/ink/ink1599.xml" ContentType="application/inkml+xml"/>
  <Override PartName="/ppt/ink/ink1600.xml" ContentType="application/inkml+xml"/>
  <Override PartName="/ppt/ink/ink1601.xml" ContentType="application/inkml+xml"/>
  <Override PartName="/ppt/ink/ink1602.xml" ContentType="application/inkml+xml"/>
  <Override PartName="/ppt/ink/ink1603.xml" ContentType="application/inkml+xml"/>
  <Override PartName="/ppt/ink/ink1604.xml" ContentType="application/inkml+xml"/>
  <Override PartName="/ppt/ink/ink1605.xml" ContentType="application/inkml+xml"/>
  <Override PartName="/ppt/ink/ink1606.xml" ContentType="application/inkml+xml"/>
  <Override PartName="/ppt/ink/ink1607.xml" ContentType="application/inkml+xml"/>
  <Override PartName="/ppt/ink/ink1608.xml" ContentType="application/inkml+xml"/>
  <Override PartName="/ppt/ink/ink1609.xml" ContentType="application/inkml+xml"/>
  <Override PartName="/ppt/ink/ink1610.xml" ContentType="application/inkml+xml"/>
  <Override PartName="/ppt/ink/ink1611.xml" ContentType="application/inkml+xml"/>
  <Override PartName="/ppt/ink/ink1612.xml" ContentType="application/inkml+xml"/>
  <Override PartName="/ppt/ink/ink1613.xml" ContentType="application/inkml+xml"/>
  <Override PartName="/ppt/ink/ink1614.xml" ContentType="application/inkml+xml"/>
  <Override PartName="/ppt/ink/ink1615.xml" ContentType="application/inkml+xml"/>
  <Override PartName="/ppt/ink/ink1616.xml" ContentType="application/inkml+xml"/>
  <Override PartName="/ppt/ink/ink1617.xml" ContentType="application/inkml+xml"/>
  <Override PartName="/ppt/ink/ink1618.xml" ContentType="application/inkml+xml"/>
  <Override PartName="/ppt/ink/ink1619.xml" ContentType="application/inkml+xml"/>
  <Override PartName="/ppt/ink/ink1620.xml" ContentType="application/inkml+xml"/>
  <Override PartName="/ppt/ink/ink1621.xml" ContentType="application/inkml+xml"/>
  <Override PartName="/ppt/ink/ink1622.xml" ContentType="application/inkml+xml"/>
  <Override PartName="/ppt/ink/ink1623.xml" ContentType="application/inkml+xml"/>
  <Override PartName="/ppt/ink/ink1624.xml" ContentType="application/inkml+xml"/>
  <Override PartName="/ppt/ink/ink1625.xml" ContentType="application/inkml+xml"/>
  <Override PartName="/ppt/ink/ink1626.xml" ContentType="application/inkml+xml"/>
  <Override PartName="/ppt/ink/ink1627.xml" ContentType="application/inkml+xml"/>
  <Override PartName="/ppt/ink/ink1628.xml" ContentType="application/inkml+xml"/>
  <Override PartName="/ppt/ink/ink1629.xml" ContentType="application/inkml+xml"/>
  <Override PartName="/ppt/ink/ink1630.xml" ContentType="application/inkml+xml"/>
  <Override PartName="/ppt/ink/ink1631.xml" ContentType="application/inkml+xml"/>
  <Override PartName="/ppt/ink/ink1632.xml" ContentType="application/inkml+xml"/>
  <Override PartName="/ppt/ink/ink1633.xml" ContentType="application/inkml+xml"/>
  <Override PartName="/ppt/ink/ink1634.xml" ContentType="application/inkml+xml"/>
  <Override PartName="/ppt/ink/ink1635.xml" ContentType="application/inkml+xml"/>
  <Override PartName="/ppt/ink/ink1636.xml" ContentType="application/inkml+xml"/>
  <Override PartName="/ppt/ink/ink1637.xml" ContentType="application/inkml+xml"/>
  <Override PartName="/ppt/ink/ink1638.xml" ContentType="application/inkml+xml"/>
  <Override PartName="/ppt/ink/ink1639.xml" ContentType="application/inkml+xml"/>
  <Override PartName="/ppt/ink/ink1640.xml" ContentType="application/inkml+xml"/>
  <Override PartName="/ppt/ink/ink1641.xml" ContentType="application/inkml+xml"/>
  <Override PartName="/ppt/ink/ink1642.xml" ContentType="application/inkml+xml"/>
  <Override PartName="/ppt/ink/ink1643.xml" ContentType="application/inkml+xml"/>
  <Override PartName="/ppt/ink/ink1644.xml" ContentType="application/inkml+xml"/>
  <Override PartName="/ppt/ink/ink1645.xml" ContentType="application/inkml+xml"/>
  <Override PartName="/ppt/ink/ink1646.xml" ContentType="application/inkml+xml"/>
  <Override PartName="/ppt/ink/ink1647.xml" ContentType="application/inkml+xml"/>
  <Override PartName="/ppt/ink/ink1648.xml" ContentType="application/inkml+xml"/>
  <Override PartName="/ppt/ink/ink1649.xml" ContentType="application/inkml+xml"/>
  <Override PartName="/ppt/ink/ink1650.xml" ContentType="application/inkml+xml"/>
  <Override PartName="/ppt/ink/ink1651.xml" ContentType="application/inkml+xml"/>
  <Override PartName="/ppt/ink/ink1652.xml" ContentType="application/inkml+xml"/>
  <Override PartName="/ppt/ink/ink1653.xml" ContentType="application/inkml+xml"/>
  <Override PartName="/ppt/ink/ink1654.xml" ContentType="application/inkml+xml"/>
  <Override PartName="/ppt/ink/ink1655.xml" ContentType="application/inkml+xml"/>
  <Override PartName="/ppt/ink/ink1656.xml" ContentType="application/inkml+xml"/>
  <Override PartName="/ppt/ink/ink1657.xml" ContentType="application/inkml+xml"/>
  <Override PartName="/ppt/ink/ink1658.xml" ContentType="application/inkml+xml"/>
  <Override PartName="/ppt/ink/ink1659.xml" ContentType="application/inkml+xml"/>
  <Override PartName="/ppt/ink/ink1660.xml" ContentType="application/inkml+xml"/>
  <Override PartName="/ppt/ink/ink1661.xml" ContentType="application/inkml+xml"/>
  <Override PartName="/ppt/ink/ink1662.xml" ContentType="application/inkml+xml"/>
  <Override PartName="/ppt/ink/ink1663.xml" ContentType="application/inkml+xml"/>
  <Override PartName="/ppt/ink/ink1664.xml" ContentType="application/inkml+xml"/>
  <Override PartName="/ppt/ink/ink1665.xml" ContentType="application/inkml+xml"/>
  <Override PartName="/ppt/ink/ink1666.xml" ContentType="application/inkml+xml"/>
  <Override PartName="/ppt/ink/ink1667.xml" ContentType="application/inkml+xml"/>
  <Override PartName="/ppt/ink/ink1668.xml" ContentType="application/inkml+xml"/>
  <Override PartName="/ppt/ink/ink1669.xml" ContentType="application/inkml+xml"/>
  <Override PartName="/ppt/ink/ink1670.xml" ContentType="application/inkml+xml"/>
  <Override PartName="/ppt/ink/ink1671.xml" ContentType="application/inkml+xml"/>
  <Override PartName="/ppt/ink/ink1672.xml" ContentType="application/inkml+xml"/>
  <Override PartName="/ppt/ink/ink1673.xml" ContentType="application/inkml+xml"/>
  <Override PartName="/ppt/ink/ink1674.xml" ContentType="application/inkml+xml"/>
  <Override PartName="/ppt/ink/ink1675.xml" ContentType="application/inkml+xml"/>
  <Override PartName="/ppt/ink/ink1676.xml" ContentType="application/inkml+xml"/>
  <Override PartName="/ppt/ink/ink1677.xml" ContentType="application/inkml+xml"/>
  <Override PartName="/ppt/ink/ink1678.xml" ContentType="application/inkml+xml"/>
  <Override PartName="/ppt/ink/ink1679.xml" ContentType="application/inkml+xml"/>
  <Override PartName="/ppt/ink/ink1680.xml" ContentType="application/inkml+xml"/>
  <Override PartName="/ppt/ink/ink1681.xml" ContentType="application/inkml+xml"/>
  <Override PartName="/ppt/ink/ink1682.xml" ContentType="application/inkml+xml"/>
  <Override PartName="/ppt/ink/ink1683.xml" ContentType="application/inkml+xml"/>
  <Override PartName="/ppt/ink/ink1684.xml" ContentType="application/inkml+xml"/>
  <Override PartName="/ppt/ink/ink1685.xml" ContentType="application/inkml+xml"/>
  <Override PartName="/ppt/ink/ink1686.xml" ContentType="application/inkml+xml"/>
  <Override PartName="/ppt/ink/ink1687.xml" ContentType="application/inkml+xml"/>
  <Override PartName="/ppt/ink/ink1688.xml" ContentType="application/inkml+xml"/>
  <Override PartName="/ppt/ink/ink1689.xml" ContentType="application/inkml+xml"/>
  <Override PartName="/ppt/ink/ink1690.xml" ContentType="application/inkml+xml"/>
  <Override PartName="/ppt/ink/ink1691.xml" ContentType="application/inkml+xml"/>
  <Override PartName="/ppt/ink/ink1692.xml" ContentType="application/inkml+xml"/>
  <Override PartName="/ppt/ink/ink1693.xml" ContentType="application/inkml+xml"/>
  <Override PartName="/ppt/ink/ink1694.xml" ContentType="application/inkml+xml"/>
  <Override PartName="/ppt/ink/ink1695.xml" ContentType="application/inkml+xml"/>
  <Override PartName="/ppt/ink/ink1696.xml" ContentType="application/inkml+xml"/>
  <Override PartName="/ppt/ink/ink1697.xml" ContentType="application/inkml+xml"/>
  <Override PartName="/ppt/ink/ink1698.xml" ContentType="application/inkml+xml"/>
  <Override PartName="/ppt/ink/ink1699.xml" ContentType="application/inkml+xml"/>
  <Override PartName="/ppt/ink/ink1700.xml" ContentType="application/inkml+xml"/>
  <Override PartName="/ppt/ink/ink1701.xml" ContentType="application/inkml+xml"/>
  <Override PartName="/ppt/ink/ink1702.xml" ContentType="application/inkml+xml"/>
  <Override PartName="/ppt/ink/ink1703.xml" ContentType="application/inkml+xml"/>
  <Override PartName="/ppt/ink/ink1704.xml" ContentType="application/inkml+xml"/>
  <Override PartName="/ppt/ink/ink1705.xml" ContentType="application/inkml+xml"/>
  <Override PartName="/ppt/ink/ink1706.xml" ContentType="application/inkml+xml"/>
  <Override PartName="/ppt/ink/ink1707.xml" ContentType="application/inkml+xml"/>
  <Override PartName="/ppt/ink/ink1708.xml" ContentType="application/inkml+xml"/>
  <Override PartName="/ppt/ink/ink1709.xml" ContentType="application/inkml+xml"/>
  <Override PartName="/ppt/ink/ink1710.xml" ContentType="application/inkml+xml"/>
  <Override PartName="/ppt/ink/ink1711.xml" ContentType="application/inkml+xml"/>
  <Override PartName="/ppt/ink/ink1712.xml" ContentType="application/inkml+xml"/>
  <Override PartName="/ppt/ink/ink1713.xml" ContentType="application/inkml+xml"/>
  <Override PartName="/ppt/ink/ink1714.xml" ContentType="application/inkml+xml"/>
  <Override PartName="/ppt/ink/ink1715.xml" ContentType="application/inkml+xml"/>
  <Override PartName="/ppt/ink/ink1716.xml" ContentType="application/inkml+xml"/>
  <Override PartName="/ppt/ink/ink1717.xml" ContentType="application/inkml+xml"/>
  <Override PartName="/ppt/ink/ink1718.xml" ContentType="application/inkml+xml"/>
  <Override PartName="/ppt/ink/ink1719.xml" ContentType="application/inkml+xml"/>
  <Override PartName="/ppt/ink/ink1720.xml" ContentType="application/inkml+xml"/>
  <Override PartName="/ppt/ink/ink1721.xml" ContentType="application/inkml+xml"/>
  <Override PartName="/ppt/ink/ink1722.xml" ContentType="application/inkml+xml"/>
  <Override PartName="/ppt/ink/ink1723.xml" ContentType="application/inkml+xml"/>
  <Override PartName="/ppt/ink/ink1724.xml" ContentType="application/inkml+xml"/>
  <Override PartName="/ppt/ink/ink1725.xml" ContentType="application/inkml+xml"/>
  <Override PartName="/ppt/ink/ink1726.xml" ContentType="application/inkml+xml"/>
  <Override PartName="/ppt/ink/ink1727.xml" ContentType="application/inkml+xml"/>
  <Override PartName="/ppt/ink/ink1728.xml" ContentType="application/inkml+xml"/>
  <Override PartName="/ppt/ink/ink1729.xml" ContentType="application/inkml+xml"/>
  <Override PartName="/ppt/ink/ink1730.xml" ContentType="application/inkml+xml"/>
  <Override PartName="/ppt/ink/ink1731.xml" ContentType="application/inkml+xml"/>
  <Override PartName="/ppt/ink/ink1732.xml" ContentType="application/inkml+xml"/>
  <Override PartName="/ppt/ink/ink1733.xml" ContentType="application/inkml+xml"/>
  <Override PartName="/ppt/ink/ink1734.xml" ContentType="application/inkml+xml"/>
  <Override PartName="/ppt/ink/ink1735.xml" ContentType="application/inkml+xml"/>
  <Override PartName="/ppt/ink/ink1736.xml" ContentType="application/inkml+xml"/>
  <Override PartName="/ppt/ink/ink1737.xml" ContentType="application/inkml+xml"/>
  <Override PartName="/ppt/ink/ink1738.xml" ContentType="application/inkml+xml"/>
  <Override PartName="/ppt/ink/ink1739.xml" ContentType="application/inkml+xml"/>
  <Override PartName="/ppt/ink/ink1740.xml" ContentType="application/inkml+xml"/>
  <Override PartName="/ppt/ink/ink1741.xml" ContentType="application/inkml+xml"/>
  <Override PartName="/ppt/ink/ink1742.xml" ContentType="application/inkml+xml"/>
  <Override PartName="/ppt/ink/ink1743.xml" ContentType="application/inkml+xml"/>
  <Override PartName="/ppt/ink/ink1744.xml" ContentType="application/inkml+xml"/>
  <Override PartName="/ppt/ink/ink1745.xml" ContentType="application/inkml+xml"/>
  <Override PartName="/ppt/ink/ink1746.xml" ContentType="application/inkml+xml"/>
  <Override PartName="/ppt/ink/ink1747.xml" ContentType="application/inkml+xml"/>
  <Override PartName="/ppt/ink/ink1748.xml" ContentType="application/inkml+xml"/>
  <Override PartName="/ppt/ink/ink1749.xml" ContentType="application/inkml+xml"/>
  <Override PartName="/ppt/ink/ink1750.xml" ContentType="application/inkml+xml"/>
  <Override PartName="/ppt/ink/ink1751.xml" ContentType="application/inkml+xml"/>
  <Override PartName="/ppt/ink/ink1752.xml" ContentType="application/inkml+xml"/>
  <Override PartName="/ppt/ink/ink1753.xml" ContentType="application/inkml+xml"/>
  <Override PartName="/ppt/ink/ink1754.xml" ContentType="application/inkml+xml"/>
  <Override PartName="/ppt/ink/ink1755.xml" ContentType="application/inkml+xml"/>
  <Override PartName="/ppt/ink/ink1756.xml" ContentType="application/inkml+xml"/>
  <Override PartName="/ppt/ink/ink1757.xml" ContentType="application/inkml+xml"/>
  <Override PartName="/ppt/ink/ink1758.xml" ContentType="application/inkml+xml"/>
  <Override PartName="/ppt/ink/ink1759.xml" ContentType="application/inkml+xml"/>
  <Override PartName="/ppt/ink/ink1760.xml" ContentType="application/inkml+xml"/>
  <Override PartName="/ppt/ink/ink1761.xml" ContentType="application/inkml+xml"/>
  <Override PartName="/ppt/ink/ink1762.xml" ContentType="application/inkml+xml"/>
  <Override PartName="/ppt/ink/ink1763.xml" ContentType="application/inkml+xml"/>
  <Override PartName="/ppt/ink/ink1764.xml" ContentType="application/inkml+xml"/>
  <Override PartName="/ppt/ink/ink1765.xml" ContentType="application/inkml+xml"/>
  <Override PartName="/ppt/ink/ink1766.xml" ContentType="application/inkml+xml"/>
  <Override PartName="/ppt/ink/ink1767.xml" ContentType="application/inkml+xml"/>
  <Override PartName="/ppt/ink/ink1768.xml" ContentType="application/inkml+xml"/>
  <Override PartName="/ppt/ink/ink1769.xml" ContentType="application/inkml+xml"/>
  <Override PartName="/ppt/ink/ink1770.xml" ContentType="application/inkml+xml"/>
  <Override PartName="/ppt/ink/ink1771.xml" ContentType="application/inkml+xml"/>
  <Override PartName="/ppt/ink/ink1772.xml" ContentType="application/inkml+xml"/>
  <Override PartName="/ppt/ink/ink1773.xml" ContentType="application/inkml+xml"/>
  <Override PartName="/ppt/ink/ink1774.xml" ContentType="application/inkml+xml"/>
  <Override PartName="/ppt/ink/ink1775.xml" ContentType="application/inkml+xml"/>
  <Override PartName="/ppt/ink/ink1776.xml" ContentType="application/inkml+xml"/>
  <Override PartName="/ppt/ink/ink1777.xml" ContentType="application/inkml+xml"/>
  <Override PartName="/ppt/ink/ink1778.xml" ContentType="application/inkml+xml"/>
  <Override PartName="/ppt/ink/ink1779.xml" ContentType="application/inkml+xml"/>
  <Override PartName="/ppt/ink/ink1780.xml" ContentType="application/inkml+xml"/>
  <Override PartName="/ppt/ink/ink1781.xml" ContentType="application/inkml+xml"/>
  <Override PartName="/ppt/ink/ink1782.xml" ContentType="application/inkml+xml"/>
  <Override PartName="/ppt/ink/ink1783.xml" ContentType="application/inkml+xml"/>
  <Override PartName="/ppt/ink/ink1784.xml" ContentType="application/inkml+xml"/>
  <Override PartName="/ppt/ink/ink1785.xml" ContentType="application/inkml+xml"/>
  <Override PartName="/ppt/ink/ink1786.xml" ContentType="application/inkml+xml"/>
  <Override PartName="/ppt/ink/ink1787.xml" ContentType="application/inkml+xml"/>
  <Override PartName="/ppt/ink/ink1788.xml" ContentType="application/inkml+xml"/>
  <Override PartName="/ppt/ink/ink1789.xml" ContentType="application/inkml+xml"/>
  <Override PartName="/ppt/ink/ink1790.xml" ContentType="application/inkml+xml"/>
  <Override PartName="/ppt/ink/ink1791.xml" ContentType="application/inkml+xml"/>
  <Override PartName="/ppt/ink/ink1792.xml" ContentType="application/inkml+xml"/>
  <Override PartName="/ppt/ink/ink1793.xml" ContentType="application/inkml+xml"/>
  <Override PartName="/ppt/ink/ink1794.xml" ContentType="application/inkml+xml"/>
  <Override PartName="/ppt/ink/ink1795.xml" ContentType="application/inkml+xml"/>
  <Override PartName="/ppt/ink/ink1796.xml" ContentType="application/inkml+xml"/>
  <Override PartName="/ppt/ink/ink1797.xml" ContentType="application/inkml+xml"/>
  <Override PartName="/ppt/ink/ink1798.xml" ContentType="application/inkml+xml"/>
  <Override PartName="/ppt/ink/ink1799.xml" ContentType="application/inkml+xml"/>
  <Override PartName="/ppt/ink/ink1800.xml" ContentType="application/inkml+xml"/>
  <Override PartName="/ppt/ink/ink1801.xml" ContentType="application/inkml+xml"/>
  <Override PartName="/ppt/ink/ink1802.xml" ContentType="application/inkml+xml"/>
  <Override PartName="/ppt/ink/ink1803.xml" ContentType="application/inkml+xml"/>
  <Override PartName="/ppt/ink/ink1804.xml" ContentType="application/inkml+xml"/>
  <Override PartName="/ppt/ink/ink1805.xml" ContentType="application/inkml+xml"/>
  <Override PartName="/ppt/ink/ink1806.xml" ContentType="application/inkml+xml"/>
  <Override PartName="/ppt/ink/ink1807.xml" ContentType="application/inkml+xml"/>
  <Override PartName="/ppt/ink/ink1808.xml" ContentType="application/inkml+xml"/>
  <Override PartName="/ppt/ink/ink1809.xml" ContentType="application/inkml+xml"/>
  <Override PartName="/ppt/ink/ink1810.xml" ContentType="application/inkml+xml"/>
  <Override PartName="/ppt/ink/ink1811.xml" ContentType="application/inkml+xml"/>
  <Override PartName="/ppt/ink/ink1812.xml" ContentType="application/inkml+xml"/>
  <Override PartName="/ppt/ink/ink1813.xml" ContentType="application/inkml+xml"/>
  <Override PartName="/ppt/ink/ink1814.xml" ContentType="application/inkml+xml"/>
  <Override PartName="/ppt/ink/ink1815.xml" ContentType="application/inkml+xml"/>
  <Override PartName="/ppt/ink/ink1816.xml" ContentType="application/inkml+xml"/>
  <Override PartName="/ppt/ink/ink1817.xml" ContentType="application/inkml+xml"/>
  <Override PartName="/ppt/ink/ink1818.xml" ContentType="application/inkml+xml"/>
  <Override PartName="/ppt/ink/ink1819.xml" ContentType="application/inkml+xml"/>
  <Override PartName="/ppt/ink/ink1820.xml" ContentType="application/inkml+xml"/>
  <Override PartName="/ppt/ink/ink1821.xml" ContentType="application/inkml+xml"/>
  <Override PartName="/ppt/ink/ink1822.xml" ContentType="application/inkml+xml"/>
  <Override PartName="/ppt/ink/ink1823.xml" ContentType="application/inkml+xml"/>
  <Override PartName="/ppt/ink/ink1824.xml" ContentType="application/inkml+xml"/>
  <Override PartName="/ppt/ink/ink1825.xml" ContentType="application/inkml+xml"/>
  <Override PartName="/ppt/ink/ink1826.xml" ContentType="application/inkml+xml"/>
  <Override PartName="/ppt/ink/ink1827.xml" ContentType="application/inkml+xml"/>
  <Override PartName="/ppt/ink/ink1828.xml" ContentType="application/inkml+xml"/>
  <Override PartName="/ppt/ink/ink1829.xml" ContentType="application/inkml+xml"/>
  <Override PartName="/ppt/ink/ink1830.xml" ContentType="application/inkml+xml"/>
  <Override PartName="/ppt/ink/ink1831.xml" ContentType="application/inkml+xml"/>
  <Override PartName="/ppt/ink/ink1832.xml" ContentType="application/inkml+xml"/>
  <Override PartName="/ppt/ink/ink1833.xml" ContentType="application/inkml+xml"/>
  <Override PartName="/ppt/ink/ink1834.xml" ContentType="application/inkml+xml"/>
  <Override PartName="/ppt/ink/ink1835.xml" ContentType="application/inkml+xml"/>
  <Override PartName="/ppt/ink/ink1836.xml" ContentType="application/inkml+xml"/>
  <Override PartName="/ppt/ink/ink1837.xml" ContentType="application/inkml+xml"/>
  <Override PartName="/ppt/ink/ink1838.xml" ContentType="application/inkml+xml"/>
  <Override PartName="/ppt/ink/ink1839.xml" ContentType="application/inkml+xml"/>
  <Override PartName="/ppt/ink/ink1840.xml" ContentType="application/inkml+xml"/>
  <Override PartName="/ppt/ink/ink1841.xml" ContentType="application/inkml+xml"/>
  <Override PartName="/ppt/ink/ink1842.xml" ContentType="application/inkml+xml"/>
  <Override PartName="/ppt/ink/ink1843.xml" ContentType="application/inkml+xml"/>
  <Override PartName="/ppt/ink/ink1844.xml" ContentType="application/inkml+xml"/>
  <Override PartName="/ppt/ink/ink1845.xml" ContentType="application/inkml+xml"/>
  <Override PartName="/ppt/ink/ink1846.xml" ContentType="application/inkml+xml"/>
  <Override PartName="/ppt/ink/ink1847.xml" ContentType="application/inkml+xml"/>
  <Override PartName="/ppt/ink/ink1848.xml" ContentType="application/inkml+xml"/>
  <Override PartName="/ppt/ink/ink1849.xml" ContentType="application/inkml+xml"/>
  <Override PartName="/ppt/ink/ink1850.xml" ContentType="application/inkml+xml"/>
  <Override PartName="/ppt/ink/ink1851.xml" ContentType="application/inkml+xml"/>
  <Override PartName="/ppt/ink/ink1852.xml" ContentType="application/inkml+xml"/>
  <Override PartName="/ppt/ink/ink1853.xml" ContentType="application/inkml+xml"/>
  <Override PartName="/ppt/ink/ink1854.xml" ContentType="application/inkml+xml"/>
  <Override PartName="/ppt/ink/ink1855.xml" ContentType="application/inkml+xml"/>
  <Override PartName="/ppt/ink/ink185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370" r:id="rId3"/>
    <p:sldId id="371" r:id="rId4"/>
    <p:sldId id="372" r:id="rId5"/>
    <p:sldId id="375" r:id="rId6"/>
    <p:sldId id="376" r:id="rId7"/>
    <p:sldId id="377" r:id="rId8"/>
    <p:sldId id="379" r:id="rId9"/>
    <p:sldId id="380" r:id="rId10"/>
    <p:sldId id="381" r:id="rId11"/>
    <p:sldId id="382" r:id="rId12"/>
    <p:sldId id="383" r:id="rId13"/>
    <p:sldId id="384" r:id="rId14"/>
    <p:sldId id="385" r:id="rId15"/>
    <p:sldId id="387" r:id="rId16"/>
    <p:sldId id="388" r:id="rId17"/>
    <p:sldId id="399" r:id="rId18"/>
    <p:sldId id="400" r:id="rId19"/>
    <p:sldId id="401" r:id="rId20"/>
    <p:sldId id="373" r:id="rId21"/>
    <p:sldId id="374" r:id="rId22"/>
    <p:sldId id="402" r:id="rId23"/>
    <p:sldId id="403" r:id="rId24"/>
    <p:sldId id="404" r:id="rId25"/>
    <p:sldId id="378" r:id="rId26"/>
    <p:sldId id="405" r:id="rId27"/>
    <p:sldId id="406" r:id="rId2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7029"/>
    <a:srgbClr val="A3743B"/>
    <a:srgbClr val="ECE66A"/>
    <a:srgbClr val="5A8F57"/>
    <a:srgbClr val="C93121"/>
    <a:srgbClr val="7B363D"/>
    <a:srgbClr val="000000"/>
    <a:srgbClr val="916734"/>
    <a:srgbClr val="E9E150"/>
    <a:srgbClr val="4C794A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76" autoAdjust="0"/>
    <p:restoredTop sz="94660"/>
  </p:normalViewPr>
  <p:slideViewPr>
    <p:cSldViewPr snapToGrid="0" showGuides="1">
      <p:cViewPr>
        <p:scale>
          <a:sx n="97" d="100"/>
          <a:sy n="97" d="100"/>
        </p:scale>
        <p:origin x="1256" y="6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96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5:44.99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 54 19829,'-3'-2'4482,"1"1"-2722,2 1-976,-2-10-89,2 6-113,-2-7-100,2 9-425,3 1-57,1 0 0,5 1 0,2 0 0,3 0 0,2 0 0,1 0 0,2 0 0,1-1 0,0-1 0,-1-1 0,-1-1 0,-3 1 0,-1-2 0,-5 3 0,-2 1-953,-3 1-1457,-3 0-2363,-1 0-5058,0 4 9221,0 2 1,0 0-1,0-1 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6:22.47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34 24692,'11'-1'1748,"2"1"-1289,6 0-178,2 0-147,1 0-22,2-1-11,1-3 0,2 0-45,-2-3-34,-1 1 12,-6 1 0,-6 1 33,-5 3 67,-4 0 45,-1 1 338,-2 0-517,2 3 0,1 5 0,1 6 0,0 5 0,-3 3 0,0 1 0,-1 1 0,0 0 0,0-1 0,0-2 0,-3-2 0,-1-2-953,-4-3-2028,-1 1-3730,-2 0 6711,-4 3 0,7-8 0,1 0 0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9:09.35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38 28524,'94'-21'147,"-22"5"-249,-26 16-1175,-19 0-2119,-2 0-5108,-5 0 8504,-4 4 0,-8-4 0,-3 4 0</inkml:trace>
</inkml:ink>
</file>

<file path=ppt/ink/ink10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43.72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254 1 26127,'-38'50'130,"0"1"1,4-4 0,3-6-591,-2 1-1153,5-6-1334,7-3-3597,4-8 6544,9-5 0,3-11 0,5-5 0</inkml:trace>
</inkml:ink>
</file>

<file path=ppt/ink/ink10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43.90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29 28042,'92'22'460,"-11"-5"-460,-39-15-460,5-1-638,5-4-3126,9-8-5607,1-3 9033,0-7 1,-29 9 0,-7 3 0</inkml:trace>
</inkml:ink>
</file>

<file path=ppt/ink/ink10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44.51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112 4 22911,'1'-3'2868,"0"13"-2140,-5 13-257,-4 19-146,-7 4-22,-5 6-1,-1-5-123,2-7 56,3-11-33,9-11-55,3-9-147,4-4 0,0-3 0,0 2 0,8 0 0,10 1 0,15-2 0,15 0 0,7-3 0,7 0 0,1-3 0,-1-3 0,-3-4 0,-5-1 0,-6 0 0,-10 4 0,-9 1-1110,-10 4-3003,-9 1-5718,-6 1 9277,-17 10 1,10-7-1,-10 7 1</inkml:trace>
</inkml:ink>
</file>

<file path=ppt/ink/ink10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44.76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0 127 28671,'59'9'0,"1"-2"0,3-12 0,3-6 0,5-5 0,-2-6 0,-2 1 0,-5 0 0,-9 4 0,-8 3 0,-15 5-1088,-11 5-4391,-11 2-4352,-5 5 9140,-3 13 0,0-9 0,0 8 0</inkml:trace>
</inkml:ink>
</file>

<file path=ppt/ink/ink10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45.17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62 0 28222,'-31'64'449,"6"-8"-449,22-34 0,1 1 0,1-1 0,1 0 0,0-1 0,6-2 0,4-1 0,9-3 0,8-4 0,6-5 0,7-3 0,5-3 0,1-8 0,-1-1 0,-4-7 0,-4 0 0,-4 1 0,0-1 0,-1-1 0,-1-1-225,-4 2-2946,-4-1-3115,-6 5 6286,-4 4 0,-6 3 0,-4 5 0</inkml:trace>
</inkml:ink>
</file>

<file path=ppt/ink/ink10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47.41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42 19694,'92'-17'785,"6"3"1746,-58 11-2531,15-1 1409,-20 4-1409,0-2 860,-7 1-1925,-6 0 1655,-9 1-5665,-7 1 5075,-4 9 0,-2-7 0,0 6 0</inkml:trace>
</inkml:ink>
</file>

<file path=ppt/ink/ink10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47.78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152 1 27079,'-67'55'1557,"11"0"-1522,43-8-35,4 5 0,5 2 0,2 2 0,2-3 0,6-4 0,5-4 0,7-5 0,3-5 0,2-7 0,-1-5 0,5-6 0,3-4 0,3-3 0,3-4 0,0-3 0,1-1 0,-2-2 0,-2 0 0,-3-4 0,-4-2-147,-1-7-3830,-1-7-5854,1-2 9221,3-3 0,-13 11 1,-3 4-1</inkml:trace>
</inkml:ink>
</file>

<file path=ppt/ink/ink10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47.98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7 152 22754,'-4'-2'5042,"1"-1"-4167,3 3-875,0 0 0,53-10 0,-25 3 0,40-10 0,-39 4-349,-3-3-2250,-3-2-4023,2-3 6622,-3-1 0,-8 9 0,-4 3 0</inkml:trace>
</inkml:ink>
</file>

<file path=ppt/ink/ink10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48.2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67 8 20961,'-8'-5'5546,"1"2"-4604,7 3-382,0 0-79,-1 75-300,1-33-181,-1 11 0,1 1 0,0 5 0,0 1 0,0 2 0,-4-1-685,-3-3-1678,-4-5-2949,-2-10-4519,5-13 9456,2-14 1,5-11 0,1-5 0</inkml:trace>
</inkml:ink>
</file>

<file path=ppt/ink/ink10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48.40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30 1 28671,'5'69'0,"-1"0"0,1-5 0,-2-4 0,-3 10 0,0-7 0,0-7-696,-2-10-3259,-3-4-5876,-6-3 9501,-2 0 1,4-18-1,2-4 1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8:57.98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42 11 21544,'0'-6'5456,"0"2"-4615,0 4-11,0 0-830,0 54 0,0 3 0,0-3 0,0 6 0,-1-6 0,-1 0-277,1 6 1,-1 0 276,-1 3 0,-1 0-1605,0 1 1,0-1 1604,1 0 0,-1-2 0,1-3 0,0-1-28,1-5 1,1-2 27,0 38 0,1-18 0,-1-18 0,0-17-2589,0-15-3330,1-11 5919,0-7 0,0-2 0,0 0 0</inkml:trace>
</inkml:ink>
</file>

<file path=ppt/ink/ink10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48.92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1 414 28671,'98'-14'0,"0"1"0,-30 4 0,1-1 0,-1 1-664,28-6 0,0 0 664,-23 3 0,2 0 0,1 0-662,6-3 0,2 0 1,1 0 661,5-2 0,2-1 0,0 1 0,2-1 0,1 1 0,-1-1 0,1 1 0,1 0 0,-2 1 0,-5 2 0,-2 0 0,-1 2 0,-9 2 0,-1 1 0,-4 1 0,20-2 0,-7 3 355,-19 3 1,-8 2-356,20 0 0,-40 2 0,-23 0 0,-32 0 137,-63 14 0,43-10 0,-38 11 1</inkml:trace>
</inkml:ink>
</file>

<file path=ppt/ink/ink10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49.70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25 11 18328,'0'-6'6107,"0"1"-5111,0 5 58,0 0-774,0 19-190,0 4-90,0 22-45,0 4-862,0 6-1716,0 2-3752,0 2 6375,-11-3 0,8-23 0,-8-10 0</inkml:trace>
</inkml:ink>
</file>

<file path=ppt/ink/ink10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50.02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35 32 27180,'38'44'482,"5"-7"-449,11-19 1,9-10-34,7-4-34,2-16-22,-7-3 56,-10-11 0,-16 2 34,-16 5 324,-12 5 282,-8 4-640,-11 0 0,-9 4 0,-16 1 0,-14 4 0,-9 10 0,-5 5 0,1 9 0,7 1-1379,6-1-2420,4-2-6032,-1 4 9619,-5 5 0,22-12 0,1-1 1</inkml:trace>
</inkml:ink>
</file>

<file path=ppt/ink/ink10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51.24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 18 14137,'-7'6'8931,"1"-2"-7676,6-4 347,0 0-1311,-4 4-56,3-3 45,5 2-156,10-3-1,13 0-11,4 0-56,1-6 68,3 2-46,-5-8-44,0 7 111,-8-1-44,-4 4 67,-6 1-11,-5 1-23,0 0 124,-1 0 11,1 2-212,-2 7-57,2 7 0,-3 8 0,0 5 0,-3 2 0,-1 1 0,0 2 0,-1 1-102,-4 0-1332,0-4-2241,-6-1 3675,-7 10 0,9-21 0,-4 6 0</inkml:trace>
</inkml:ink>
</file>

<file path=ppt/ink/ink10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51.54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9 114 20423,'-4'0'5356,"1"0"-3048,3 0-1724,-1 0-584,11 0 0,7 0 0,16 0 0,7 0 0,4 0 0,4 0 0,1-2 0,-1-1 0,-1-4 0,-5 3 0,-3-1 0,-6 1 0,-6 2-46,-3-6-2576,-1-2-3384,3-8 6006,6-6 0,-13 10 0,-2 1 0</inkml:trace>
</inkml:ink>
</file>

<file path=ppt/ink/ink10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52.31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 96 13913,'-4'0'6611,"1"0"-3810,3 0-2566,52-43-89,-25 33-90,40-33-56,-42 43 56,-6 0-56,-6 4 45,-4 1 67,-5 7 23,-2 4 22,-4 10 11,-12 9 78,-7 11 68,-13 5-79,3 2 101,3-6 101,10-8-45,9-11 101,5-6 45,4-7-134,1-1 88,7-1-143,16 1-349,2-3 0,13-2 0,-8-4 0,1-4 0,1 1 0,0-2-270,0-3-1288,-2-9-8273,11-19 8770,-11 0 1,-4 1-1,-16 18 1</inkml:trace>
</inkml:ink>
</file>

<file path=ppt/ink/ink10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52.51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3 111 20233,'-1'-8'5120,"0"1"-4313,1 7-12,0 0-795,53-8-112,-33 1-940,42-4-831,-46 1-1109,-2 1-2554,-2-5 5546,-1-3 0,-5 6 0,-2 2 0</inkml:trace>
</inkml:ink>
</file>

<file path=ppt/ink/ink10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52.68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35 13 16423,'0'-7'6005,"0"1"-5029,0 6 279,0 0-1255,3 58-34,-3-31-1143,2 49-940,-2-41-2791,-7 7 4908,-5 4 0,2-19 0,0-5 0</inkml:trace>
</inkml:ink>
</file>

<file path=ppt/ink/ink10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53.04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144 1 15739,'-9'4'7217,"1"-1"-6288,8-3-77,0 0 78,-29 53-101,14-24-202,-22 44-178,21-38 10,4-2-44,3-4-225,4-2-155,2-5-35,2-1 0,1-8 0,0-2 0,1-3 0,9-3 0,5 1 0,10-4 0,5 0 0,3-2 0,3-4 0,4-9 0,2-7 0,-2-6 0,-2-1-707,-8 2-2979,-2 0-4785,-4-1 8471,3-2 0,-12 12 0,-2 2 0</inkml:trace>
</inkml:ink>
</file>

<file path=ppt/ink/ink10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53.32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5 158 20961,'-3'-4'5401,"1"0"-4662,2 4 359,0 0-626,56-26-472,-26 14 0,44-20 0,-38 21 0,14-3 0,-11 3 0,7-3-785,-22 6-706,-10 2-1881,-4 1-4404,-8 0 7776,-1 2 0,-1 1 0,0 2 0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8:58.90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67 28524,'66'-7'49,"-1"0"0,0-1 0,-2 1-49,33-5-844,3 1 844,-6 2 0,-8 5-3741,-7 2 3741,-5 2 626,-3 1-626,-5 3 0,-7 3 0,-13 0 0,-11 1 276,-11-2-276,-7-1 3248,-4-1-3248,-3-3 435,-4 0-435,-1-1 0,-1 0 0,-2 0 0,0 0 0,-1 3 0,1 7 0,0 11 0,1 16 0,-1 12 0,0 11 0,-1 7 0,0 4 0,0 3 0,1 3 0,3 0 0,0 2 0,4-1-3392,-1-3 3392,0-5 0,0-5 0,-2-6 0,0-3 0,-2-4 0,0-1 0,-2-6 3392,0-4-3392,-1-5 0,0-6 0,0-6 0,0-5 0,0-4 0,0 1 0,0-4 0,-2 1 0,-3-4 0,-5 0 0,-6 1 0,-25 5 0,2-6 0,-25 3 0,5-9 0,-8 0 0,-6-1 0,-3 3 0,1 2 0,2 3 0,-16-1 0,27-3 0,-10-3 0,31-4 0,1-5 0,0-3 0,1-6 0,1 2 0,6 2 0,-3 1 0,13 6 0,-2-1 0,14 4 0,4 0 0,3 1 0,2 0-3037,0 0-5278,8 6 8315,3 5 0,0-2 0,-2 0 0</inkml:trace>
</inkml:ink>
</file>

<file path=ppt/ink/ink10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53.65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166 1 15851,'-8'0'6174,"2"0"-5042,6 0-426,-42 75 11,21-35-325,-5 9 0,0 1 460,10-10-180,4-5-55,7-7-124,1-2-57,4 0-199,0 0-237,0 2 0,4-1 0,3-3 0,6-4 0,4-4 0,5-5 0,2-3 0,4-4 0,1-3 0,0-1 0,0-2 0,1-8 0,0-6-1480,0-8-2509,-3-1-5255,-2 2 9244,-3 5 0,-10 9 0,-3 4 0</inkml:trace>
</inkml:ink>
</file>

<file path=ppt/ink/ink10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53.83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 27 21868,'-4'0'5009,"1"0"-4180,3 0-784,55 0-45,-32 0-448,44 0-1176,-47 0-1627,-2-4-5096,0 0 8347,0-5 0,-8 4 0,-1 1 0</inkml:trace>
</inkml:ink>
</file>

<file path=ppt/ink/ink10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54.03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23 14 18653,'0'-7'7552,"0"1"-6611,0 6-392,0 58-146,0-18-190,0 50-90,-2-34-123,-1-1-425,-3-4-696,1-7-7966,1-6 9087,2-19 0,2-5 0,0-14 0</inkml:trace>
</inkml:ink>
</file>

<file path=ppt/ink/ink10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54.24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28569,'8'55'51,"-1"0"0,6 42-51,-16-51 0,-2-2 0,-1-11 0,-1-4-797,3-8-2183,2-8-1995,1-5-4856,1-4 9098,0-1 0,0-2 0,0 0 0</inkml:trace>
</inkml:ink>
</file>

<file path=ppt/ink/ink10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7:11.76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314 8 17106,'2'-4'5199,"1"1"-4000,-3 3 2970,0 0-3710,5 48-134,-15-9-111,-1 46-214,-20-16 0,-5 3-4252,-4 2 4252,1 0-147,1-8 425,6-8-1343,6-14-1277,8-14-1277,6-15-5480,1-9 9099,2-5 0,3-1 0,2 0 0</inkml:trace>
</inkml:ink>
</file>

<file path=ppt/ink/ink10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7:11.93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26698,'30'49'16,"-1"0"1,17 38-1261,-40-36-1567,-5 0-5817,-6-2 8628,0-2 0,-1-22 0,2-7 0</inkml:trace>
</inkml:ink>
</file>

<file path=ppt/ink/ink10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7:12.1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28210,'22'58'153,"0"0"1,-2-3 0,-5-4-154,-15 11-46,0-1-1041,-3-4-1804,-2-1-2689,-5-4 5580,1-2 0,2-22 0,4-7 0</inkml:trace>
</inkml:ink>
</file>

<file path=ppt/ink/ink10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7:13.16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0 109 26855,'40'-20'1816,"3"1"-1816,3 8 0,5-1 0,0-1 0,0 3 0,-6 0 0,-3 4 0,-6 1-651,-4 4-1198,-5 0-1725,-7 1-1726,-8 3-4531,-7 8 9812,-7 8 1,2-6-1,-3 0 1</inkml:trace>
</inkml:ink>
</file>

<file path=ppt/ink/ink10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7:13.36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20 120 20221,'-11'0'6365,"3"0"-5693,8 0 314,0 0-728,11-29-113,9 13-121,14-23-24,6 23 0,0 4-147,-5 7-895,-4 3-2409,-5 2-6380,-6 11 9770,-1 11 1,-10-6-1,-2 2 1</inkml:trace>
</inkml:ink>
</file>

<file path=ppt/ink/ink10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7:13.66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51 1 24491,'-14'48'935,"-1"0"1,-7 34-399,32-52-144,5-8-147,8-5-22,0-10-22,-1-3 22,-1-4 78,-3-11-121,-4-7-181,-5-14 0,-5-4 0,-2-1 0,-6 4 0,-3 5 0,-5 6 0,-3 7-237,1 6-950,1 6-2298,-2 2-6346,-1 5 9826,1 5 1,4-2-1,6 1 1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9:54.22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206 7 26127,'-74'19'940,"11"1"-760,45 2-57,2-1-33,4 0-45,3-3-23,4 3 23,1 2-45,1 4 0,2 3 0,0-1 0,1-3-22,4-4 22,5-8-12,5-4 1,8-7-11,3-3 22,5-10 33,2-5-33,-1-10 0,-5 0 12,-6 2-12,-6 4 22,-5 2-11,-2 3 23,-3-1 11,-1 0-23,-2-1 12,0-3-12,-1 2 0,0-1-10,-9-3-1,2 5-11,-10-2 0,5 9 0,0 1-123,3 3-101,3 0-124,4 3-559,1 1-8924,1 1 8666,1 8 1,0-6-1,1 5 1</inkml:trace>
</inkml:ink>
</file>

<file path=ppt/ink/ink10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7:13.86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1 122 28210,'63'-24'153,"1"-1"1,-5 2 0,-7 4-154,1 7 0,-9 2 0,-7 5-1379,-9 3-2946,-8 1-5506,-6 1 8927,-3 0 0,-5 0 0,-1 0 1</inkml:trace>
</inkml:ink>
</file>

<file path=ppt/ink/ink10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7:14.03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115 10 22709,'-5'-5'4449,"2"0"-3845,3 5-77,0 0-281,-4 65-167,2-18-79,-3 3 0,0 4-549,-2 15-1457,-8 5-2980,-4 1 4986,-4 3 0,9-34 0,1-9 0</inkml:trace>
</inkml:ink>
</file>

<file path=ppt/ink/ink10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7:14.27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70 1 23202,'-4'0'3944,"1"0"-2419,3 0-1525,-1 51 0,0-20 0,0 42 0,1-36 0,-5 2-1233,-3-4-2028,-6-3-3194,0-8 6455,4-11 0,4-7 0,4-6 0</inkml:trace>
</inkml:ink>
</file>

<file path=ppt/ink/ink10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7:14.57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43 104 24031,'52'-28'631,"1"0"0,-4 3 1,-4 7-72,3 13-56,-2 5-78,-5 9-191,-6 5 34,-6 13-34,-6 7-89,-3 4 33,-9-2 13,-4-2-192,-4-7 0,-10-5 0,-12-7 0,-17-3 0,-18-3 0,-12-5 0,-7 0 0,3-4 0,9 0 0,15 0 0,14 1-539,13 1-2878,8 5-6414,4 1 9546,5 4 0,1-5 1,1-1-1</inkml:trace>
</inkml:ink>
</file>

<file path=ppt/ink/ink10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7:16.29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 60 20277,'-2'-4'5009,"1"1"-4236,1 3 874,0 0-1243,46-19 44,-11 12-335,43-13-113,-20 17 0,3 1 0,1 1 0,-1 1 0,-4 0 0,-4 0 0,-11 0 0,-7 1-1413,-13 1-2229,-6 1-4604,-10 4 8246,-2 3 0,-4-4 0,0 1 0</inkml:trace>
</inkml:ink>
</file>

<file path=ppt/ink/ink10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7:16.51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288 6 18317,'-5'-3'6588,"0"1"-5389,5 2-437,0 0-22,-84 107-673,50-50-279,-17 15 0,3 0-68,24-12-691,6-9-1091,7-14-448,6-14-885,2-11-1591,3-9-1872,9-20 6937,3-11 1,0 6-1,-2 0 1</inkml:trace>
</inkml:ink>
</file>

<file path=ppt/ink/ink10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7:16.67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 15583,'4'-2'7429,"-1"1"-4807,-3 1-2521,24 68-101,-12-29-528,18 54-1186,-17-47-2129,2-8-5988,6-12 9711,9-13 1,-14-8 0,2-5-1</inkml:trace>
</inkml:ink>
</file>

<file path=ppt/ink/ink10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7:16.85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 13 19986,'1'-7'4516,"0"2"-3654,-1 5 561,0 0-1210,7 55-213,-6-16-33,6 45-1615,-7-30-1747,-4-6-6073,-2-4 9468,-1-7 0,3-17 0,3-7 0</inkml:trace>
</inkml:ink>
</file>

<file path=ppt/ink/ink10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7:17.00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59 25510,'57'-16'-628,"0"-1"1,-5 1 0,-7 7-3048,-10 21-6156,-7 7 9624,-9 13 1,-10-13 0,-3-2 0</inkml:trace>
</inkml:ink>
</file>

<file path=ppt/ink/ink10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7:17.41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80 25835,'82'-41'728,"-6"8"-683,-29 29 45,-8 2 44,-14 2 113,-11 4-45,-9 9-79,-3 9 23,-13 12-34,-6 4 44,-13 5 124,-1-3-11,2 0 35,4-2-304,8 0 0,3 2-3392,8 0 3392,3-1 0,4-3 0,11-6 0,10-6 0,16-8 0,13-7 0,9-6-432,-7-19 0,2-5-4095,34-11 4527,-26 3 0,-4-1 0,-9 4 0,-10 10 0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9:54.47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27 27807,'20'-13'437,"0"1"-403,-2 11-34,3 0-180,0 1-514,3 0-886,-3 0-1737,-3 0-3607,-5 0 6924,-8 4 0,-2-3 0,-3 3 0</inkml:trace>
</inkml:ink>
</file>

<file path=ppt/ink/ink10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7:18.17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291 1 23616,'-55'11'1233,"0"1"0,-29 11-1065,37 24-79,23 1 46,9 5-34,8 8 22,4 2 45,10 2-34,10 0 24,12-6-91,8-8-22,4-12-23,1-16 0,2-12 158,-3-9 111,1-18-11,-5-8 56,-2-18-66,-4-6-270,-6-5 0,-5-1 0,-9 3 0,-5 5 0,-5 5 0,-1 4 0,-8 3 0,-1 6 0,-9 5 0,1 9 0,0 6 0,-1 5-2007,-9 11-839,7 6-2039,-5 14-4946,13 5 9459,5 4 1,4-16-1,3-5 1</inkml:trace>
</inkml:ink>
</file>

<file path=ppt/ink/ink10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7:18.39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27112,'34'69'617,"-8"-2"-617,-24-11-650,-2 0-1983,0-1-2757,0-5-4441,0-7 8989,0-6 0,0-18 0,0-6 0</inkml:trace>
</inkml:ink>
</file>

<file path=ppt/ink/ink10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7:18.56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 58 21331,'-6'-10'3608,"2"2"-3272,4 8-202,0 0-123,57-18-11,-24 14-4587,44-13 2861,-45 21-1549,-13 11-6556,-9 12 9717,-14 15 0,2-17 1,-4-1-1</inkml:trace>
</inkml:ink>
</file>

<file path=ppt/ink/ink10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7:18.91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124 1 26507,'-66'33'1244,"14"-2"-829,47-6 33,4 2-391,1 3-57,0 2 0,4 3 0,5-3 0,6-1 0,5-4 0,18-2 0,-5-11 0,17-4 0,-9-8 0,4-9 0,3-4 0,2-10-953,3-4-2028,-1-4-3506,2-5 6487,-1-1 0,-23 14 0,-7 5 0</inkml:trace>
</inkml:ink>
</file>

<file path=ppt/ink/ink10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7:19.24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0 103 27930,'55'-24'741,"-1"3"-741,-4 11 0,2 2 0,2-1 0,-3 1 0,-4 1 0,-8 1-539,-6 0-1668,-10 4-2735,-6 0-4889,-9 2 9372,-4 6 1,-4-5 0,0 5 0</inkml:trace>
</inkml:ink>
</file>

<file path=ppt/ink/ink10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7:19.57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157 1 24460,'-31'58'649,"0"1"1,3-4 0,5-7-236,7-2-256,4-7 649,3-6-807,5-8 285,1-4-285,7-4 146,8-1-146,7-3 452,12-5-452,5-4 0,5-2 0,4-6 0,0-6 0,-2-5 0,-5-4 0,-9 3 0,-8 4-561,-8 7-3462,-6 2-4952,-5 3 8975,-1-2 0,-1 2 0,0 0 0</inkml:trace>
</inkml:ink>
</file>

<file path=ppt/ink/ink10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7:19.7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28 1 26799,'-3'64'-6096,"1"-2"-3137,0-44 9233,-7 9 0,5-16 0,-4 0 0</inkml:trace>
</inkml:ink>
</file>

<file path=ppt/ink/ink10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7:19.99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1 222 27818,'55'0'853,"-1"0"-853,-9 0 0,4 0 0,1-4 0,0-3 0,-2-7 0,-4-3 0,-5-3 0,-2 0-886,-3-2-1703,-2 1-2498,-2-3-4744,-3 1 9414,-2-2 1,-11 12 0,-4 1 0</inkml:trace>
</inkml:ink>
</file>

<file path=ppt/ink/ink10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7:20.22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100 6 21801,'-1'-3'5793,"0"1"-5210,1 2-180,-3 75-312,3-26-91,-1 7 0,0 1-192,-3 12-1645,-5-1-4931,-10 6 6768,-9 6 0,11-34 0,2-6 0</inkml:trace>
</inkml:ink>
</file>

<file path=ppt/ink/ink10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7:20.49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554 0 28671,'-47'65'0,"0"0"0,3-4 0,2-3 0,-13 16 0,-2 1-639,1-5 639,-1-3 208,6-7-1318,6-13-2397,15-15-1967,14-17-4357,9-14 9694,17-20 1,-7 9 0,7-8 0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9:54.67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98 28502,'27'8'-68,"-2"-6"-503,-7-8-617,-1-6-1691,-1-3-2903,2-5 5782,3-5 0,-9 9 0,1 3 0</inkml:trace>
</inkml:ink>
</file>

<file path=ppt/ink/ink10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7:20.66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26754,'36'80'-34,"-10"-17"-1714,-21-16-1591,-5-17-4112,0-6 7451,5-8 0,-4-7 0,3-7 0</inkml:trace>
</inkml:ink>
</file>

<file path=ppt/ink/ink10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7:20.99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519 1 28671,'-46'49'0,"1"0"0,-5 6 0,3-3 0,-15 15 0,0 1 0,-3-7 0,22-21-931,5-3-2587,9-9-4707,10-8 8225,10-10 0,5-7 0,4-3 0</inkml:trace>
</inkml:ink>
</file>

<file path=ppt/ink/ink10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7:21.18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11 20244,'4'-5'5894,"-1"0"-5133,-3 5-122,0 0-202,68 0-213,-36 6-168,56 2-56,-49 4 0,6 1-784,7-4-1849,4-4-3765,0-1 6398,-2-4 0,-24 0 0,-7 0 0</inkml:trace>
</inkml:ink>
</file>

<file path=ppt/ink/ink10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7:21.60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252 0 23359,'-87'27'2117,"10"8"-1847,49 14 155,2 6-21,9-1 10,5-1 12,7-6-123,5-7-91,16-8 12,10-10-44,20-10-68,5-7 11,4-9-21,-6-12-102,-8-11 0,-12-14-3392,-10-7 3392,-10-3 0,-6-2 0,-9 7 0,-5 5 0,-7 12 0,-6 8-349,-3 11 1232,-4 5-8974,1 16 8091,2 12 0,12-7 0,6 4 0</inkml:trace>
</inkml:ink>
</file>

<file path=ppt/ink/ink10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7:21.86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 14 22821,'-3'-7'4751,"1"1"-4034,2 6-335,0 0-382,64 0 0,-33 3 0,51 1-3392,-48 1 3392,-4-1-1065,-1-2-2028,-5 1-3955,-4-2 7048,-5 0 0,-9-1 0,-1 0 0</inkml:trace>
</inkml:ink>
</file>

<file path=ppt/ink/ink10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7:22.07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193 0 22540,'-4'0'5088,"0"0"-4506,-28 77-121,13-25-461,-3 6 0,0 1 0,-1 8 0,4-3 0,3-8 0,4-2-304,2-5-1320,4-5-2298,2-6-5008,4-12 8930,15-11 0,-10-9 0,9-5 0</inkml:trace>
</inkml:ink>
</file>

<file path=ppt/ink/ink10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7:22.52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603 0 25566,'-88'6'1681,"10"5"-1222,49 16-89,3 1-45,5 5-55,4 1-270,4 3 0,6-1 0,4-1 0,3-7 0,12-4 0,6-8 0,16-4 0,4-4 0,3-4 0,-1-2 0,-3-2 0,-8 0 0,-4-5 0,-5-7 0,-5-11 0,-5-9 0,-6-5 0,-2-1 0,-11 1 0,-8 1 0,-14 4 0,-10 3 0,-4 6 0,-5 11 0,-1 5-685,-35 44-3012,12 4-1219,23-2 1,2 4 4630,11-4 0,4-3 1,-7 10-1,12-12 0</inkml:trace>
</inkml:ink>
</file>

<file path=ppt/ink/ink10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7:22.73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45 0 28479,'4'100'192,"-4"-13"-192,-18-46 0,5-5-763,3-9-1546,5-7-2262,3-10-5260,6-6 9330,14-13 1,-10 7 0,9-7 0</inkml:trace>
</inkml:ink>
</file>

<file path=ppt/ink/ink10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7:22.90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26261,'29'78'336,"-6"-8"-358,-21-33-1200,-2-3-1826,0-5-6783,0-1 9745,0-2 1,0-12-1,0-3 1</inkml:trace>
</inkml:ink>
</file>

<file path=ppt/ink/ink10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7:23.22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0 233 28671,'81'-31'0,"-32"13"0,4-1 0,16-3 0,4 0-1528,5-1 1,2 1 1527,1 4 0,2 1 0,0 3 0,2 4 0,1 3 0,2 2 0,3 2 0,0 2 0,1 2 0,-1 3 0,0 3 0,-2 2 0,-7 2 0,-3 2 0,-10 1 0,-4 1 0,-13-2 0,-4 1 901,18 6-901,-33-5-1302,-18-4-7325,-28-1 8627,-18 3 0,9-5 0,-4 0 0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9:54.90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159 0 27426,'-3'54'415,"-1"0"0,0 0 0,-1-2-415,-10 34 0,-2 3 0,-2-1 0,0-5 0,0-8 0,2-8 0,2-9-2656,3-10-5648,6-10 8304,3-10 0,3-15 0,0-5 0</inkml:trace>
</inkml:ink>
</file>

<file path=ppt/ink/ink10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7:39.810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0 24575,'0'0'0</inkml:trace>
</inkml:ink>
</file>

<file path=ppt/ink/ink10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8:37.74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1 273 26754,'69'-10'639,"0"0"0,2 0 0,0 2-1457,-8 2 1,0 2 817,12-4 0,3 0 0,11-4 0,3-1 0,-25 4 0,2 0 0,0 0-753,4-1 0,2-1 0,0 1 753,3 0 0,1 1 0,0-1 0,-1 1 0,0 0 0,-1 0 32,-3 2 0,0 0 1,-2 0-33,27-1 0,-4 1 0,-12 2 0,-3 1 0,-13 1 0,-4 0 0,-10 1 0,-4 1 0,29-3 0,-20 1 585,-19 0-3095,-19-1-3071,-12 2 5581,-35 7 0,19-3 0,-18 3 0</inkml:trace>
</inkml:ink>
</file>

<file path=ppt/ink/ink10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31:10.37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93 27830,'78'-14'280,"0"0"0,2 2 1,1 1-281,-4 4 0,1 2-1122,7 2 1,1 1 1121,1-1 0,0 2 0,2 1 0,0 0-447,1 0 0,1 0 447,4-1 0,1-1 0,-26 0 0,0 1 0,1-1 0,3 0 0,0 0 0,0 0 0,2 0 0,0 1 0,-1 0 0,-2-1 0,0 1 0,-2 2 0,29 4 0,-3 2 0,-6 0 0,-2 3 0,-9 3 0,-3 1 84,-5-1 1,-3 0-85,-7-3 0,-2-1 0,-8-2 0,-2-1 0,36 1-572,-21-4-3798,-17 3-5461,-24 7 9365,-20 13 0,-6-9 1,-5 1-1</inkml:trace>
</inkml:ink>
</file>

<file path=ppt/ink/ink10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31:21.26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57 755 18485,'-5'-13'5221,"1"3"-4649,-14-57-35,12 20-291,-4-5 1,0-2 370,8-14-113,1 0-168,1 4-67,0 9-123,0 5-90,9 8 0,4 4-22,10 4-46,5 5 12,1 6-11,3 6 11,-2 5-11,1 5 0,0 4-12,-4 2 1,-1 1-91,-3 0-256,0 0-202,0 0-461,0 3-413,-3 0-5804,-4 15-2582,-7 2 9608,-13 18 0,2-18 0,-5 0 0</inkml:trace>
</inkml:ink>
</file>

<file path=ppt/ink/ink10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31:21.49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77 28244,'64'-42'-22,"-5"8"-740,-30 34-1591,4 5-2633,3 7-4845,-2 7 9002,1 4 1,-17-11 0,-4-1 0</inkml:trace>
</inkml:ink>
</file>

<file path=ppt/ink/ink10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31:21.8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 18 25835,'-4'52'202,"6"-6"-191,9-20 0,8-3 12,4-9 44,1-4 45,-2-6 134,-1-3 158,-4-6 11,-2-6-46,-2-7-100,-5-8 0,-1-1-101,-5 0-67,0 2-12,-2 3-89,-7 5-112,-4 7-437,-10 5-784,-3 7-1580,-2 13-3172,5 6 6085,5 9 0,7-12 0,6-6 0</inkml:trace>
</inkml:ink>
</file>

<file path=ppt/ink/ink10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31:22.19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25 23 17902,'1'-3'6006,"0"1"-4628,-1 2-1087,5 71-77,-5-27-80,0 8 0,-2 1 57,-5 3-46,-2-9-55,2-14-23,3-15 90,2-10 325,1-7 101,1-19-12,2-9-245,7-24-326,6-5 0,5 2 0,3 6 0,-2 11 0,-2 7 0,-1 8 0,-2 5 0,1 2 0,0 4 0,-1 2 0,-1 5 0,-4 2-315,0 2-1746,-2 2-2556,0 7-5214,0 3 9322,1 6 0,-6-8 1,0-2-1</inkml:trace>
</inkml:ink>
</file>

<file path=ppt/ink/ink10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31:22.43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0 27886,'3'58'261,"1"0"1,-1-2 0,-1-3-262,-2 26 0,0 0 0,-2-5 0,0-4 0,-2-10-808,2-6-1343,-1-7-2309,2-8-5371,-1-9 9540,0-12 1,0-8 0,0-8 0</inkml:trace>
</inkml:ink>
</file>

<file path=ppt/ink/ink10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31:22.57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87 23818,'75'-48'-2458,"-10"11"0,-53 36 1,-2 1-1</inkml:trace>
</inkml:ink>
</file>

<file path=ppt/ink/ink10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31:22.9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1 312 23101,'44'-23'891,"0"-1"0,33-22-522,-43 11-10,-7-1-67,-5 4-80,-8 2-111,-6 4-34,-4 5 12,-3 3-79,-2 6 67,-8 6 112,-6 4 146,-9 6 124,-3 15 77,-4 11 68,2 15-425,5 0-169,3-2 0,9-3 0,4-1 0,5 0 0,3 0 0,0 0 0,10-6 0,3-5 0,15-5 0,5-7-2007,11-4-3696,14-5-1266,16-3 6969,24-3 0,-42-1 0,-1 0 0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0:10.12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109 126 24681,'0'-44'2667,"-1"6"-2129,-2 20-113,0 4-65,-1 7-360,1 3 0,1 3-4252,-1 6 4252,-3 12 860,-4 15-860,-2 19 0,-1 8 0,1 4 0,2 1 0,1-4 0,2-4 0,1-7 0,3-9 3392,1-12-3392,2-12 0,0-9 0,0-11 0,6-10 0,4-10 0,5-7 0,1 2 0,-3 4 0,-1 7 0,2-5 0,0 4 0,8-7 0,1 3 0,5-2 0,1 2 0,-3 6 0,-4 8 0,1 6 0,-7 10 0,3 3 0,-7 7 0,0 2 0,-2 1 0,1 1-192,-1 4-1107,0 1-2197,4-3 3496,22-9 0,-21-6 0,13-7 0</inkml:trace>
</inkml:ink>
</file>

<file path=ppt/ink/ink10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31:23.40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44 0 25588,'6'54'332,"-1"0"1,0-3 0,-1-2-5994,-4 19 5292,-5 1-1032,-3-1-8430,-13 22 9486,8-31 1,-1-3 0,11-40 0</inkml:trace>
</inkml:ink>
</file>

<file path=ppt/ink/ink10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31:23.82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45 21 17364,'1'-12'6656,"0"3"-5704,-13 90-526,2-28-382,2 4 1,1 0-45,0-1-123,4-19-235,11-18 201,4-11 146,8-9-45,1-10 45,-3-1 11,-1-11 0,-2 5-12,-3 0-21,0 9-1,-5 3 34,-1 4 101,-4 1 168,2 0 112,1-3-11,3-1 78,3-1 123,4-3-156,1 0-56,1 1-79,1 3 11,-1 2-34,0 3-20,1 0-237,-1 4 0,-2 4 0,-2 6 0,-6 8 0,-2 6-897,-4 8-2050,-1 7-3866,0-1 6813,0-5 0,0-16 0,0-10 0</inkml:trace>
</inkml:ink>
</file>

<file path=ppt/ink/ink10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31:24.20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77 175 20658,'0'-6'3441,"0"2"-2814,0 4 11,0 0-99,4 75-80,-5-26-275,0 6 1,-2 2 39,-9 6-100,-4-8-80,3-15-21,1-16 101,4-13-57,1-13 11,3-20 12,2-16 22,0-24 22,11-11 45,3-3-33,11 7-56,1 8 89,4 10-146,0 7 68,2 9-90,0 8 68,-3 9 23,-5 8-102,-3 6 0,-6 3 0,-4 1 0,-5 8 0,-2 11 0,-9 19 0,-13 18-606,-11 10-996,-9 1-2937,3-8-5292,8-16 9311,14-17 0,8-14 0,7-10 0</inkml:trace>
</inkml:ink>
</file>

<file path=ppt/ink/ink10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31:24.58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45 118 20277,'0'-4'4583,"0"1"-2544,0 3-1489,-18 59-214,12-31-168,-13 44-101,18-50-67,1-8-101,2-7-56,7-5 79,7-11 11,8-10-135,3-18 34,1-11 168,-4-5 0,-4 3 34,-5 9 78,-7 11 157,-3 12-113,-2 11-55,-2 5-22,0 2 55,0 11 12,2 8-46,-2 16-66,0 8-34,-1 4-414,0 2-864,0-2-1904,0-5-6649,4-7 9454,5-12 0,-2-11 0,0-7 0</inkml:trace>
</inkml:ink>
</file>

<file path=ppt/ink/ink10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31:24.8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28446,'10'70'75,"0"0"0,-2-1 0,-2-3-2906,-4-13 1,-1-2 2830,-1 0 0,0 0-583,-5 42-653,0-13-4433,-5-18 5669,1-17 0,4-22 0,2-10 0</inkml:trace>
</inkml:ink>
</file>

<file path=ppt/ink/ink10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31:24.9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28289,'78'7'-9831,"-11"0"8521,-43 7 0,-12-7 0,1-3 0</inkml:trace>
</inkml:ink>
</file>

<file path=ppt/ink/ink10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31:25.19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89 13 22316,'-3'-7'4942,"1"1"-4023,2 6-425,-4 80-494,-1-25 0,1 6 0,0 4 0,-3 18 0,-2 2-864,0-2-1523,-1-7-4291,-2-10 6678,2-16 0,4-22 0,3-13 0</inkml:trace>
</inkml:ink>
</file>

<file path=ppt/ink/ink10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31:25.32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31 26283,'65'-18'-2079,"-4"6"1,-41 17 0,-1 0 0</inkml:trace>
</inkml:ink>
</file>

<file path=ppt/ink/ink10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31:25.59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128 16 21398,'0'-3'4247,"0"1"-3541,0 2-236,-21 77-21,14-35-287,-5 9 0,2 2 410,10 3-427,9-22 90,5-2-110,8-25-125,5-13 0,0-15 0,1-15 0,-5-14 0,-9-4 0,-6 4 0,-8 5-505,-14 9-963,-12 6-2521,-24 10 3989,-23 9 0,31 8 0,-2 3 0</inkml:trace>
</inkml:ink>
</file>

<file path=ppt/ink/ink10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31:28.00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551 0 23124,'-68'56'1333,"1"-1"0,1 0 0,5 0-958,17-10 1,3-1-446,2 1 0,4 1 215,6-4 1,4 1 12,-13 40-4114,16 6 3956,11 1 0,7 7 221,10-27 1,3 1-222,0-20 0,2 0-21,7 12 0,3-5 21,21 5 0,6-21-415,1-16-598,2-14-1888,0-19-3038,5-22 6725,0-16 1,-23 12-1,-7 4 1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0:10.44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118 11 15930,'-4'-6'6263,"2"1"-5478,2 5 929,0 0-1154,-48 64-145,35-33-101,-35 50-213,46-51-101,3-6-11,6-9-34,4-7-224,8-5 67,0-8 11,0-7 79,1-15 112,-8 4 0,-3-3 202,-7 17 213,-2 5-68,0 3-123,0 1-78,0 5-45,0 7-101,0 7-68,1 5-503,3 1-975,5-3-1502,9-4-5401,8-10 8449,8-3 0,-13-5 0,-2 0 0</inkml:trace>
</inkml:ink>
</file>

<file path=ppt/ink/ink10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31:28.54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327 3 17375,'3'-1'3698,"-1"-1"-9123,-2 2 5638,0 61 1187,0-33-1355,0 46 836,0-50-881,1-7-56,2-7 11,0-5 3237,1-4-3192,-1-1 389,-2 0-76,-1 0 57,-4 0 280,-12 0-22,-10 0 78,-11 7 89,-2 2 1,4 7-79,4 2 67,2 6 0,-1 6-323,0 10-461,3 7 0,4 20 0,11-19 0,5 8 0,8-28 0,7-5 0,4-6-875,10-4-2195,9-7-3093,6-3 5315,8-20 0,-18 12 0,-4-11 0</inkml:trace>
</inkml:ink>
</file>

<file path=ppt/ink/ink10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31:28.69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8 20983,'0'-4'4460,"0"1"-4740,0 3-1289,0 69-2464,0-40-5798,0 50 9540,6-63 1,-5-8-1,4-5 1</inkml:trace>
</inkml:ink>
</file>

<file path=ppt/ink/ink10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31:28.99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109 0 26575,'-16'11'168,"10"0"-124,17-3 80,6 1 32,-1-2 114,-3 1 66,-5 1-67,-3 2-68,-4 6-66,-1 6-135,-9 10-34,-6 7-336,-13 6-346,-2 2-988,1-6-1725,7-6-6319,7-14 9748,8-10 0,4-8 0,3-4 0</inkml:trace>
</inkml:ink>
</file>

<file path=ppt/ink/ink10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31:29.40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37 208 19280,'0'-3'4841,"0"0"-3900,0 3-717,-1 79 124,-5-39-141,3 11 0,-1-2 174,-5-14-168,2-12 78,3-12 236,2-7-180,1-19-201,1-11-57,0-25 12,2-12-78,8-6-1,6 2 0,7 7-10,3 10 21,-1 12 57,0 11 67,-1 11 12,0 8-169,0 5 0,0 3 0,-4 6 0,-6 10 0,-6 9 0,-5 10 0,-3 4 0,-9 4 0,-6 3-729,-11 1-941,-4-4-1568,3-4-4863,7-16 8101,9-8 0,6-12 0,5-3 0</inkml:trace>
</inkml:ink>
</file>

<file path=ppt/ink/ink10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31:29.59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83 3 20893,'-2'-1'5043,"1"0"-4438,1 1-437,-23 64-168,12-33-202,-19 52-1333,21-52-2588,3-6-5708,5-10 9182,18-7 0,-12-7 0,11-1 0</inkml:trace>
</inkml:ink>
</file>

<file path=ppt/ink/ink10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31:29.94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50 0 16299,'-7'0'6668,"1"0"-5212,6 0-313,0 0-549,-16 60-157,12-39-146,-13 45-134,17-57-135,2-3-22,7-4-246,4-10-370,10-8 134,2-11 426,-2-5 56,-3 3 12,-7 6 144,-5 10 46,-4 7 22,-2 4-11,-1 8 56,-1 6-57,0 9-133,0 6-79,0 0-101,0-1-1064,0-2-1647,0-2-3250,1-4 6062,9-4 0,-6-7 0,6-4 0</inkml:trace>
</inkml:ink>
</file>

<file path=ppt/ink/ink10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31:30.19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128 1 28614,'-29'44'28,"0"-1"1,-19 32-29,37-48 0,5-4 0,2-4 0,3-2 0,1-4-528,0-1-1488,5-5-1660,5-2-3888,6-4 7564,6-1 0,-9 0 0,-3 0 0</inkml:trace>
</inkml:ink>
</file>

<file path=ppt/ink/ink10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31:30.52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0 305 20098,'7'-3'5031,"-2"0"-4583,-5 3-268,0 0-90,67-58-68,-36 27 17,10-8 0,-1 0 40,-16 4-1,-6 6 90,-10 3-89,-3 8-35,-5 4-21,-7 8 44,-5 2 213,-11 11 348,-3 12 189,-2 11-356,3 14-461,3 1 0,6 0 0,6-7 0,5-6 0,4-8 0,1-7 0,1-3 0,6-4-584,4-2-2744,6-3-4157,4-3 7485,0-2 0,-8 0 0,-3 0 0</inkml:trace>
</inkml:ink>
</file>

<file path=ppt/ink/ink10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31:32.06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11 17890,'2'-6'4886,"-1"1"-3922,-1 5 1255,0 0-1245,15 22-178,-10-2-247,10 21-236,-14-8-233,-1-3-80,0-5 0,0-7 0,0-7 0,0-5 0,0-3 0,0-2-147,0-1-256,3 0-247,0 0-818,4 0-1669,1 0-4909,2-2 8046,3-3 0,-5 1 0,-1 0 0</inkml:trace>
</inkml:ink>
</file>

<file path=ppt/ink/ink10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31:32.35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50 193 21924,'37'-43'39,"1"1"1,22-28 105,-58 56 327,-2 2 132,-4 6 35,-6 2-34,-9 3 358,-4 9-10,-4 9-157,1 12-79,1 10-68,4 2-524,6-1-125,4-5 0,8-7 0,0-7 0,3-5-729,0-5-1310,0-2-2959,4-3 4998,-1 1 0,0-5 0,0 1 0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0:10.76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224 1 26317,'-65'15'1087,"13"3"-930,47 1-124,2 3-10,7 2-1,5-2 1,5 0-12,1-1 34,-3-2 369,-6 3 34,-3 0-357,-10 5-91,-8 4 0,-10 2 0,-6 0 0,1-2-270,5-6-525,8-6-651,9-7-1299,4-7-1670,4-2-3339,10-7 7754,4-6 0,-1 4 0,0-3 0</inkml:trace>
</inkml:ink>
</file>

<file path=ppt/ink/ink10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31:33.26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27 21 15997,'8'-12'5468,"-1"3"-4661,-7 9 941,0 0-1098,0 21-225,0 3-21,0 21-124,-4-1-156,-2-1-24,-4-2 12,3-9-56,-1-8-56,5-11-44,0-7-12,2-5 201,1-1-33,4 0-45,2 0 45,3 0-44,0 0-24,-2 0-44,0 0 0,-1 1 0,0 7-123,2 9 78,-1 8-11,1 7 0,1-3-100,1-5-180,2-9-158,1-7 225,6-7 247,3-16-12,7-8 34,3-15 23,-2 1 212,-4 5 113,-4 8-147,-6 8-156,-2 6-45,-5 6-67,-1 2-404,-3 2-392,-3 4-2039,-1 3 2902,-1 12 0,0-9 0,0 4 0</inkml:trace>
</inkml:ink>
</file>

<file path=ppt/ink/ink10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31:33.64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27 10 19807,'-9'-5'4952,"1"0"-4112,8 5-368,0 0-92,-4 69-167,3-37-112,-4 53 67,6-61-56,5-7-78,3-10-23,6-3-11,2-16-90,0-9 57,2-13-1,-4-7 34,-1 3 11,-4 4 23,0 9 134,-4 9-11,0 9 11,-1 5 157,0 7-56,-1 9-135,0 10-134,-2 9-257,0 2-382,-2 1-773,0-5-8419,5-7 8994,2-11 1,-1-6-1,1-7 1</inkml:trace>
</inkml:ink>
</file>

<file path=ppt/ink/ink10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31:33.83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60 1 28278,'4'64'131,"0"-1"0,-3-1 0,-4-5-177,-9 20-682,-7-1-1177,2-9-2375,7-10-3911,4-15 8191,5-13 0,1-16 0,0-7 0</inkml:trace>
</inkml:ink>
</file>

<file path=ppt/ink/ink10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31:34.02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64 8 16625,'1'-4'7350,"1"1"-6274,-2 3-584,0 0-492,-7 72-1232,-9-7-40,9-14 1,-1 1-4702,-11 15 5973,13-36 0,2-13 0,4-9 0</inkml:trace>
</inkml:ink>
</file>

<file path=ppt/ink/ink10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31:34.41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77 6 17622,'0'-3'5031,"0"0"-4191,0 3 494,-21 80-752,9-45-256,-13 60-136,15-69-190,5-9-101,3-9 101,1-5 0,1-4 179,10-11-89,3-5-12,10-8 46,2 0 55,-1 6 56,-2 5 23,-1 6-45,-1 3-101,0 4-78,-2 0-12,-3 1-22,-1 3-45,-6 10-269,-2 6-470,-3 11-1311,-1 0-3945,-1-3 6040,6-10 0,-4-8 0,2-6 0</inkml:trace>
</inkml:ink>
</file>

<file path=ppt/ink/ink10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31:34.6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133 0 26653,'-34'51'280,"-1"-1"0,4-2 1,8-7-281,17-9 0,3-4-371,2-5-558,1-5-976,1-3-1995,8-7-5388,6-4 9288,10-2 0,-10-2 0,-1 0 0</inkml:trace>
</inkml:ink>
</file>

<file path=ppt/ink/ink10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31:34.92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47 11 17028,'0'-6'5412,"0"1"-4404,0 5-279,0 0-191,-19 70-202,13-36-316,-14 54 361,19-55 34,1-9-1,2-6-78,4-7-55,5-5-102,4-2-134,3-3 327,1-1-888,1-2-559,-1-5-1514,0-6-2722,0-4 5311,-1-3 0,-8 11 0,-2 1 0</inkml:trace>
</inkml:ink>
</file>

<file path=ppt/ink/ink10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31:35.22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30 83 24647,'-17'82'1300,"4"-16"-1020,20-61 247,2-3-112,9-5-180,2-10 11,1-10 23,-2-9 11,-5-2-56,-6 3-112,-4 4-112,-3 2 0,-1 6-168,0 4-392,0 6-639,-1 4-1849,-4 4-3674,-2 6 6722,-2 8 0,3-4 0,2 2 0</inkml:trace>
</inkml:ink>
</file>

<file path=ppt/ink/ink10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31:35.47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49 1 28671,'-13'66'0,"1"-8"0,2-20 0,2-8-4252,4-6 4252,2-9 860,2-6-906,0-5-447,0 1-369,0-3-1234,0 0-2140,3-2-3901,5 0 8137,4 0 0,-3 0 0,-2 0 0</inkml:trace>
</inkml:ink>
</file>

<file path=ppt/ink/ink10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31:35.77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143 195 21510,'39'-84'1614,"-7"15"-225,-34 49-156,-7 8-304,-6 5-301,-7 4-180,-2 11-67,-3 9-146,-1 15 69,1 10-304,5 9 0,4-1 0,7 0 0,5-5 0,3-9 0,3-6 0,8-7 0,6-6 0,12-6-1872,7-6-2532,5-2-5427,4-16 8991,1-7 1,-18 3 0,-5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6:23.08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 97 19852,'-5'-7'5916,"1"2"-4841,4 5-413,0 0-281,53 1-169,-25 0-88,43 0-80,-37-1-44,-1 0-33,1-2-471,1-4-807,0-5-1849,0-5-3787,-2-1 6947,-3-1 0,-14 8 0,-4 3 0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0:11.03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155 11 20143,'-3'-6'5950,"0"1"-5278,3 5-33,0 0-1,-53 55-89,32-19-469,-39 44-80,51-38 0,5-5 0,3-6 0,9-3 0,5-3 0,12-1 0,3-4-595,4-6-1298,-1-5-1469,-1-6-3070,2-14 6432,-3-5 0,-12 1 0,-5 2 0</inkml:trace>
</inkml:ink>
</file>

<file path=ppt/ink/ink1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31:36.12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18876,'52'74'534,"1"0"0,-1 5 1,-4 1 240,-13-5 1,-4 2-776,1 11 0,-3 4 0,-12-28 0,-1 2 0,-2 1 186,-2 3 0,-2 0 1,-1 1-187,-3 3 0,-2 0 0,0 0 0,-1 1 0,-1-1 0,-2 1 0,-1-1 0,-2 0 0,-1-1 0,0-2 0,-1 0 0,0-2 229,-6 29 0,0-3-610,0-8 0,0-2-3989,1-10 0,-1-2 4370,1-6 0,0-6 0,-2 6 0,1-19 0</inkml:trace>
</inkml:ink>
</file>

<file path=ppt/ink/ink1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32:15.65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17386,'10'0'5861,"-3"0"-4741,-7 0 1334,0 0-1703,29 0-225,7 0 47,39 0-573,8 2-252,-33 2 1,1 1 251,4 1 0,2 2 0,5 2 0,2 0 0,4 1 0,2 1-409,3-3 0,2 0 409,1 1 0,0 0 0,1-1 0,1 1 0,-1 0 0,1 1 0,0 1 0,-1 1 0,0-1 0,-2-1 0,-2 1 0,-3-1 0,-6-1 0,-2 0-245,-9-4 1,-3 1 244,29 4 0,-23 0-3788,-22 11 3896,-17 25 1,-10-21 0,-7 11 0</inkml:trace>
</inkml:ink>
</file>

<file path=ppt/ink/ink1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32:40.61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25375,'82'15'1098,"-1"1"1,6-1 0,-1 1-1445,-5 0 0,1 1 346,14-2 0,3 0-752,-25-6 0,1 0 0,1-1 752,6-1 0,2-1 0,1-2 0,4 1 0,2-2 0,-2 0 0,-1 0 0,0 0 0,-3 0 0,-6 0 0,-2 0 0,-4 2 67,19 4 1,-8 5-578,-23 2 0,-9 6-6852,2 34 7362,-50 25 0,-9-35 0,-14 2 0</inkml:trace>
</inkml:ink>
</file>

<file path=ppt/ink/ink1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5:53.63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34 19762,'1'-2'4717,"0"1"-2263,-1 1-2095,8-1 67,9-2-191,12-1-4263,49-4 4040,-25 4 21,33-3 810,-40 6-843,-3-1 12,-4 1-12,-8 1 11,-4 0-11,-7 0 3378,-6 0-3367,-5 0 42,-5 0 3,-2 0 56,-2 3 44,0 4-87,0 10-69,0 9 0,-1 12 0,-5 4 0,-5 19 0,0-17 0,-2 10 0,6-19 0,0 1 0,-2 4 0,0-2-606,0-1-3349,-7 0-1301,3-13-4575,-8 0 9129,-1-7 0,8-9 0,1 3 0</inkml:trace>
</inkml:ink>
</file>

<file path=ppt/ink/ink1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5:53.94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10 136 20535,'-6'0'4717,"2"0"-4111,4 0 794,0 0-828,49-18-57,-11 7-189,43-15-326,-25 12 0,0 3 0,-4 0 0,-2 4 0,-2 2 0,0 1 0,-4 3 0,-1-1 0,-8 2-528,-7 0-1544,-7-1-3397,-3-2 5469,-2-6 0,-7 4 0,-1-2 0</inkml:trace>
</inkml:ink>
</file>

<file path=ppt/ink/ink1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5:54.43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27 47 24647,'89'-26'381,"-18"6"-123,-52 20-57,-7 7-43,-3 3 44,-5 13-12,-2 8-56,-12 10-22,-8 6-33,-15 6-1,-2-3 34,2-2-89,5-5 66,7-4 180,3-2 101,5-2 123,2-3-79,5-4-66,2-5-235,2-4-113,1-4 0,5-1 0,10-2 0,8-3 0,10-3 0,24-3 0,-14-3 0,13-6 0,-22-3-1379,-3-7-2129,-4-1-6323,-1 0 9661,-1 0 0,-11 7 1,-3 3-1</inkml:trace>
</inkml:ink>
</file>

<file path=ppt/ink/ink1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5:54.63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41 28602,'70'-22'-179,"-11"4"-896,-41 18-1334,-5 0-2611,1 0-4811,0 0 8806,2 0 1,-6 0 0,-3 0 0</inkml:trace>
</inkml:ink>
</file>

<file path=ppt/ink/ink1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5:54.8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67 8 21566,'0'-4'5165,"0"1"-3708,0 3-1334,3 47-123,-2-13-403,-2 42-1524,-9-25-3564,-6 5 5491,-5 3 0,9-25 0,2-5 0</inkml:trace>
</inkml:ink>
</file>

<file path=ppt/ink/ink1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5:55.14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150 0 28042,'-37'45'314,"-1"-1"1,-23 32-315,53-45 0,4-3 0,3-1 0,4-4 0,9 0 0,7-4 0,11-4 0,6-5 0,7-7 0,6-6 0,4-11 0,1-8-505,-2-8-1814,-7-1-4012,-5 2 6331,-6 2 0,-15 12 0,-5 3 0</inkml:trace>
</inkml:ink>
</file>

<file path=ppt/ink/ink1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5:55.44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 37 21566,'-9'-5'5905,"3"2"-5244,6 3-122,0 0-539,9-9 0,9 5 0,15-7 0,9 9 0,3 0 0,2 2 0,-4 0 0,-6 0-259,-6 0-2094,-12 0-2543,-5 0-4427,-8 1 9323,-2 0 0,-3 1 0,-1-1 0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0:11.4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68 1 24670,'-5'99'1625,"-2"-5"-1301,-5-24-100,-1-2-56,1-4-89,2-12-79,5-13 0,2-16-23,3-12-21,0-8 44,7-12 22,7-9-11,8-11 0,5-5 1,-4 3 55,-1 8-22,-3 9 78,-5 7 135,2 5 44,-4 7 1,0 8-34,-2 10-157,-5 11-23,-1 4-89,-2 1-291,-2-2-594,1-7-1670,2-9-3764,5-9 6319,9-9 0,-7-3 0,1-1 0</inkml:trace>
</inkml:ink>
</file>

<file path=ppt/ink/ink1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5:55.75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129 0 26754,'-32'62'418,"1"0"0,1-4 1,8-6-16,15 3-144,3-4-259,2-5 0,2-4 0,0-6 0,4-1 0,6-7 0,6-4 0,5-3 0,6-10 0,2-3 0,6-6 0,4-5 0,5-11 0,-1-5 0,-2-8-752,-7 1-2822,-7 2-6257,-6 2 9434,-4 5 0,-9 6 0,-2 5 1</inkml:trace>
</inkml:ink>
</file>

<file path=ppt/ink/ink1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5:55.9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 16 23516,'-10'-3'3765,"2"1"-3082,8 2-257,0 0-415,45-4-11,-24 3-639,34-2-940,-36 3-2422,-3 0-5830,0 0 9274,-1-1 1,-7 1 0,-1-2-1</inkml:trace>
</inkml:ink>
</file>

<file path=ppt/ink/ink1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5:56.14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135 0 28244,'-6'52'142,"0"1"0,0-2 1,-3-2-143,-12 24-113,-1 2-1287,0-1-1772,3-6-3372,6-5 6544,5-14 0,5-23 0,3-10 0</inkml:trace>
</inkml:ink>
</file>

<file path=ppt/ink/ink1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5:56.34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35 0 28647,'5'57'8,"0"1"0,-4-2 0,-3-2-8,-8 32 0,-5-1 0,4-7-1984,6-11-4437,2-10 6421,14-7 0,-8-24 0,8-4 0</inkml:trace>
</inkml:ink>
</file>

<file path=ppt/ink/ink1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5:59.58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67 80 16221,'-7'3'7216,"2"-1"-5815,5-2 604,0 0-5527,-23 0 4093,16 0 703,-16 0-1161,22-1-113,1-1 0,3-1 0,16-2 0,18-4 3392,21-3-3392,10-2 0,5 0 0,-5 3 0,-2 3 0,-4 5 0,-4 1 0,-5 2 0,-9 0 0,-10 0-1626,-7 1-4256,-6 5 5882,-1 4 0,-9-2 0,-4 0 0</inkml:trace>
</inkml:ink>
</file>

<file path=ppt/ink/ink1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5:59.90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146 23 19986,'0'-13'5210,"0"3"-4503,0 10-327,0 0-133,-9 61-68,-2-7-123,1 0 0,-1 3-494,-9 29 538,-1-4 1,1-8-22,2-15-45,5-16 67,6-20-1,3-12 192,3-16 133,1-17-55,1-20 316,7-18-686,2-12 0,6 2 0,-4 5 0,-3 11 0,0 10 0,1 8 0,3 5 0,3 10-808,6 6-1343,4 9-2398,5 7 4549,3 16 0,-14-10 0,-4 9 0</inkml:trace>
</inkml:ink>
</file>

<file path=ppt/ink/ink1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00.4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 16 22193,'-4'-3'4068,"1"1"-3553,3 2-145,70 0-123,-21 0-113,5 0 1,2 0 55,16 0-112,-2 0 46,-6-1-24,-9-3 24,-11 2-1,-15-2 11,-11 4 2,-8 0-136,-7 0 0,1 0 0,-4 0 0,1 7 0,-1 9 0,0 12 0,-4 12 0,-11 25 0,2-12 0,-4 11 0,7-23-158,4-9-2262,0-3-3149,-1-5 5569,-5-1 0,5-10 0,-2-3 0</inkml:trace>
</inkml:ink>
</file>

<file path=ppt/ink/ink1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00.69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 87 22462,'-9'0'5502,"3"0"-4795,6 0-707,0 0 0,41 0 0,-5 0 0,45-1 0,-8-4 0,14-4-715,5-3 715,-2-1 0,-6 2 0,-12 1 0,-11 2-45,-10 0-3496,-13 3-4358,-11 2 7899,-13 1 0,-9 2 0,-5 0 0</inkml:trace>
</inkml:ink>
</file>

<file path=ppt/ink/ink1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01.10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77 77 27225,'-41'77'739,"8"-9"-470,32-34 0,0-2-100,1-1-169,0-4 0,9-4 0,7-6 0,15-7 0,13-5 0,10-4 0,10-9 0,7-8 0,3-13-736,3-11-776,1-11-589,-38 22 0,1-1-2815,0-2 1,1 0 4557,0-3 0,-3 2 0,7-4 1,-13 8-1</inkml:trace>
</inkml:ink>
</file>

<file path=ppt/ink/ink1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01.4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21 28671,'19'-6'0,"12"2"0,29 3 0,7 0 0,3 0 0,-5 0 0,-6 0 0,-11-2-1491,-12 2-2778,-14 0-3216,-11 1 7485,-9 2 0,-2-1 0,-1 1 0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0:11.52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14171,'2'0'6006,"0"0"-6006,-1 55-830,-1-26-3686,1 41 4516,-1-45 0,0-12 0,0-5 0</inkml:trace>
</inkml:ink>
</file>

<file path=ppt/ink/ink1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01.75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118 1 28671,'-28'43'0,"0"-1"0,-18 34 0,38-29 0,3-3 0,3 1 0,1 0 0,1 1 0,1-1 0,7-2 0,5-7 0,8-6 0,2-9 0,3-6 0,2-9 0,5-2 0,5-4 0,6-11 0,2-2 0,2-14 0,1-3-393,2-2-3058,-2-2-4449,1 2 7900,-6 1 0,-18 14 0,-10 6 0</inkml:trace>
</inkml:ink>
</file>

<file path=ppt/ink/ink1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01.97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34 28671,'63'0'0,"-10"0"0,-27 0 0,-4 0-1323,-1 0-2173,-1 0-3574,4-6 7070,1-4 0,-9 2 0,-3-1 0</inkml:trace>
</inkml:ink>
</file>

<file path=ppt/ink/ink1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02.1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197 0 28671,'-23'61'0,"0"1"0,1-5 0,2-4 0,-7 20 0,3-8 0,0-3-1065,8-10-3081,5-12-5685,6-10 9442,3-15 1,2-7 0,0-8 0</inkml:trace>
</inkml:ink>
</file>

<file path=ppt/ink/ink1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02.38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59 13 24121,'0'-7'4550,"0"1"-4550,0 6 0,0 0 0,0 71 0,-1-19 0,-1 2 0,-2 3 0,-5 18 0,-2-7 0,0-5 0,4-9-494,3-5-4492,2-9-4845,2-3 8862,-4 1 1,4-19 0,-4 0 0</inkml:trace>
</inkml:ink>
</file>

<file path=ppt/ink/ink1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03.40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428 1 16497,'5'63'384,"-1"1"1,1-4 0,-2-4 2340,-3 12-2557,0-5-67,0-10 1259,0-11-1315,0-12 745,0-11-745,0-12 2905,0-3-2782,-3-4-56,-7 0 180,-8-5 66,-10 2 35,-6-3-57,-5 3-12,-2 2-44,-2 9 23,0 8-68,2 11-200,-1 7-35,8 5 0,3 1 0,11-3 0,8-1 0,7-6 0,4-2 0,1-1 0,7-4 0,3-2-472,21-5-1365,-1-8-1099,16-5-1300,-2-20-2598,4-7 6834,3-15 0,-23 18 0,-6 2 0</inkml:trace>
</inkml:ink>
</file>

<file path=ppt/ink/ink1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03.59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20 11 19516,'1'-6'5075,"0"1"-4190,-1 5 247,0 0-818,1 70-124,0-30-190,0 56 0,-1-45-470,-3-4-1021,0-3-2273,-4-4-6067,1-9 9185,2-9 0,2-11 0,2-8 0</inkml:trace>
</inkml:ink>
</file>

<file path=ppt/ink/ink1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04.03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49 10 19168,'0'-5'4549,"0"0"-3798,0 5-191,-7 68-313,-1-32-23,-6 52-124,5-54-100,2-10-11,4-7-11,2-9-12,1-2 23,0-4 22,0-1 12,4-1 21,0 0 13,4 0-1,0 0 0,0 0 34,1-1-12,-1-2-22,5-3-11,5-3-23,3-5 1,6-1 22,-4 2 190,-2 6 112,-6 3-67,-3 4-55,-2 5-46,0 7-67,0 8-56,-3 7-56,-1 2-135,-3 2-504,-2-1-1243,-3 2-3653,-4-9 5535,2-4 0,-1-10 0,5-5 0</inkml:trace>
</inkml:ink>
</file>

<file path=ppt/ink/ink1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04.20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84 1 27214,'-9'53'-275,"0"1"0,-9 42-2223,-3-45-3071,6-5 5569,6-8 0,6-18 0,3-8 0</inkml:trace>
</inkml:ink>
</file>

<file path=ppt/ink/ink1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04.9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81 0 22900,'-23'62'537,"1"-6"-514,11-22 21,-1-5-44,5-7 0,2-8-44,4-8-68,1-4 112,1-2 11,7-5 22,4-5 35,8-4-35,0 0 135,0 4 67,0 3 68,-2 5 145,-3 1-11,-1 1-56,-2 1-145,-1 7-102,-2 4-134,-4 10-67,-3 3-796,-2 3-1535,0-3-3843,0-6 6241,0-9 0,0-7 0,0-3 0</inkml:trace>
</inkml:ink>
</file>

<file path=ppt/ink/ink1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05.1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23 5 19224,'0'-3'4415,"0"1"-2656,0 2-1064,-10 65-169,8-35-257,-8 47-11,10-54 0,0-8-180,4-5-78,3-4 0,6-3-403,2-2-897,3-1-919,2-6-1724,2-2-2557,1-8-200,1-2 6700,0-3 0,-11 10 0,-2 2 0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0:11.83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174 4 19773,'-9'0'5054,"1"0"-4326,-31 67-33,23-28-516,-7 8 0,1 1 0,14-5-44,4-6-68,3-9 0,10-10 68,4-9 89,13-5-101,5-14 1,2-9-68,1-16-23,-6-6-10,-7-6-23,-9 2-56,-6 1-34,-6 5-235,-12 9-67,-5 8-931,-15 12-5139,-5 8-3369,-9 20 9258,-8 14 0,23-8 0,3 0 0</inkml:trace>
</inkml:ink>
</file>

<file path=ppt/ink/ink1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05.32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25084,'11'44'1625,"-2"-1"-1591,-9-3-34,-3-4-594,2-4-1367,-4-8-3160,3-7 5121,0-8 0,2-6 0,0-3 0</inkml:trace>
</inkml:ink>
</file>

<file path=ppt/ink/ink1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05.52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50 0 28098,'10'86'-448,"-3"-9"-1277,-11-28-2320,-5 0-5786,-6 2 9263,-3-1 0,7-22 1,2-6-1</inkml:trace>
</inkml:ink>
</file>

<file path=ppt/ink/ink1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05.65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70 23941,'72'-37'-2458,"-8"6"0,-50 31 1,-2-1-1</inkml:trace>
</inkml:ink>
</file>

<file path=ppt/ink/ink1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05.80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37 13 19470,'5'-7'5301,"-2"2"-4192,-3 5-336,0 0-773,-7 45-526,0-18-1660,-5 39-3304,2-33 5490,5-1 0,2-15 0,3-5 0</inkml:trace>
</inkml:ink>
</file>

<file path=ppt/ink/ink1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06.05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 0 25577,'-4'91'2185,"0"-15"-1938,6-56-113,2-3-44,4-6-90,4-2-101,2-5-403,2-1-527,0-3-829,0 0-1087,-1 0-3249,-3-6 6196,0 0 0,-6-1 0,-1 2 0</inkml:trace>
</inkml:ink>
</file>

<file path=ppt/ink/ink1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06.3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133 67 19818,'5'-9'5345,"0"3"-4572,-5 6-168,0 0-123,-48 64-146,28-29-174,-9 7 1,3 1 72,14-8-78,6-8-34,4-8 12,2-9 66,6-5-65,5-4-136,9-11 0,5-9 0,-1-14 0,-1-7 0,-8-4 0,-6 2 0,-5 3 0,-3 5 0,-5 7-438,-6 6-1758,-7 7-2712,-7 8 4908,-4 3 0,12 3 0,2 0 0</inkml:trace>
</inkml:ink>
</file>

<file path=ppt/ink/ink1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07.52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5531 910 19527,'-24'-55'840,"1"0"0,-5 1 1,-7 5-657,-10 12 1,-7 5-1170,-12-4 0,-6 2 1024,-13-1 0,-6 4-471,22 9 1,-3 0 0,-1 2 434,-7 1 1,-2 1 0,-2 0 52,-4 1 0,-2 1 0,-1 0-542,-5 1 0,-2 1 0,-1 0 547,21 5 1,0 1-1,-1 0 1,-1 1-26,-4 1 1,0 0-1,-1 1 1,0 1-368,-4 0 0,-1 1 0,0 1 1,-1 0 338,-2 2 0,-1 0 1,0 1-1,0 2-14,-2 0 1,0 2-1,-1 0 1,1 1 5,1 1 0,0 0 0,1 1 0,0 1 0,2 1 0,0 1 0,2 1 0,0 0-6,5-1 0,1 1 1,1 1-1,2-1 2,-20 5 1,3-1-1,2 3-4,9-1 1,2 1 0,3 2 7,9-1 0,3 2 0,2 2-6,-21 15 1,6 5 52,12 1 0,8 5-53,9 3 1,8 5 5,9 3 0,7 3 28,10 6 0,6 3-23,5 7 1,8 2 39,11 9 0,8 1-23,-4-25 0,3 1 1,2-1-101,6 4 0,3-1 0,2 1 115,3 2 1,2 1-1,2-1 23,2 1 0,3-1 0,2 0 325,2-1 1,3-1 0,3-1-207,4-1 1,3-2-1,4-2-8,5-2 1,3-2 0,5-4-128,-15-15 1,2-2 0,3-2 0,2-3 192,6-1 1,3-2 0,2-4-1,3-3-114,8-2 0,4-3 1,2-3-1,2-4-74,-13-3 0,1-2 1,2-3-1,1-3 1,1-2-43,-10-3 0,2-3 1,0-2-1,1-2 1,0-2-1,0 0-216,3-1 1,1-1-1,0-2 1,0-1 0,0-2-1,0-2 218,-1-1 0,1-3 1,-1-1-1,-1-2 1,0 0-1,-1-1-76,-3 0 1,-1 0-1,-1-2 1,-1 0-1,0-1 1,-3 0 70,9-4 1,-2 0-1,-1-1 1,-1-3-1,0-3-66,-10 1 1,1-3 0,-1-2 0,-1-1-1,-4 1 1,-4 1 117,7-7 0,-6 2 0,-4-1 1,0-4 43,7-9 1,-1-4 0,-5-1 0,-13 2 14,-13 5 1,-11 1 0,-9-6 60,-7-23 0,-12-8 1,-7 5-151,-5 19 1,-7 4-1,-6-2-26,0 2 0,-6-3 0,-4 2 0,-4 7 0,-17-3 0,-7 9 0,-4 3 0,-4-2 0,-5 3 0,-2 2 0,17 15 0,-2 2 0,-1 1 0,0 1 0,-1 2 0,-1 1 0,0 2 0,0 1-94,-20-6 1,1 2-1,1 2-48,8 5 0,3 2 1,2 2-358,-18-3 0,6 5-829,22 5 1,7 8-4679,-18 23 6267,32 26 1,25-11-1,10 6 1</inkml:trace>
</inkml:ink>
</file>

<file path=ppt/ink/ink1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08.20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27438,'92'11'89,"-13"-3"-593,-42-7-852,-4-1-1367,-2 1-3081,-3 1 5804,-2 2 0,-11-3 0,-4 2 0</inkml:trace>
</inkml:ink>
</file>

<file path=ppt/ink/ink1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08.50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184 0 28154,'-72'59'124,"9"-4"-102,43-14 0,5-8-22,6-9 23,5-14-12,3-4-11,1-6 0,0-7 45,4-8-12,4-12 35,4-5 32,-1 2-31,-3 7-69,-1 7 0,0 4-91,3 1-335,4 0-436,7-1-1223,6 4-1063,7 2-3608,2 4 6756,-1 7 0,-16-3 0,-7 3 0</inkml:trace>
</inkml:ink>
</file>

<file path=ppt/ink/ink1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09.36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204 1 20412,'-2'0'4011,"0"0"-3271,2 0-180,-35 61-765,15-12 261,-5 3 0,0 2-56,-1 21-56,2-4-1030,3-8-2006,7-13-4628,7-11 7720,5-12 0,2-13 0,0-7 0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0:12.45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271 1 20602,'-80'40'3003,"10"5"-7901,34-2 5805,6 5 1608,1 16-1954,15-20 887,2 7-1280,12-30-157,7-9 56,26-10 3088,3-16-3166,20-10-79,-12-6 806,-8 2-738,-10 9 11,-9 10 67,-10 32 22,-15 16 57,-9 32-124,-11 0-11,1-4-437,6-14-325,7-16-403,8-17-258,4-11-549,2-6-5670,10-23-1131,7-5 8773,16-25 0,-14 23 0,1 2 0</inkml:trace>
</inkml:ink>
</file>

<file path=ppt/ink/ink1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09.75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145 0 23336,'-14'50'123,"0"-1"1,-15 42-147,6-40-44,1-5-45,3-11-22,7-12-23,5-9 67,3-9-66,3-3 32,7-7 113,10-11 22,13-12 45,11-11 45,1-3 67,-4 9 112,-8 8 123,-4 9-10,-5 9 133,2 3-66,2 4-68,2 1 90,-2 8 78,-1 5-90,-6 9-21,-6 7-135,-5 4-158,-4 3-88,-2 3-68,-5 1-695,-2-6-1748,-2-3-3350,2-9 5793,4-7 0,2-8 0,1-3 0</inkml:trace>
</inkml:ink>
</file>

<file path=ppt/ink/ink1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10.05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1095 22776,'8'3'5311,"-1"-1"-4727,-7-2-584,16-85 0,-8 24-326,2-8 1,-1-3 325,-4-27 0,-4 46 0,0 0 0,0-1 0,0 0 0,-1 1 0,1 0 0,-1-47 0,4 10 0,1 16 18,6 17-18,3 20 0,1 14-1042,3 14-1356,-1 6-1770,3 3-4379,-1 12 8547,-5 10 0,-6-5 0,-5 1 0</inkml:trace>
</inkml:ink>
</file>

<file path=ppt/ink/ink1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10.27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18 100 24670,'-10'7'4001,"3"-1"-4001,78-22 0,-17-1 0,4 3 0,2-1 0,19-6 0,-4 6 0,-10 7 0,-6 4 0,-9 2 0,-4 1 0,1 1-2824,2 5-4897,6 7 7721,3 11 0,-24-7 0,-8 0 0</inkml:trace>
</inkml:ink>
</file>

<file path=ppt/ink/ink1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25.4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278 0 26418,'-35'63'164,"-1"0"0,2-2 1,5-3-5556,1 31 5626,4-1 34,-1-1 1375,5-4-1465,2-6-67,5-5 859,4-10-758,5 3-77,2-26-136,2-3 0,0-25 3392,0-5-3392,2 2 0,5-3 0,6 1 0,21-2 0,-2-1 0,17-4 0,-6-8 0,4-3 0,1-5 0,-1 1 0,-3 4 0,-7-1 0,-5 6 0,-2-2 0,-12 3 0,-1 0-2388,-9-3-6285,0-3 8673,2-8 0,-5 10 0,-1 1 0</inkml:trace>
</inkml:ink>
</file>

<file path=ppt/ink/ink1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25.6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35 0 28671,'1'66'0,"-1"-1"0,1-2 0,-1-5 0,0 12 0,0 1 0,-3-1 0,-1-7-517,-1-4-1286,0-6-1447,2-5-3103,-1-4 6353,-2-2 0,3-19 0,-1-5 0</inkml:trace>
</inkml:ink>
</file>

<file path=ppt/ink/ink1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25.94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1 164 23538,'0'-7'4986,"0"2"-4839,0 5-147,68-51 0,-26 29 0,6-9 0,2 3 0,3 16 0,1 6 0,-2 5 0,-1 1 0,-8 0-259,-7 0-2856,-7 8-4863,-12 7 7978,-6 18 0,-8-14 0,-3 3 0</inkml:trace>
</inkml:ink>
</file>

<file path=ppt/ink/ink1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26.48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1 164 25331,'1'0'2364,"10"0"-1737,22 0-278,10 0-349,7-6 0,3-3 0,3-7 0,0-4 0,1 0 0,0-1 0,-1 1 0,-4 2 0,-8 4 0,-9 3 0,-14 6-46,-11 1-2800,-9 4-5323,-20 13 8169,-10 8 0,4-4 0,2 1 0</inkml:trace>
</inkml:ink>
</file>

<file path=ppt/ink/ink1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26.74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205 6 19414,'-8'-3'6276,"1"1"-5268,7 2-134,0 0-605,-25 63-90,14-19-123,-18 50-22,21-39-12,0-5-22,0-1-202,-6 0-3738,-2-1 2573,-4-3-595,3-5-592,0-10-2679,8-15 5233,3-7 0,5-8 0,1 0 0</inkml:trace>
</inkml:ink>
</file>

<file path=ppt/ink/ink1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26.9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25947,'26'23'1961,"-4"6"-1715,-9 12-156,-1 6-90,-2 1-22,2-2-740,-1-4-1323,3-7-2217,3-11-4908,4-7 9210,4-11 0,-9-4 0,-3-2 0</inkml:trace>
</inkml:ink>
</file>

<file path=ppt/ink/ink1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27.14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0 141 26071,'87'-27'-3261,"-12"-2"-1838,-45 4 5099,1-4 0,-15 12 0,-2 4 0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0:12.60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22 5 17129,'0'-2'6207,"0"0"-5209,0 2-337,0 47-404,-3-11-257,-2 40-616,-1-27-1748,1-7-3082,2-12-4385,13-14 9597,7-8 0,-3-7 0,1-1 0</inkml:trace>
</inkml:ink>
</file>

<file path=ppt/ink/ink1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27.37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129 0 28143,'-11'66'176,"0"-1"0,1-2 0,0-4-176,-7 13 0,-1 1 0,1-2 0,1-4 0,6-7 0,4-9-472,4-11-1824,2-11-2366,0-11-5169,5-9 9476,6-6 0,-3-3 1,2 0-1</inkml:trace>
</inkml:ink>
</file>

<file path=ppt/ink/ink1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28.6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153 0 19258,'50'20'1238,"-1"1"0,40 23-1081,-36 4-68,-5 3-66,-7-3 22,-8-4-12,-10-5 90,-8-5 696,-8 0 10,-13 2-280,-17 6-135,-15 4-145,-13 1-22,-1-3 21,5-5 36,6-5 155,5-2 22,3-1-88,4-2-46,0-1-67,7-1-134,5-1-124,8-1-11,5 2 12,4 0-12,10-1 0,6-3 23,16-7-1,10-5-33,4-7 34,5-2-12,-2-4 12,-6-4-34,-9 1 11,-11-3 12,-11 4 212,-8 3-77,-3 1-158,-15 0 0,-10 1 0,-21 9 0,-8 4 0,-3 8 0,5 1 0,5-2 0,9-2 0,8-2 0,5 0 0,7 1 0,5 4 0,7 2 0,3 4 0,11 2 0,8-3 0,35 9 0,-5-12 0,21 9 0,-19-8 0,-1 6 0,-7 5 0,-7 1 0,-11 3 0,-9-2 0,-8 0 0,-4 4 0,-11 2 0,-9 3 0,-14 1 0,-8-6 0,-1-4 0,-1-8 0,3-6 0,0-7 0,2-5 0,0-4 0,3-4 0,0-2-91,5-2-2463,5 0-2534,9-1 5088,7-28 0,5 21 0,3-20 0</inkml:trace>
</inkml:ink>
</file>

<file path=ppt/ink/ink1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28.9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214 1 28671,'-29'60'0,"1"1"0,-5 12 0,3-3 0,-1 7 0,13-27 0,2 0-2052,-1 12-3203,9-6-4576,4-14 9157,15-15 0,-8-15 0,8-8 0</inkml:trace>
</inkml:ink>
</file>

<file path=ppt/ink/ink1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29.28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263 142 23773,'-8'-2'4415,"1"1"-4113,7 1-121,0 0-181,-33 74 0,24-36 0,-9 10 0,2 0 0,21-11 0,10-3 0,11-6 0,15-3 0,6-7 0,3-9 0,0-5 0,-2-11 0,-7-10 0,-6-16 0,-12-14 0,-10-8 0,-9-7 0,-9-2 0,-12 1 0,-12 4 0,-15 11 0,-10 18 0,-12 14-1996,-11 24-5096,-10 24 7016,38-3 0,4 1 0,-8 9 0,9 0 0</inkml:trace>
</inkml:ink>
</file>

<file path=ppt/ink/ink1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39.08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195 1 23796,'-23'53'493,"1"1"0,1-2 0,1-2-5739,-8 22 5605,3 1-23,4-3 1266,4-1-1322,7-4 68,5-2 917,2-3-962,3-9-34,0-8 33,6-11 3251,4-8-3553,9-6 25,5-6-25,6-2 0,4-3 0,2-2 0,2-1 0,-2-3 0,-1 0 0,-2-1-3392,-2 0 3392,-3 0 0,-6 0 0,-1 0-102,-9-1-3282,3-5-3855,0-9 7239,3-11 0,-5 9 0,-2 0 0</inkml:trace>
</inkml:ink>
</file>

<file path=ppt/ink/ink1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39.31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111 0 23213,'-9'0'4393,"3"0"-3867,6 0 13,0 0-539,-9 91 0,1-29 0,0 8 0,0 3-831,-6 21 831,-1-2-46,3-3-1666,1-10-2087,5-11-1926,2-13-2892,3-17 8617,2-17 0,-1-12 0,1-9 0</inkml:trace>
</inkml:ink>
</file>

<file path=ppt/ink/ink1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39.5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1 108 28177,'4'-11'494,"8"1"-494,8 8 0,9 1-69,-1 0-894,2 1-1939,-2-6-2712,3-8 5614,4-13 0,-14 10 0,-4-1 0</inkml:trace>
</inkml:ink>
</file>

<file path=ppt/ink/ink1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39.70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106 1 28524,'-7'55'49,"0"0"0,0 1 0,-1-2-49,-6 36-1637,-3 6 1637,0-1 0,2-4-315,6-11-2083,5-6-1531,4-2-5902,1 1 9499,-1 8 0,1-36 0,-1-7 0</inkml:trace>
</inkml:ink>
</file>

<file path=ppt/ink/ink1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40.30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38 18362,'0'-8'6095,"0"1"-4929,0 7 805,0 0-1097,52-1-671,-6 1-203,49-3 0,-20 1 0,-3-2 0,-5-1 0,-6 1 0,-6 1-3392,-3 2 3392,-8 1 0,-8 0 0,-10 0 0,-11 0 0,-7 0-472,-4 0-1970,-4 0 1845,2 1-9234,-2 9 9784,-4 4 0,4-2 1,-4 0-1</inkml:trace>
</inkml:ink>
</file>

<file path=ppt/ink/ink1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40.63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239 0 19403,'-3'0'6813,"1"0"-5132,2 0-1435,-40 74-78,20-28-135,-6 6 1,1 2 45,5 5 33,2 1-10,2 1-102,-1 2 0,1 0 0,2-5 0,3-9 0,5-10-382,2-10-313,3-8-817,1-8-1043,0-7-2353,0-4-1221,10-2 6129,5-12 0,-3 8 0,0-8 0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0:12.87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77 2 18686,'-4'-1'5188,"0"0"-4583,4 1-78,-30 49-135,22-17-22,-22 41 123,31-33-79,12-5-111,5-11 45,12-10-203,1-7 12,0-13-34,-4-10 124,-5-12-79,-6-8-79,-7-3-89,-5 3 0,-3 6-45,-1 10-436,-3 8-1189,2 7-2162,-2 3-3844,2 2 7676,4 2 0,-2-2 0,3 2 0</inkml:trace>
</inkml:ink>
</file>

<file path=ppt/ink/ink1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40.90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10 19168,'0'-5'6555,"0"0"-5524,0 5-45,0 0-616,4 20 191,4 11-561,4 27 0,3 8 0,1 6 0,-1-1 0,1-3 0,-3-5 0,1-8 0,-2-11-1805,1-12-2363,4-17-4863,5-7 9031,5-18 0,-11 7 0,-3-7 0</inkml:trace>
</inkml:ink>
</file>

<file path=ppt/ink/ink1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41.10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0 256 27326,'56'-15'-1255,"-13"-2"-393,-13-15-1019,-11-1-2039,-1-3-2745,1-2 7451,2-4 0,-8 19 0,-3 3 0</inkml:trace>
</inkml:ink>
</file>

<file path=ppt/ink/ink1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41.32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131 0 25230,'-8'59'952,"0"-1"1,0-1-1,1-5-448,0 14-424,-2 7-80,1 7 0,-2 5 0,-2 1 0,-3-2 0,1-7-942,2-9-1602,4-16-2532,5-14-4755,2-19 9535,2-11 0,-1-8 1,1 0-1</inkml:trace>
</inkml:ink>
</file>

<file path=ppt/ink/ink1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41.5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112 0 28259,'-11'94'0,"0"0"0,-1-3 0,-1-3 101,-1-23 1,0 0-175,1 17 0,3-2-1406,3-26 0,2-2-2093,3 9 1,5-5 3571,11-5 0,-5-24 0,3-10 0</inkml:trace>
</inkml:ink>
</file>

<file path=ppt/ink/ink1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48.31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233 1 23549,'54'3'646,"0"-1"0,-2 1 0,-4 2-5992,23 6 5503,-4 2 22,-5-3 1264,-6 3-1410,-5-3 838,-8 2-871,-8-3 45,-12-1 33,-9 0 3650,-8 5-3189,-10 9 121,-51 50-514,-2 0-350,7-17 1,-4 2 225,11-9 0,1-2-5,2 0 0,1 0-12,4-2 1,2-1 5,-22 36-11,11-5 11,21-21 1,3-2 10,-2 11-11,1 21 34,21-52 45,12 0 22,9-6 543,14-3-655,7-3 0,4-5 0,4-2 0,0-4 0,-2-5 0,-3-2 0,-6-1 0,-6 0 0,-11 0 0,-7 0 0,-9 0 0,-4 0 0,-2 3 0,-34 30 0,-4 4 0,-32 30 0,9-11 0,6-1 0,10-5 0,-4 20 0,19-20 0,-2 18 0,23-27 0,4-1 0,18 0 0,10 1 0,19 3 0,10 2 0,7 2 0,3-1 0,2 2 0,-20-13 0,1 3-299,18 22 299,-22-19 0,-4 1 0,0 25 0,-13 16 0,-13 10 0,-23-9 0,-8 3 0,4-23 0,-4 1-368,-14 24 0,-5-3 368,7-31 0,-2-6 0,2-3 0,-1-3 0,-26 26 0,6-21 0,6-17 0,-1-14 0,1-9 0,-1-6 0,3-3 0,-10 0-486,16-1-2315,-9-6-363,15-6-5374,0-10 8538,2-5 0,14 10 0,5 4 0</inkml:trace>
</inkml:ink>
</file>

<file path=ppt/ink/ink1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49.1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187 1 27975,'-24'67'216,"1"0"1,1-4 0,1-4-171,-5 14-46,4 4-465,4 4 465,4 0 0,4-5 0,6-11 0,1-14 152,3-14-152,0-12 78,8-8-78,4-6 0,10-2 0,3-3 235,3-2-235,-1-1 0,1-3 0,-2 0 0,-2 0 0,-5 0 0,-4 0 0,-5-2-2432,-2-4-3194,1-7 5626,2-12 0,-4 10 0,-1-1 0</inkml:trace>
</inkml:ink>
</file>

<file path=ppt/ink/ink1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49.3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65 5 21320,'0'-3'6162,"0"1"-4973,0 2-1189,0 75 0,0-20 0,0 6 0,0 4 0,-2 26 0,-4 7 0,-4-1-378,-4-4 378,0-11 0,4-13-222,4-16-2153,4-14-840,2-14-920,1-12-1927,5-7 6062,2-5 0,0-1 0,-2 0 0</inkml:trace>
</inkml:ink>
</file>

<file path=ppt/ink/ink1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49.6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0 101 28671,'36'-19'0,"2"1"0,-5 7-617,4 1-1288,-1 2-1894,2 1-5815,2 0 9614,4-3 0,-19 6 0,-3-2 0</inkml:trace>
</inkml:ink>
</file>

<file path=ppt/ink/ink1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50.0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173 1 26586,'-43'43'321,"0"1"0,5-4 1,8-1-98,19 8-56,6-2-56,3-6 0,2-7-45,5-9 101,7-9 45,10-7-156,10-8-57,4-17 0,5-10 0,-4-14 0,-4-1 0,-9 2 0,-7 7 0,-6 1 0,-6 3 0,-2 1 0,-7 4 0,-6 5-438,-7 8-1859,-8 6-2476,-4 17-5058,-6 19 9327,-6 24 1,16-19 0,4 0 0</inkml:trace>
</inkml:ink>
</file>

<file path=ppt/ink/ink1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50.2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6 199 22204,'-3'0'6141,"1"0"-5815,2 0-326,64-33 0,-21 15 0,4-4 0,2 1 0,5 4 0,-10 4 0,-6 7 0,-10 1 0,-1 1-808,-3-1-4111,3-4-4912,2-2 9045,0-6 0,-12 8 0,-4 0 0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0:13.11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17174,'2'0'5726,"0"0"-4763,-2 0 1,2 55-146,-2-24 44,0 44-144,0-42-181,-2-6-178,2-7-34,4-8-100,4-4-225,5-5 0,5-1 0,2-2-136,4-5-569,2-3-864,2-6-1176,0-2-1244,1-3-3384,4-1 7373,1-4 0,-14 10 0,-4 2 0</inkml:trace>
</inkml:ink>
</file>

<file path=ppt/ink/ink1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50.43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91 1 28671,'1'56'0,"0"0"0,0 1 0,-1-2 0,-6 35-901,1 2 901,-6-7 0,2-8 291,2-8-2936,0-7-4202,-3 1 6884,-7 6 0,8-31 1,-3-2-1</inkml:trace>
</inkml:ink>
</file>

<file path=ppt/ink/ink1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50.9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 0 20412,'-8'0'6308,"1"0"-5232,7 0-201,0 0-875,10 15 0,11-2 0,16 7 0,15-6 0,9-9 0,6-1 0,2-3 0,-4-1 0,-11 0 0,-1-2 0,-25 0-2096,-2-1-4235,-21 2 6331,-3 1 0,-2 0 0,0 0 0</inkml:trace>
</inkml:ink>
</file>

<file path=ppt/ink/ink1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51.18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347 1 26843,'-50'76'609,"0"0"0,10-16 1,4-2-610,10-7 0,3-3 0,-7 17 0,6-4-203,3-9-760,3-6-1290,4-10-1299,5-14-4212,5-9 7764,2-10 0,2-3 0,0 0 0</inkml:trace>
</inkml:ink>
</file>

<file path=ppt/ink/ink1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51.3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5 18608,'0'-3'6017,"0"1"-2689,0 2-2959,20 80-178,-11-38-191,2 11 0,0 0-67,-5-6-471,-2-6-1187,1-5-1883,2-10-6223,2-12 9148,6-7 0,-7-7 1,2 0-1</inkml:trace>
</inkml:ink>
</file>

<file path=ppt/ink/ink1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51.59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69 19280,'2'-6'6880,"-1"2"-5804,-1 4 78,0 0-1042,38 0-112,-22 0-213,30 0-818,-30 0-1333,1 0-1737,4-4-5401,4-7 9502,2-7 0,-11 5 0,-3 0 0</inkml:trace>
</inkml:ink>
</file>

<file path=ppt/ink/ink1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51.78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38 8 20826,'0'-4'5637,"0"0"-4730,-3 72-279,-2-23-444,2 5 1,-1 2-39,-5 7-146,3-4-90,1-6-649,4-7-1042,0-8-797,1-3-2598,0-6 5176,0-2 0,0-10 0,0-4 0</inkml:trace>
</inkml:ink>
</file>

<file path=ppt/ink/ink1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52.23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212 0 24580,'-43'42'448,"0"0"0,3-4 1,7-1-124,12 1-68,5-1-77,6-6-124,6-3 33,3-9 12,1-2 101,6-8 201,6-4-55,9-3 88,6-16-87,2-7-349,1-18 0,-5-4 0,-8-2 0,-8 4 0,-6 4 0,-3 6 0,-2 6 0,-7 9 0,-6 7-1043,-7 7-3293,-4 21-5495,-5 17 8551,-4 27 1,15-25 0,3-1 0</inkml:trace>
</inkml:ink>
</file>

<file path=ppt/ink/ink1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52.46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8 101 24748,'-4'-3'3923,"0"0"-3923,4 3 0,0 0 0,21-2 0,-1 2 0,18-3 0,-6 3 0,-2 0 0,-2 0 0,-6 0 0,-2 0 0,-5 0-1065,5-3-4897,5-14 5962,10-11 0,-14 7 0,-1 1 0</inkml:trace>
</inkml:ink>
</file>

<file path=ppt/ink/ink1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6:52.66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50 0 28671,'-6'59'0,"1"-1"0,0-2 0,0-4 0,-5 16 0,3-4 0,1-10-349,2-8-1925,4-12-1838,-1-8-5719,1-12 9210,0-7 0,0-5 0,0-2 0</inkml:trace>
</inkml:ink>
</file>

<file path=ppt/ink/ink1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8:57.312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1 11266,'12'0'0,"-2"0"4948,14 0-4948,-8 0 2316,3 0-2316,-6 0 329,15 0 1,-20 0 0,5 0 0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0:13.42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80 7 17521,'0'-4'5636,"0"2"-2778,0 2-2142,-31 59-211,21-32-57,-23 46-258,30-51-111,1-4-68,2-9-11,3-4-90,6-5-22,6-10-156,5-6 66,0-9 45,-3 1 56,-3 6 67,-4 5 34,-4 8 112,0 4 135,-3 3-45,1 5-79,-1 5-89,0 4-34,1 0-180,2 1-1254,2-4-2432,2-1-5965,7-7 9168,5-2 0,-8-3 1,0 0-1</inkml:trace>
</inkml:ink>
</file>

<file path=ppt/ink/ink1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8:58.099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1 24575,'77'0'0,"8"0"0,-23 0 0,2 0-817,-6 0 0,-1 0 817,0-1 0,0 2 0,4 5 0,-2 0 0,-7-5 0,-1 1 0,16 10 0,-3 1 0,3-1 96,-11 0 0,-1 1-96,8 7 350,12 1-350,-16-1 0,-1-1 0,1-8 824,0 7-824,0-7 268,0 8-268,-13-8 0,10 6 0,-31-14 0,16 5 0,-27-3 0,6-3 0,-14 3 0,-1-5 0</inkml:trace>
</inkml:ink>
</file>

<file path=ppt/ink/ink1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8:24.06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57 24535,'4'0'2230,"-1"-1"-1815,-3 1-135,1-1-56,4 0 90,5-2-23,6-3-157,5 1-22,4-3-22,-1 2-44,1-2-46,-1 2 0,-3 1 0,-4 1 0,-4 2 0,-5 2 0,-3 0 0,-2 0 0,0 6 0,-1 4 0,-1 8 0,0 3 0,-1 2 0,0 0 0,0 0 0,-1 0 0,-2 1 0,-2-1 0,0-1 0,0-1-875,-2 3-1434,0-7-2094,-3 3-5428,1-8 9448,-3-1 0,6-5 1,1-2-1</inkml:trace>
</inkml:ink>
</file>

<file path=ppt/ink/ink1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8:24.40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4 27090,'22'-2'1255,"-1"1"-1020,-3 1-144,-1 0-91,0 0 0,-2 0 0,1 2 0,-2 0 0,0 2 0,0-2 0,-1 0 0,-3-1-304,0-1-681,-4 0-1391,0 0-1579,-1 0-5323,2 0 9278,0-1 0,-2 0 0,-2 0 0</inkml:trace>
</inkml:ink>
</file>

<file path=ppt/ink/ink1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8:24.98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22 23180,'50'-13'235,"-9"5"-5728,-33 13 5829,-3 5 1399,-3 5-1489,-2 4 770,-6 1-825,1 1-34,-6 0-23,0-1 3493,0-1-3414,2 1 68,-1-2 10,2 0 90,1-1-90,3-2 11,0-1 57,3-3-90,0-2-101,1-2-89,0-1-68,2-1 11,2 1 34,4-3-56,3 0-11,10-1-168,-4-1-560,6-5-920,-5-3-1344,-1-4-4381,0-3 7384,-4 0 0,-5 6 0,-4 3 0</inkml:trace>
</inkml:ink>
</file>

<file path=ppt/ink/ink1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8:25.21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24737,'23'7'-2106,"-3"-1"-1167,-11-6-4648,0 0 7921,-2-2 0,-3 1 0,-2-2 0</inkml:trace>
</inkml:ink>
</file>

<file path=ppt/ink/ink1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8:25.48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30 1 26227,'0'64'1334,"0"-7"-1189,0-26-89,0-3-56,-1-2-89,0-4-528,-1-4-1008,0-2-1108,-1-3-2903,-2 0 5636,-2 1 0,2-7 0,1 0 0</inkml:trace>
</inkml:ink>
</file>

<file path=ppt/ink/ink1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8:25.78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48 27953,'34'-13'718,"-1"3"-718,-5 8 0,1 2 0,-1 0 0,-1-1 0,-1-1-237,-2-1-457,-2-2-718,-4 2-1042,-4 0-1938,-6 1-5439,-1 1 9448,-5-1 0,0 1 1,-2 1-1</inkml:trace>
</inkml:ink>
</file>

<file path=ppt/ink/ink1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8:26.00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28671,'17'15'0,"1"-4"0,1-12-69,0-2-1163,1 0-1916,-4-1-2085,-1 3 5233,-5 3 0,-5-2 0,-3 2 0</inkml:trace>
</inkml:ink>
</file>

<file path=ppt/ink/ink1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8:26.31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62 88 26507,'-32'58'1076,"6"-9"-919,24-31-67,1-1 33,2-4-56,4-2-45,2-5 1,5-3 10,0-4 35,2-7 21,-2-6-55,-1-10 55,-5-2 23,-3-1-112,-3 2-44,-3 2-528,0 1-1679,0-1-3845,0 1 6096,6-2 0,-2 11 0,1 2 0</inkml:trace>
</inkml:ink>
</file>

<file path=ppt/ink/ink1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8:26.70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26 0 28671,'-16'4'0,"6"0"0,19-4 0,6 0 0,7 0 0,2 0 0,-1 0 0,-3 0 0,0 0 0,-4 0 0,-2 0-46,-3 0-1298,-2 0-1895,-4 0-2553,0 2 5792,-3 2 0,0-1 0,-2 1 0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0:13.74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30 0 23493,'-10'80'3608,"-2"-6"-3283,9-50-325,-2-3-44,5-17 32,5-5-32,7-11-124,11-7 21,7-10 69,2 2 67,-2 5 11,-2 8 0,-6 7 89,-1 4 58,-3 2 43,0 3 45,-2 6 56,-2 5-55,-2 10-91,-3 5-145,-2 3-78,-2-1-998,0-4-2689,3-8-5613,1-9 9378,2-5 0,-4-4 0,-2 0 0</inkml:trace>
</inkml:ink>
</file>

<file path=ppt/ink/ink1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8:26.95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206 1 27897,'-56'73'774,"7"-6"-774,31-28 0,3-1 0,1-1 0,1-3-80,1-3-894,0-6-1268,3-5-1556,4-9-4841,3-5 8639,4-7 0,0-2 0</inkml:trace>
</inkml:ink>
</file>

<file path=ppt/ink/ink1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8:27.1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7 20221,'0'-4'5738,"0"2"-3979,0 2-1603,4 43-122,-3-19-34,3 36-157,-4-31-739,1-2-2141,-1-2-3540,0-2 6577,0-2 0,0-9 0,0-4 0</inkml:trace>
</inkml:ink>
</file>

<file path=ppt/ink/ink1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8:27.38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65 0 28199,'-6'79'472,"-1"-9"-472,-6-29 0,2-3-561,1-5-1904,2-3-3261,3-4 5726,2-4 0,2-10 0,1-4 0</inkml:trace>
</inkml:ink>
</file>

<file path=ppt/ink/ink1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8:27.66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70 1 25791,'0'65'1535,"-4"-5"-1334,-2-22-145,-3 0-56,0-1-101,0-4-851,1-6-987,1-7-1590,1-4-5872,1-6 9401,2-5 0,0-2 0,2-3 0</inkml:trace>
</inkml:ink>
</file>

<file path=ppt/ink/ink1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8:27.98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181 1 25645,'53'27'1411,"-8"0"-1119,-32-2 22,-4 2 22,-5 1 33,-2 3-65,-3 1-304,-8 2 0,-6 1 0,-11 0 0,-6-1 0,-2-3 0,-1-5 0,1-5 0,3-6 0,2-5 0,5-6-113,5-2-1770,8-2-2217,4-4-4875,8-5 8975,11-7 0,-7 5 0,7 1 0</inkml:trace>
</inkml:ink>
</file>

<file path=ppt/ink/ink1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8:28.17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14 20076,'6'-7'5927,"-1"1"-5131,-5 6-404,0 0-224,4 43-168,-3-18-22,2 35-651,-5-31-1859,-1-2-3754,-1-5 6286,2-4 0,0-8 0,1-4 0</inkml:trace>
</inkml:ink>
</file>

<file path=ppt/ink/ink1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8:28.34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13 22810,'0'-4'3787,"0"1"-3585,0 3-942,25-6-728,-19 10-1400,19 0-6309,-25 14 9177,-9 4 0,6-8 0,-5-2 0</inkml:trace>
</inkml:ink>
</file>

<file path=ppt/ink/ink1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8:31.83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65 7 11224,'0'-4'4907,"0"2"-2688,0 2-1692,-3 19 78,-1-6-11,-3 18-146,-2-9-146,0 0-88,1 1-46,1-2-34,2-2-33,0-3 78,2-1-78,0-2-12,2-1 23,1-4 135,0-3 66,0-2 170,2-2-158,3-1-146,4 0-34,4 0-100,1 0-11,0-3 11,1-1-45,0-4-23,-1 0 1,0 0-314,-1 0-426,-1-1-504,-1-1-1804,-2-2-2387,1-1 5457,-2 2 0,-4 4 0,-1 3 0</inkml:trace>
</inkml:ink>
</file>

<file path=ppt/ink/ink1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9:08.11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 1 14630,'-5'1'6723,"1"1"-5558,4-2 1894,0 0-2655,-1 0 33,1 0-157,3 0-79,4 0-111,7 0-45,2 0 0,2 0-23,0 0-11,-1 0-11,-2 0 0,-4-1 0,-2 1 0,-3-1 0,-1 1 0,-1 0 11,-2 0-11,-1 0 23,0 0 22,-1 1-11,0 4 145,0 2-33,0 7-12,0 2-22,0 1-101,0 2 23,0 0-12,0 4-11,-3 4-11,0 3-907,-5 15-1088,3-12-1221,0 7-2969,5-18 6185,0-4 0,0-9 0,0-3 0</inkml:trace>
</inkml:ink>
</file>

<file path=ppt/ink/ink1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9:08.40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 19 26799,'-5'6'807,"0"0"-561,10-6-100,4 0-57,6 0-78,1 0-11,-1 0-11,0 0-392,-4 0-762,1 0-1424,-1 0-1825,3 0-5111,2-6 9525,3-3 0,-8 1 0,-1 1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6:23.50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13 23034,'62'-9'90,"-11"6"-34,-38 14 123,-7 9-11,-6 10-34,-10 6 23,-6 2 67,-9 2 157,0-3 101,5-7 190,4-4-111,8-7 66,4-2 34,3-2-101,1 0-134,0-1-167,4-1-259,3-1 0,4-2 0,4-1 0,-1-2 0,2-3-584,0-2-1600,2-2-3542,2-6 5726,3-5 0,-10 3 0,-2-1 0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0:14.6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176 139 18205,'-2'0'4650,"0"0"-2723,2 0-1502,35 0 24,-17-7-12,27-2-224,-28-8-101,-4-3 0,-6 1 45,-3-1-23,-4 1 157,-7 5 270,-7 5 111,-9 5-346,-9 19-326,-6 15 0,-7 22 0,-1 14 0,3 3 0,10-5 0,13-11 0,10-14 0,12-13 0,14-14 0,12-5 0,13-14-729,6-9-4638,-3-8 5367,-9-6 0,-17 13 0,-10 5 0</inkml:trace>
</inkml:ink>
</file>

<file path=ppt/ink/ink1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9:08.84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18 21163,'34'-11'1535,"-7"5"-986,-26 18-157,-1 2-135,0 3-54,0 0-13,-4 2 213,-2 0 101,-3 2-89,-1 0 67,0-1-23,2-1-156,2-3-35,4-3 47,0-2-24,2-3-67,0 0-45,0-2-11,1-2-34,1 0-33,2-1-67,2 0-34,2-1-23,3-1-66,3 0-247,2-1-482,2 0-953,-2 0-1321,-1-1 3092,0 0 0,-7 0 0,0 1 0</inkml:trace>
</inkml:ink>
</file>

<file path=ppt/ink/ink1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9:09.06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51 26597,'21'-16'358,"-3"1"-559,-9 9-1066,-1 0-1320,-3 2-2175,-1 2-4707,0 1 9469,-3 1 0,0 0 0,-1 0 0</inkml:trace>
</inkml:ink>
</file>

<file path=ppt/ink/ink1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9:09.36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30 21 15504,'0'-3'5603,"1"0"-4494,-1 3 1110,0 0-1256,1-7-44,0 6-225,0-6-245,-1 10-79,0 3 55,0 6-156,0 5-122,0 4-147,0 3 0,0 0 0,0 1 0,-2-1-595,-1 2-1377,-2-2-3070,0-1-4789,0 1 8647,-2-3 0,4-7 0,0-5 0</inkml:trace>
</inkml:ink>
</file>

<file path=ppt/ink/ink1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9:09.69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86 0 25521,'-43'64'1390,"10"-14"-1087,27-22 44,4-9-134,1-2 22,0-2-146,1-2-44,5-4-11,5-3 11,8-3-23,19-6-112,-7-3-682,9-5-1123,-16-3-1242,-1-2-4527,-1 0 7664,1-2 0,-9 8 0,-3 2 0</inkml:trace>
</inkml:ink>
</file>

<file path=ppt/ink/ink1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9:10.02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9 124 20199,'-5'-3'5491,"1"0"-4651,4 3 538,0 0-952,11-32-113,1 16-289,11-23-24,-1 26 0,0 4 0,1 4 0,0 2-875,-1 3-1242,-4 0-1716,-3 0-4268,-8 6 8101,-3 2 0,-4-1 0,0 0 0</inkml:trace>
</inkml:ink>
</file>

<file path=ppt/ink/ink1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9:10.33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75 1 24883,'-38'57'2275,"8"-7"-1738,26-29-178,2-1 33,2-2-167,0-1-225,0-2 0,4-1 0,1-2 0,4-3 0,2-1 0,1-5 0,2-1 0,2-2 0,1 0 0,1-3 0,-1-1 0,0-4-147,0 1-1791,-2-2-2298,0 1-5422,1-2 9658,0 0 0,-7 4 0,-2 2 0</inkml:trace>
</inkml:ink>
</file>

<file path=ppt/ink/ink1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9:10.53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36 27415,'9'-1'11,"2"1"-672,1 0-1658,1-3-1480,1-2-6032,-2-3 9812,0-1 1,-6 3-1,-2 2 1</inkml:trace>
</inkml:ink>
</file>

<file path=ppt/ink/ink1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9:10.74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86 0 21028,'-3'0'4751,"1"0"-4034,2 0-224,-13 48-123,6-17-79,-10 39-156,7-28-135,1-2-34,1-5-739,1-3-1692,2-6-2163,2-6-5203,2-6 9280,1-7 0,0-3 1,0-4-1</inkml:trace>
</inkml:ink>
</file>

<file path=ppt/ink/ink1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9:10.94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101 5 21398,'0'-3'6152,"0"1"-5458,-2 42-267,-5-5-427,-2 36 0,-5-18 0,3-1 0,0-5 0,3-5 0,1-4-1144,0-1-2935,2 0-5752,-1 1 9286,0 2 0,2-17 0,1-4 0</inkml:trace>
</inkml:ink>
</file>

<file path=ppt/ink/ink1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9:55.89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25 9 18283,'1'-5'4885,"-1"1"-3730,0 4-170,0 0-200,3 42-214,-2-14-77,1 38-58,-2-23-178,0 1-112,0 1-90,0-2-34,-2-1-22,-1-2 0,-2-4-157,0-6-481,1-5-830,0-7-1221,3-4-2735,-1-6 5424,0-2 0,1-4 0,-1 0 0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0:15.58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684 1050 15191,'-4'7'6521,"1"-2"-5289,3-5 315,0 0-629,-8 8 113,1-6-572,-11 5-246,-1-21 45,-9-15-101,-7-25-45,-7-21-34,20 29 1,0-2-220,0-4 1,-1 0 218,1-1 1,-1 1-23,0 1 0,0 2 22,0 2 1,-1 2 55,-26-37 35,-2 9-169,3 14 0,5 16 0,12 16 0,9 13 0,10 9 427,7 4-427,2 1 0,1 7 0,-2 11 0,0 15 0,2 11 0,0 6 0,3-2 0,15 11 0,-3-23 0,12 1 0,-8-25 0,-3-6 0,-3-3 0,10-4 0,4-16 0,19-13 0,4-21 0,3-10 0,-8 3 0,-15 5-3392,-14 9 3392,-16 8 0,-11 6 0,-9 5 0,-10 3 0,0 6 0,-2 6 0,2 4 3392,3 6-3416,5 0-1645,5 0-3015,2 2-5147,-2 6 8344,-4 10 1,9-8 0,1 3 0</inkml:trace>
</inkml:ink>
</file>

<file path=ppt/ink/ink1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49:56.17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63 20860,'0'-4'4661,"0"1"-3159,0 3-875,49-12-235,-6 4-156,45-10-113,-18 10-101,-2 2 1,-4 3-23,-6 3-336,-5 1-527,-7 3-1311,-4 3-2487,-7 4-5170,-7 4 8972,-10 4 0,-9-7 0,-6-1 0</inkml:trace>
</inkml:ink>
</file>

<file path=ppt/ink/ink1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0:07.25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5 28671,'60'-3'0,"-4"1"0,-22 2 0,1 0 0,0 2 0,-4 2 0,-4 2-1480,-5 3-3395,-6 1-4956,-6 1 8795,-6 3 1,-2-6 0,-2 0 0</inkml:trace>
</inkml:ink>
</file>

<file path=ppt/ink/ink1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0:07.47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13 28671,'5'-7'0,"4"2"0,10 5 0,3 0-953,2 0-2039,4 0-2880,0 0 5872,-2 3 0,-11-2 0,-4 2 0</inkml:trace>
</inkml:ink>
</file>

<file path=ppt/ink/ink1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0:07.86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51 69 25936,'-30'53'739,"9"-6"-604,30-30-102,8-1 68,6-6-56,4-4 135,1-3 21,-2-3 113,-2-5-12,-3-2 102,-5-6-123,-4-4-281,-5-1 0,-3-2 0,-3 0 0,-3-1 0,-7-1 0,-4 2 0,-5 2 0,-2 2 0,4 5 0,2 3 0,2 5 0,0 2 0,-4 6-517,0 5-1746,0 7-3496,4 3 5759,5-2 0,4-8 0,3-4 0</inkml:trace>
</inkml:ink>
</file>

<file path=ppt/ink/ink1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0:08.10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26 0 28671,'-9'97'0,"3"-23"-136,-1-13-872,5-21-1468,1 0-2130,1-1-5225,0 0 9168,0-4 0,0-15 1,0-6-1</inkml:trace>
</inkml:ink>
</file>

<file path=ppt/ink/ink1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0:08.28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45 27225,'48'-19'-4965,"-2"3"-2082,-14 12 7047,-1 0 0,-12 3 0,-6 0 0</inkml:trace>
</inkml:ink>
</file>

<file path=ppt/ink/ink1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0:08.51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93 28671,'70'-35'0,"-6"5"-5661,-30 21 5661,0 1 1229,-3 2-2147,-4 3-1066,-6 2-1770,-9 1-2815,-5 1 6569,-8 7 0,0-4 0,-1 4 0</inkml:trace>
</inkml:ink>
</file>

<file path=ppt/ink/ink1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0:08.72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184 0 26339,'-54'54'863,"7"-5"-829,25-17-34,3-1-124,2-3-727,4-4-1199,6-5-1805,3-8-4863,3-4 8718,3-5 0,-2-2 0,2 0 0</inkml:trace>
</inkml:ink>
</file>

<file path=ppt/ink/ink1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0:08.89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3 21891,'0'-1'4426,"0"-1"-2779,0 2-1569,13 27-78,-8-13-268,11 22-931,-12-21-1804,2-3-4281,-1-2 7284,3-4 0,-3-3 0,-1-2 0</inkml:trace>
</inkml:ink>
</file>

<file path=ppt/ink/ink1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0:09.09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26 1 19272,'1'61'661,"-1"-6"1875,-3-24-3152,0-4-257,-3-1-5043,0-5 6129,1-1 0,2-10 1,2-3-1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0:18.13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 19 27998,'-4'0'673,"7"0"-673,12-3 0,11 0 0,10-3 0,7 2 0,1 2 0,0 2 0,-7 0 0,-6 2-942,-9 2-1781,-5 4-1546,-10 4-5562,-3 5 8781,-16 7 1,9-10-1,-10-1 1</inkml:trace>
</inkml:ink>
</file>

<file path=ppt/ink/ink1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0:09.32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46 8 20367,'0'-4'4639,"0"1"-3731,0 3-113,0 0-560,0 36-179,-3-17-56,-1 29-549,-3-28-997,0-2-919,1-4-2421,-1 0-4945,2-5 9804,1-3 0,2-4 1,1-1-1</inkml:trace>
</inkml:ink>
</file>

<file path=ppt/ink/ink1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0:09.63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97 61 26799,'41'-38'571,"1"16"-391,-27 31-46,3 9 79,-8 1-112,-3-1 44,-2 0 1,-3-1 236,-1 2-382,-7 2 0,-5 2 0,-8 1 0,-4 1 0,-2-3 0,0-2 0,1-4 0,2-3 0,3-6-797,-5 1-1791,8-4-2219,0 0 4807,11-1 0,3-3 0,2 0 0</inkml:trace>
</inkml:ink>
</file>

<file path=ppt/ink/ink1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0:09.83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33 1 27247,'-6'67'471,"-1"-6"-505,0-32-818,1-2-1825,2-4-2792,3-5 5469,-1-2 0,2-8 0,0-3 0</inkml:trace>
</inkml:ink>
</file>

<file path=ppt/ink/ink1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0:10.00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29 18406,'4'-5'6376,"-1"1"-5637,-3 4-503,0 0-191,35-8-45,-22 5-785,24-5-929,-34 12-3127,-3 3 4841,-8 8 0,6-6 0,-6 0 0</inkml:trace>
</inkml:ink>
</file>

<file path=ppt/ink/ink1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0:10.27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72 0 24524,'-36'59'3216,"8"-8"-2555,23-30-391,4-3-270,0 0 0,4-2 0,8 0 0,8-1 0,10 0 0,9-2 0,7-4 0,8-4-2813,5-4-7018,5-1 9580,-1 0 0,-25 0 0,-11 0 0</inkml:trace>
</inkml:ink>
</file>

<file path=ppt/ink/ink1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0:27.102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11 11774,'3'-6'0,"-1"2"0</inkml:trace>
</inkml:ink>
</file>

<file path=ppt/ink/ink1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0:35.92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45 1 23896,'-24'70'3598,"6"25"-8777,15-35 5537,12 20 1286,9-28-1542,10-5 758,4-7-860,1-6 0,-2-8 0,-1-9 3392,1-8-4513,-1-7-1927,3-14-5423,-2-4 8471,1-8 0,-15 10 0,-4 4 0</inkml:trace>
</inkml:ink>
</file>

<file path=ppt/ink/ink1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0:36.74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1 452 21600,'83'25'3686,"-1"-5"-2722,-19-24-292,4-4-145,-2-8-102,-3-7-133,-7-6-1,-7-5-77,-6-6-214,-9-4 0,-8-5 0,-8-1 0,-9 0 0,-4 5 0,-6 6-281,-5 9-526,-4 9-1849,-8 11-3495,-4 5 6151,-3 13 0,10-7 0,3 7 0</inkml:trace>
</inkml:ink>
</file>

<file path=ppt/ink/ink1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0:57.69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34 26451,'65'-11'975,"-9"2"-863,-31 4-78,-3 2-34,-3 0-202,-2 2-907,-2 0-1457,1 1-3239,-3 0 5805,0 0 0,-6 0 0,-2 0 0</inkml:trace>
</inkml:ink>
</file>

<file path=ppt/ink/ink1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0:57.94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21 28671,'9'-3'0,"3"-1"0,5 0-998,8 0-2520,-7 1-6313,4 1 9731,-5 2 0,-8 0 0,-1 0 0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0:18.35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7 157 20849,'-4'0'6678,"2"0"-5534,2 0-1144,27-50 0,-9 29 0,23-37 0,-16 45 0,-1 4 0,0 5 0,2 2-2186,0 6-3730,0 10 5916,-5 9 0,-9-6 0,-5 0 0</inkml:trace>
</inkml:ink>
</file>

<file path=ppt/ink/ink1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0:58.23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19 68 23706,'-11'48'2533,"3"-6"-1929,14-30-144,2-1-236,5-4-145,1-4-12,2-1 11,-2-6 101,0-7 34,-2-6 22,-4-6 1,-2-3-179,-4-1-57,-2 3 0,0 4-35,-1 6-525,-1 3-919,-2 4-2297,1 2-4650,0 3 8426,2 1 0,1 1 0,0 0 0</inkml:trace>
</inkml:ink>
</file>

<file path=ppt/ink/ink1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0:58.43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63 3 20177,'0'-2'5782,"0"1"-4236,0 1-1121,-7 41-167,4-16-247,-7 35-11,6-27-515,-2 1-1535,-2 1-4259,0 0 6309,-1 0 0,5-15 0,0-5 0</inkml:trace>
</inkml:ink>
</file>

<file path=ppt/ink/ink1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0:58.61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47 28671,'54'-23'0,"-8"5"-337,-30 17-1131,-3 0-3082,0-1 4550,0 1 0,-7 1 0,0 0 0</inkml:trace>
</inkml:ink>
</file>

<file path=ppt/ink/ink1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0:59.39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7 28671,'42'-3'0,"-4"0"0,-15 3 0,-1 0 0,-3 0 0,-5 0 0,-4 0-113,-3 3-2162,-2 1-3395,-3 4 5670,1 2 0,-3-4 0,1-1 0</inkml:trace>
</inkml:ink>
</file>

<file path=ppt/ink/ink1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0:59.59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140 0 26731,'-41'59'931,"-4"6"-1043,28-32-662,-3 5-1254,10-18-2487,6-6-5316,1-5 9372,3-5 1,0-2-1,0-2 1</inkml:trace>
</inkml:ink>
</file>

<file path=ppt/ink/ink1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0:59.79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27785,'33'50'-527,"-5"2"-1904,-22-30-2926,1 4-4474,1-12 8947,3-4 0,-5-5 0,1-3 0</inkml:trace>
</inkml:ink>
</file>

<file path=ppt/ink/ink1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1:00.04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 0 26855,'0'5'1120,"0"1"-918,0 9-113,0 0-77,-1 0-12,1 1-135,0-3-290,0 0-382,0-4-975,0-1-885,0-4-1725,0 0-4572,0 0 8964,0-1 0,0 0 0,0 0 0</inkml:trace>
</inkml:ink>
</file>

<file path=ppt/ink/ink1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1:00.37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7 19078,'0'-4'5177,"0"2"-4740,0 2 482,0 0-504,2 22-79,-2-8-157,2 19-157,-2-14-22,0 1-436,0-2-842,0-1-1535,0-5-2789,-1-5 5602,1-3 0,0-4 0,0 0 0</inkml:trace>
</inkml:ink>
</file>

<file path=ppt/ink/ink1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1:00.69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18 18922,'3'-7'5311,"0"2"-4673,-3 5 147,0 0-628,35-5-56,-20 7 78,28-1 67,-30 11-44,0 2 78,-4 4 113,-4 1-57,-3 3-23,-2-2-66,-2-1-46,-3-5-10,-4-2-124,-2-4 0,-1 0-32,-1-3-35,-2-1 0,1 1-35,1-2-301,2 1-482,2-1-1041,4-2-7972,2 0 8571,5-3 0,-1 2 1,1-2-1</inkml:trace>
</inkml:ink>
</file>

<file path=ppt/ink/ink1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1:00.91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27382,'7'49'100,"-2"-6"-716,-5-24-1043,1-1-2060,1-3-5369,1 0 9088,2-1 0,-3-7 0,1-1 0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0:18.6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94 118 23885,'-52'74'953,"11"-10"-304,47-37 136,4-4-124,9-2-212,5-9-248,3-5-44,2-4-11,1-13-12,-2-5 90,-3-13-11,-7-3 1,-9-4-214,-4 1 0,-5-1 0,0 2-80,0 3-592,-1 5-852,0 4-3238,1 3 4762,1 1 0,0 8 0,1 2 0</inkml:trace>
</inkml:ink>
</file>

<file path=ppt/ink/ink1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1:01.12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 3 19818,'-2'-1'4773,"0"1"-4213,2 0-560,16-1-134,-8 1-830,13 1-1377,-13 3-2869,-2 3 5210,-2 3 0,-3-4 0,-1 0 0</inkml:trace>
</inkml:ink>
</file>

<file path=ppt/ink/ink1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1:01.44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76 1 27449,'-40'49'1222,"7"-6"-1222,31-27 0,2-1 0,0-1 0,3-2 0,6-5 0,5-2 0,6-3 0,0-2 0,2 0 0,0-1 0,-2-4 0,0-3 0,-2-3 0,-3 1 0,-5-1-2780,-1 3-5063,-2 1 7843,-2 3 0,-2 2 0,-2 2 0</inkml:trace>
</inkml:ink>
</file>

<file path=ppt/ink/ink1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1:51.54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 57 19729,'-6'-8'4279,"1"3"-3472,5 5 1042,0 0-1490,10 0-34,0-2-168,11-1-45,-2-2-67,2-2-34,-1 0 67,-1 1-67,-3 1 1,-2 0-12,-5 3 22,-2 0-22,-3 2 90,-2 0 55,-1 0 247,-1 0-235,0 6-66,0 2-91,0 9 0,0 0 0,-1 2 0,-2 0 0,-1-1 0,-1-1 0,0 0-438,-1 0-313,-2 1-1367,-2 0-2375,-3 1-5338,0-1 8935,-1 0 1,6-8 0,2-3 0</inkml:trace>
</inkml:ink>
</file>

<file path=ppt/ink/ink1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1:51.84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52 28166,'61'-9'505,"-9"1"-505,-29 5 0,-4 0 0,0 0 0,-1 1 0,-2 0-427,-1-1-514,-2 1-1524,1-1-2219,-1-2-5147,2 2 9397,-1-1 1,-6 3 0,-2 0 0</inkml:trace>
</inkml:ink>
</file>

<file path=ppt/ink/ink1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1:52.32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26 15 19661,'0'-6'3351,"0"1"-3195,0 5 124,0 0 12,34-4 212,-25 8 56,25 1-112,-34 11-123,-5 5 45,-4 2-90,-6 1-78,-1 2 22,1-2-90,2 0 12,3-2 101,2-2 55,3-3 158,2-2-124,1-3 22,1-2-323,0-3-35,1-1 0,0-1 0,3 0 0,2-2 0,4-2 0,4 0 0,3-1-382,11-3-447,-6-2-1188,7-4-2252,-11-3-5562,-1 1 9504,-2 0 0,-6 6 1,-3 1-1</inkml:trace>
</inkml:ink>
</file>

<file path=ppt/ink/ink1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1:52.52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 33 22059,'-8'0'3518,"3"0"-3260,5 0-101,0 0-157,28-1-213,-14 0-672,22-2-975,-22-2-1872,-1 0-4895,-1-1 8627,-1 0 0,-6 3 0,-1 0 0</inkml:trace>
</inkml:ink>
</file>

<file path=ppt/ink/ink1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1:52.73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 7 17879,'-4'-3'6029,"1"0"-5032,3 3 269,0 0-1086,-2 29-180,2-15-12,-1 24-817,1-22-1412,0 2-3709,0 2 5950,-2 2 0,1-9 0,-1-2 0</inkml:trace>
</inkml:ink>
</file>

<file path=ppt/ink/ink1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1:53.04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50 0 24916,'-28'54'1524,"7"-10"-1009,20-31 12,1-2 11,5-2-180,3 0-167,6-2-135,3-1-56,2 0 0,4-4-325,0-1-470,3-1-1223,1-6-2015,1-5-5798,1-7 9683,0-2 1,-12 9 0,-4 1-1</inkml:trace>
</inkml:ink>
</file>

<file path=ppt/ink/ink1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1:53.37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49 27953,'14'-8'718,"4"2"-718,5 2 0,3-1 0,-1 0 0,-1 0 0,-3 0 0,-2 2 0,-4 0 0,-4 0-729,-4 3-1467,-3-1-2242,-3 1-5393,-1 0 8994,-1 3 1,1-2 0,-2 2-1</inkml:trace>
</inkml:ink>
</file>

<file path=ppt/ink/ink1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1:53.74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74 0 27863,'-34'45'325,"5"-4"-213,23-17 67,3-1 13,1-1-192,2-3 0,0 0 0,2-3 0,2-3 0,2-2 0,3-4 0,2-2 0,3-4 0,4 0 0,2-1 0,3-3 0,0-2 0,0-5 0,-1 0 0,-3-1-69,-2 0-1813,-3 2-3272,-2 0 5154,-3 0 0,-4 4 0,-2 2 0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0:18.89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 63 22608,'-4'-1'4919,"0"0"-4325,4 1-90,0 0-458,50-19-46,-13 8 0,40-11 0,-32 16-158,-7 4-1085,-7 2-2086,-6 5-5108,-7 6 8437,-7 10 0,-5-9 0,-5 1 0</inkml:trace>
</inkml:ink>
</file>

<file path=ppt/ink/ink1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1:53.92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56 25824,'34'-16'-5278,"-5"1"-4553,-17 7 9341,0 0 1,-6 3 0,-1 2 0</inkml:trace>
</inkml:ink>
</file>

<file path=ppt/ink/ink1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1:54.14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58 6 18888,'0'-3'6566,"0"0"-5524,0 3-347,0 35-191,-1-12-168,-2 31-201,-2-21-135,-4 3-112,1-3-762,-1-1-1715,1-5-2756,2-4 5345,1-7 0,3-8 0,1-4 0</inkml:trace>
</inkml:ink>
</file>

<file path=ppt/ink/ink1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1:54.36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28671,'15'82'0,"-5"-20"0,-14-3 0,-1-21 0,-1-3-326,3-3-2442,0-1-2610,2-1 5378,1 1 0,0-14 0,0-3 0</inkml:trace>
</inkml:ink>
</file>

<file path=ppt/ink/ink1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1:59.92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9 720 26967,'-5'-71'930,"2"3"-729,4 23-122,1-7 55,0-6-55,-1-2-57,-1 0 0,0 4 90,0 9 13,0 8-125,0 10 0,0 4 0,1 6 0,0 2 0,2 3 0,0 3 0,1 2 0,0 3 0,1 2 0,8-1 0,2-1 0,11-2 0,2 2 0,6 3 0,7 1 0,5 2 0,5 2 0,4 3 0,2 3 0,2 4 0,4 1 0,0-2 0,2-2 0,-6-2 0,-5-4 0,-8 0 0,-7-3 0,12 0 0,-12 0 0,12 0 0,-13 0 0,0 0 0,-4-2 0,-5 0 0,-7 0 0,-4 1 0,-7 0 0,-3 0 0,-5 1 0,-1-1 0,-2 1 0,2 0 0,-1 0 0,2 0 0,-1 0 0,0 0 0,0 0 0,-1 0 0,0 0 0,-3 4 0,-2 5 0,-3 10 0,-2 8 0,2 5 0,-1 2 0,2 0 0,0 1 0,-1 0 0,0 2 0,0-1 0,1 0 0,0-2 0,2-2 0,1-3 0,-2-3 0,2-3 0,-2-1 0,1-4 0,-2-1 0,2-4 0,0-3 0,2-3 0,0-1 0,0-2 0,1 0 0,0-2 0,-1-1 0,0 0-797,-2-2-1354,-1-2-919,-1 0-2185,-2-2 5255,0 2 0,3 1 0,2 1 0</inkml:trace>
</inkml:ink>
</file>

<file path=ppt/ink/ink1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00.46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 1 19381,'-5'0'5054,"2"0"-3912,3 0 819,0 0-1244,9 3-301,6 0-416,16 3 0,13-3 0,13-2 0,13-1 0,9-3 0,2 2 0,-3-2 0,-6 3 0,-6 0 0,-7 0 0,-6 0 0,-1 0 0,-1 0 0,-1 0 0,-1 2 0,-4 2 0,-4 4 0,-6 3 0,-5 0 0,-5-1 0,-5-2 0,-5-2 0,-7-4 0,-4 0-2903,-2-2-6928,-12 1 9750,-12 7 1,7-5 0,-4 5 0</inkml:trace>
</inkml:ink>
</file>

<file path=ppt/ink/ink1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08.42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39 17610,'0'-5'5659,"0"0"-4034,0 5 807,0 0-1604,40-11-311,-16 7-517,33-7 0,-26 9 0,0 2 0,-3 0 0,-1 2 0,-2 1 0,-3 2 0,-1 0 0,-2 0 0,-2-1 0,-3-2 0,-4-1 0,-3 1 0,-2-2-595,-3 1-1511,-2-1-2231,0 4-5494,-3 1 9790,-5 5 0,3-4 0,-3 0 0</inkml:trace>
</inkml:ink>
</file>

<file path=ppt/ink/ink1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08.68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145 1 25510,'-29'50'1389,"3"-5"-1243,17-20-112,-2 2-34,1 1-23,-1 2-302,-1 0-503,0-4-584,3-5-595,1-6-1432,4-7-1906,2-4-2140,1-5 7485,1-6 0,0 4 0,0-4 0</inkml:trace>
</inkml:ink>
</file>

<file path=ppt/ink/ink1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08.86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23840,'31'21'415,"-5"1"-706,-17-2-1614,-2 3-4123,-4 5 6028,-2 1 0,-1-12 0,0-5 0</inkml:trace>
</inkml:ink>
</file>

<file path=ppt/ink/ink1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09.07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44 26877,'46'-5'-246,"-7"0"-1021,-19-1-1691,-5 0-3014,-3 0 5972,-1-2 0,-5 5 0,-2-1 0</inkml:trace>
</inkml:ink>
</file>

<file path=ppt/ink/ink1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09.26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28 7 16692,'0'-4'5591,"0"1"-4661,0 3 1536,0 0-1839,2 17-213,0-3-335,1 15-79,-2-7-594,-1 2-1512,0 2-2052,-2 2-5673,-5 3 9815,-4 4 0,2-14 1,3-3-1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0:19.08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 5 21040,'-8'0'5826,"2"0"-5086,6 0-102,0 0-571,10 12-67,0-9-392,10 9-773,-3-12-2073,-1 0-2656,0-3 5894,0-9 0,-8 7 0,0-6 0</inkml:trace>
</inkml:ink>
</file>

<file path=ppt/ink/ink1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09.84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26 12 13341,'-2'-3'6231,"1"0"-4921,1 3 797,0 0-1312,-2-2 68,2 1-135,-3-2-234,3 3 671,-1 0-896,0 6-34,-2 4-55,0 7-57,-2 2 0,3 1 11,0-2 12,1-1 0,1-1 135,0-1-281,2-2 0,1-2 0,2-2 0,4-4 0,1-2 0,2-2 0,3-1 0,3-1 0,2-4 0,3-3 0,-1-2 0,-2 0 0,-3 2-158,-5-1-1814,0-1-2633,0-4 4605,3-2 0,-7 6 0,0 1 0</inkml:trace>
</inkml:ink>
</file>

<file path=ppt/ink/ink1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10.31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156 25 26194,'-61'19'1188,"10"0"-1009,35-2-22,4 1-124,4 0 1,3 1-23,3 1 45,2 1-56,0-2 11,2-2 23,6-3-12,5-4 90,8-6-78,4-1 78,2-8 33,2-5 57,-3-6-55,-3-6-147,-5-1 0,-5-1 0,-6-1 0,-3 3 0,-3-2 0,-2 3 0,-4 3 0,-3 3 0,-7 5 0,0 5-293,-3 3-1846,1 4-2747,3 6-4907,4 5 9793,5 6 0,3-8 0,2-2 0</inkml:trace>
</inkml:ink>
</file>

<file path=ppt/ink/ink1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10.53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16 28199,'33'-8'472,"-4"1"-472,-14 7-113,-2 0-716,-2 0-1357,-3 0-3046,-2 0 5232,-1 1 0,-3-1 0,-1 2 0</inkml:trace>
</inkml:ink>
</file>

<file path=ppt/ink/ink1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10.75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 11 18698,'0'-6'6431,"0"2"-5209,0 4 122,0 0-1064,0 46-190,0-18-90,1 37-258,-1-32-974,-2-2-2163,0-4-6436,0-6 9428,0-6 1,2-7-1,0-4 1</inkml:trace>
</inkml:ink>
</file>

<file path=ppt/ink/ink1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10.96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28121,'10'66'550,"-3"-5"-550,-7-20 0,0-3 0,0-4-696,0-4-2206,0-4-3384,1-4 6286,2 0 0,-2-10 0,2-3 0</inkml:trace>
</inkml:ink>
</file>

<file path=ppt/ink/ink1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11.62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513 0 27930,'-14'50'247,"-1"0"0,-4 6 0,-2 0-247,-8 3 0,-1 1-502,-4 9 1,0 2 501,0 2 0,0 1 0,3 2 0,2 0 0,2 2 0,2-1-803,3-2 1,2 0 802,2-2 0,1-1 0,2-6 0,2-1 169,3-7 0,2-2-169,-2 37-953,7-25-3271,11-22-2488,3-21 6712,8-14 0,-9-8 0,-1-3 0</inkml:trace>
</inkml:ink>
</file>

<file path=ppt/ink/ink1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12.19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175 0 20826,'-55'32'2824,"6"-2"-2286,29-11-235,2 5-79,3 1 22,5 4-33,5-1 11,3 0 23,8-3-12,6-6-100,11-6-46,7-7 23,2-8 0,2-8 0,-5-8 179,-6-7-33,-8-2 123,-6-4-45,-5 1-134,-5 0-101,-8 3-68,-6 4-33,-7 5-134,-3 7-662,0 5-941,0 4-8094,2 7 8395,10-1 0,4 2 0,9-3 1</inkml:trace>
</inkml:ink>
</file>

<file path=ppt/ink/ink1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12.39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22 0 27841,'-2'71'638,"-2"-7"-638,-3-23-649,2-3-920,2-4-2208,2-4-6054,1-3 9714,0-5 1,0-10 0,0-4 0</inkml:trace>
</inkml:ink>
</file>

<file path=ppt/ink/ink1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12.58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58 22888,'0'-4'4135,"0"1"-3440,0 3-214,0 0-324,36-11-157,-12 6-190,29-8-1021,-25 8-1399,-2 0-3082,-3 1 5692,-4 0 0,-8 2 0,-4 0 0</inkml:trace>
</inkml:ink>
</file>

<file path=ppt/ink/ink1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12.91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8 117 22877,'-4'-5'3216,"1"1"-2802,3 4-134,34-26 0,-14 13 57,28-20-23,-26 21-169,-2 3 146,-3 3-100,-3 1-23,-5 3-10,-3 1-158,-3 1 0,-1 0 0,-2 3 0,1 8 0,-3 11 0,-7 14 0,-5 11 0,-6 2 0,-2 2 0,2-2 0,2-4 0,3-3 0,2-10-449,4-8-2722,4-10-3395,3-9 6566,3-5 0,0 0 0,0-2 0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0:19.27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117 0 26059,'-21'57'657,"-1"0"1,3-2-1,4-4-388,5 14-135,3-1-134,0-6-134,1-5-4935,1-7 1741,2-4-6503,1-7 9528,2-5 1,0-14 0,0-4 0</inkml:trace>
</inkml:ink>
</file>

<file path=ppt/ink/ink1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13.24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95 21700,'0'-1'4572,"0"-1"-3686,0 2-685,35-22-78,-20 10-11,26-18 12,-31 19-68,-1 2 22,-4 5-22,-2 1 45,-2 2 224,-1 1 12,0 5-337,0 4 0,-1 11 0,-3 7 0,-4 6 0,-2 5 0,-1 1 0,-2 2 0,1 1 0,-1 0 0,2-1 0,1-5 0,2-6-1345,3-7-3665,2-10-4821,2-7 8437,1-4 0,0-2 0,0-1 1</inkml:trace>
</inkml:ink>
</file>

<file path=ppt/ink/ink1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13.48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32 0 26765,'-3'72'1906,"0"-6"-1906,-1-29 0,-1 1 0,0 1 0,1-2 0,0-2-494,2-3-1568,1-5-1636,0-5-4268,1-3 7966,0-4 0,0-7 0,0-3 0</inkml:trace>
</inkml:ink>
</file>

<file path=ppt/ink/ink1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13.67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14 28671,'24'-1'0,"2"-1"0,1 0 0,8-1 0,6 1-192,6 0-3315,2 1-2398,-4 7 5905,-9 4 0,-17-2 0,-8 1 0</inkml:trace>
</inkml:ink>
</file>

<file path=ppt/ink/ink1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14.49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1 286 24558,'58'12'1371,"1"0"0,9-3 0,3-2-1371,11-3 0,4-4-1010,-18-4 0,3-1 0,2-2 1010,7 0 0,3-2 0,1-1 0,7-3 0,2-2 0,0-1 0,3 0 0,1-1 0,0 1-438,0 0 0,-1 0 1,0 1 437,-2 0 0,-1 1 0,-1 2 0,-5 1 0,0 1 0,-2 1 0,-5 2 0,-1 0 0,-2 2 0,-5 0 0,-2 1 0,-2 1 0,23 0 0,-4 0 239,-11 0 0,-5 0-239,-14 1 0,-4-1-118,25-3 118,-30 0 1199,-27-1-2196,-13 2-2071,-17 2-6763,-4 1 8924,-7 2 1,9 0 0,2 0 0</inkml:trace>
</inkml:ink>
</file>

<file path=ppt/ink/ink1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14.91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36 7 18653,'0'-4'5983,"0"2"-4963,0 2-471,0 0-347,-13 35-158,8-12-44,-9 29-784,12-21-1659,1 2-2991,1 5 5434,0 4 0,0-17 0,0-4 0</inkml:trace>
</inkml:ink>
</file>

<file path=ppt/ink/ink1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15.31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20 153 19930,'-5'0'4997,"2"0"-4133,3 0 446,0 0-794,-6 12-180,4-6-34,-1 9-89,9-8-45,4 0-133,8-1-35,3-2 0,6-2 0,4-1 0,4-3 0,4-5 0,2-4 0,-1-8 0,-3-3 0,-4-2 0,-7-1 0,-6 1 0,-8 4 0,-7 2 0,-5 3 0,-11 4 0,-9 3 0,-12 3 0,-7 3 0,-5 2 0,0 4-393,3 4-716,3 5-2119,3 5-4996,2 2 8224,2 2 0,13-9 0,4-2 0</inkml:trace>
</inkml:ink>
</file>

<file path=ppt/ink/ink1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15.99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130 240 18989,'0'-5'5759,"0"1"-4761,0 4-259,0 0-537,-20 66 89,8-13-1886,-2 1 0,0 2 1763,0 20-78,4-10-46,2-15-32,4-17 100,2-15 112,0-10 134,-2-9 3280,-1-14-3514,-1-11-80,0-20 25,1-12-69,3-13 0,0-7 0,4-4 0,6 4 0,5 9 0,10 13 0,5 11 0,4 9 0,2 8 0,-1 8 0,-1 7 0,3 6 0,-13 4 0,-1 5 0,-15 7 0,-3 7 0,-4 10 0,-9 7 0,-21 24 0,2-12 0,-11 12 0,16-21 0,4-4 0,5-2-1345,7-7-2264,4-6-6222,13-8 9743,8-6 0,-4-4 1,1 0-1</inkml:trace>
</inkml:ink>
</file>

<file path=ppt/ink/ink1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16.30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54 54 24591,'-30'61'1390,"7"-9"-1144,25-29 113,6-4-23,6-6 12,8-5 32,6-4-178,0-8-56,1-7-1,-3-8 90,-4-8 58,-8-3-293,-6-2 0,-4 2 0,-4 4 0,-5 5 0,-4 5 0,-5 6 0,-1 5-225,0 3-1165,3 9-1455,3 5-1929,5 6-5053,6 1 9827,11-5 0,-6-7 0,4-3 0</inkml:trace>
</inkml:ink>
</file>

<file path=ppt/ink/ink1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16.54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146 1 28671,'-53'21'0,"8"4"0,30 2 0,2 4 0,4-1 0,3 0 0,3-4 0,2-1 0,1-6-270,10 2-2072,2-11-2106,12-1-5110,1-10 9558,3-8 0,-11 5 0,-3-5 0</inkml:trace>
</inkml:ink>
</file>

<file path=ppt/ink/ink1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16.85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26 35 25791,'-15'61'448,"4"-11"-146,18-35 101,4-6 57,8-4-23,4-4-56,0-3-79,0-5-155,-7-2-147,-3-5 0,-7-2 0,-3-3 0,-2-3 0,-1-1 0,-2 0 0,-4 4 0,-1 7 0,-4 5-35,3 4-1455,1 3-2868,3 2-5473,1 5 9353,2 3 0,1-2 0,0-2 0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0:19.63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179 67 24905,'-80'49'2241,"15"-4"-1916,49-23-101,6 3-89,5 3 10,2 1-55,3 2 33,6-1-11,7-1 157,9-5-167,7-5-102,7-9 0,4-5 0,3-17 0,0-11 0,-4-17 0,-9-8 0,-12-2 0,-10 2 0,-9 4 0,-10 5 0,-5 4 0,-9 7 0,1 4-1088,-5 11-5747,-1 5 6835,-10 24 0,18-11 0,0 13 0</inkml:trace>
</inkml:ink>
</file>

<file path=ppt/ink/ink1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17.26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64 625 26698,'-33'-75'1949,"6"1"-1925,25 19-24,1-7 0,1-3 0,0 2 0,0 5 0,2 11 0,2 10 0,2 12 0,2 8 0,2 5 0,1 1 0,4 2 0,3 1-864,3 4-1758,2 2-2230,-1 9 4852,-4 8 0,-7-4 0,-6 2 0</inkml:trace>
</inkml:ink>
</file>

<file path=ppt/ink/ink1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17.44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 10 23639,'-4'-4'4493,"1"2"-4325,3 2-34,0 0-380,41-3-1121,-15 2-2017,35 5-6447,-28 7 9364,-2 7 0,-14-7 1,-5-1-1</inkml:trace>
</inkml:ink>
</file>

<file path=ppt/ink/ink1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17.84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109 1 25981,'-51'43'1961,"9"-1"-1726,33-11-34,4-1-33,3 0-67,8-3-77,3-4-24,9-6 0,3-8 0,1-4 0,-1-14 0,-1-6 0,0-12 0,-4-5 0,-2 2 0,-5 5 0,-4 8 0,-3 7 0,-2 6 0,0 3 0,0 11 0,0 2 0,0 10 0,0 0 0,2-1 0,1-1 0,4-3 0,2-4 0,5-4-1065,0-2-4068,3-3-4698,-2 0 8720,0 1 0,-7-3 0,-2 1 0</inkml:trace>
</inkml:ink>
</file>

<file path=ppt/ink/ink1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26.15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25 8 19470,'0'-4'3788,"0"1"-3138,0 3-56,0 0-135,5 49-101,-3-17-10,3 43-101,-9-28-57,-2-1 90,-2-6 0,0-8 56,3-10-10,2-10-13,2-7 12,1-4-23,-1-4-44,1-5-111,-1-8-147,1-7 0,2-7 0,4-1 0,3-2 0,5 1 0,1 1 0,0 2 0,1 2 0,0 2 0,1 4-248,0 4-6631,12 2-2952,-6 7 9652,8 2 1,-19 6 0,-4 0 0</inkml:trace>
</inkml:ink>
</file>

<file path=ppt/ink/ink1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26.49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 70 19213,'5'5'6073,"-2"-1"-5804,30-10-134,-15-1-102,25-7-10,-25 1-1,-5 0 23,-4 3 56,-4 2 112,-4 4-113,-2 1 169,-8 2-22,-5 8-1,-9 5 68,0 8 11,0 5-56,3 1 33,5 1 90,2 1-312,3 1-80,3 0 0,2-1 0,3-3 0,2-3 0,0-4 0,6-3 0,3-4 0,6-3-696,4-5-2184,4-1 2880,19-19 0,-23 13 0,11-13 0</inkml:trace>
</inkml:ink>
</file>

<file path=ppt/ink/ink1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26.74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128 0 28513,'-54'39'158,"10"-3"-158,33-13 0,2 0 0,4 1 0,2-3 0,2-1 0,1-4 0,3-3 0,3-5-494,5-2-1948,3-5-2568,3 0-4821,2-4 8983,1-3 1,-9 2-1,-2-1 1</inkml:trace>
</inkml:ink>
</file>

<file path=ppt/ink/ink1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27.06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29 175 23000,'50'-45'930,"-9"6"-616,-31 24-23,-3-1-100,-4 1-34,-3 0-90,0 3 11,-3 3 258,-3 3 527,-5 4 90,-2 4-247,-4 10-79,-1 8-469,-2 11-158,2 5 0,4 1 0,3-1 0,6-3 0,2-4 0,2-3 0,2-3 0,3-5 0,4-3-1548,5-5-2821,3-4-5462,3-4 9386,5-9 1,-11 5 0,-1-5-1</inkml:trace>
</inkml:ink>
</file>

<file path=ppt/ink/ink1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27.39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 13 19056,'0'-7'3059,"0"2"-2174,0 5-123,0 0-33,-3 41 77,0-23-167,-1 32-404,3-37-235,0-6-11,1-3-168,0-4 179,2-5 213,5-5-135,3-9-55,6-4-1,-1 1 56,-1 3 57,-2 5 178,-2 6 80,-1 3-57,-4 4-90,2 1-33,-3 2-34,0 5-100,-1 5-79,-1 9-112,-2 4-717,0 5-908,0 0-1658,-1-3-4550,0-8 7945,0-8 0,1-6 0,0-5 0</inkml:trace>
</inkml:ink>
</file>

<file path=ppt/ink/ink1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27.62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28166,'22'11'505,"-5"4"-6166,-16 7 5661,0 3 1409,-1 4-2048,0 1-742,-2 1-3673,-3-1-4777,-2-3 8673,-3-5 1,5-11 0,1-4 0</inkml:trace>
</inkml:ink>
</file>

<file path=ppt/ink/ink1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27.76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55 25017,'53'-30'-2054,"-7"5"1,-36 25 0,-3 0 0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0:20.2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76 607 19213,'-10'0'5031,"-2"-53"-4628,12 16-33,-4-47 0,4 28 56,-1 1-112,-3 0-135,-2 4 0,-2 2 79,-1 7-113,2 7 23,1 5 12,1 10-46,3 5 46,0 8-35,2 3 57,0 2 22,0 2-45,0-2 146,1 1-279,6-1-46,2 0 0,8 0 0,15 1 0,-3 0 0,13 1 0,-7 0 0,1 0 0,-1 0-80,-2 0-5253,7 0-2219,-17 0 7552,1 3 0,-19-2 0,-4 3 0</inkml:trace>
</inkml:ink>
</file>

<file path=ppt/ink/ink1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28.15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5 165 16266,'4'2'4146,"0"-1"-3250,-4-1 45,0 0 23,38-12-292,-21-1-190,29-12-56,-32 4-135,-5-1-67,-3 3-56,-3 2 57,-1 2 77,-2 3 449,-9 4-325,-1 4 0,-9 5-34,2 10-34,-1 7-43,-1 11-315,2 6 0,2 1 0,3 1 0,5-2 0,4-5 0,1-2 0,4-4 0,3-5 0,4-4 0,5-5 0,3-4 0,2-3-853,0-2-1634,0-3-7344,-1-9 8325,-7 3 0,-3-3 0,-7 7 0</inkml:trace>
</inkml:ink>
</file>

<file path=ppt/ink/ink1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31.94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26 478 27807,'-14'-68'864,"3"3"-864,10 19 0,1-2 0,0 1 0,0 5 0,0 3 0,0 6 0,5 4 0,3 6-46,6 6-772,1 5-750,1 7-1312,-1 2-2263,0 7 5143,-3 7 0,-5-4 0,-4 4 0</inkml:trace>
</inkml:ink>
</file>

<file path=ppt/ink/ink1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32.11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 1 23392,'-5'0'4034,"1"0"-3933,4 0-45,0 0-235,26 11-684,-7-6-1154,21 9-1636,-14-10-2566,-2 1 6219,-2-2 0,-10 0 0,-4-2 0</inkml:trace>
</inkml:ink>
</file>

<file path=ppt/ink/ink1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32.47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35 1 22484,'-19'49'1783,"4"-7"-1391,14-29-34,1-3-56,2-3-22,5-3-66,3-3-124,6-4-23,1-6-56,1-5 45,-2-3-45,-3 0 23,-4 4 55,-4 4 382,-2 3-1,-2 4-55,0 1 78,-1 1-280,1 2 190,0 5-368,2 3-35,1 3 0,1 1 0,3-1 0,0 0 0,3-2 0,1-1-169,2-3-1153,-1-2-1625,-1-1-3115,-3-2 6062,-3 2 0,-3-3 0,-2 1 0</inkml:trace>
</inkml:ink>
</file>

<file path=ppt/ink/ink1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29.57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350 898 24155,'-44'25'2688,"10"-4"-2295,31-21-236,2-7 156,0-8-66,4-16-23,6-16 56,4-15-66,6-13-214,-1-11 0,-4-4-292,-2-6 292,-5 3 0,-2 5 0,-2 12 0,-1 17 0,-2 17 0,1 15 0,0 12 0,-1 6 0,0 5 0,0 2 292,0 1-292,-8 7 0,-7 3 0,-14 8 0,-6 3 0,-4 1 0,1-4 0,2-3 0,2-4 0,3-4 0,3 0 0,4-3 0,5 1 0,4-1 0,4 0 0,4 0 0,4 0 0,1 2 0,6 1 0,6 5 0,8 3 0,11 3 0,7 0 0,6 2 0,5-3 0,2-4 0,1-3 0,-1-5 0,-5-2 0,-6-2 0,-8 0 0,-7-2 0,-7-5 0,-4-5 0,-4-7 0,-5-2 0,-1-1 0,-8 0 0,-5 1 0,-9 0 0,-4-1 0,-13-11 0,11 9 0,-6-5 0,13 15 0,4 4 0,0 3 0,5 4 0,1-2 0,5 4 0,3 0 0,0 1-741,1 1-1466,0 6-1334,0 6-4638,0 6 8179,0 5 0,0-11 0,0-2 0</inkml:trace>
</inkml:ink>
</file>

<file path=ppt/ink/ink1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30.74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109 167 24356,'-16'41'594,"-1"7"-549,5 11-12,-2 6 12,-1-1-45,3-10 0,2-13-11,3-18-23,4-11 34,1-10 135,2-15 133,0-11-122,0-22 90,0-11 178,2-8-66,3 0-113,5 2-56,2 6-78,4 8-68,3 8-21,4 8-12,2 7 0,2 8-34,-1 6-11,-1 7 45,-2 3 23,-3 8 67,-1 10 313,-8 0 90,-2 7-135,-11-5-110,-8 3-248,-7 3 0,-9 2 0,-3 1-136,-5 5-480,13-12-493,4 3-1042,13-14-1547,6 0-1367,8-5-4515,9-1 9580,13-8 0,-13 4 0,-1-4 0</inkml:trace>
</inkml:ink>
</file>

<file path=ppt/ink/ink1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31.02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25 70 18395,'-2'-1'4045,"1"-1"-3126,1 2-628,-11 40 79,8-25 123,-5 29 33,17-38-44,7-3-134,7-5-180,2-7 78,-1-5 12,-2-6 33,-7 1 0,-6 1 35,-6 1-57,-1 0-146,-9 1-90,-4 0-33,-7 3-100,-2 5-371,2 3-616,4 4-1087,4 6-2307,5 4-4707,1 6 9188,7 0 0,-2-5 0,2-4 0</inkml:trace>
</inkml:ink>
</file>

<file path=ppt/ink/ink1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31.27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117 8 20255,'0'-4'5782,"0"0"-4864,0 4-21,0 0-651,-31 11-33,17 4 11,-25 12-112,26 1-88,3 0-24,4-3 0,4-4 0,1-2-125,3-4-423,5-1-539,4-4-1894,9-4-2576,5-3 5557,5-5 0,-13 2 0,-2-1 0</inkml:trace>
</inkml:ink>
</file>

<file path=ppt/ink/ink1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31.58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56 0 25880,'-32'40'45,"8"-9"-45,31-31 11,3-6-11,6-5-201,1-4 32,-2 2 57,-2 2 78,-3 5 1,0 2 33,-1 3 44,1 6 215,-2 5-13,2 6-123,-2 5-123,0 0-67,1-1-762,0-4-1569,5-5-3619,2-3 6017,5-5 0,-9-1 0,-1-2 0</inkml:trace>
</inkml:ink>
</file>

<file path=ppt/ink/ink1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33.15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256 1 22529,'-62'31'3990,"6"1"-3217,23-4-325,6 0-101,4 2-56,6 2 2,4 7-293,2 8 0,4 6 0,3 1 0,2-4 0,3-8 0,6-9 0,2-10 0,7-8-113,1-7-862,3-5-1199,1-8-2554,4-7-5103,3-7 9215,1-7 1,-12 11 0,-5 3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6:23.6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35 1 25723,'-18'86'-67,"5"-11"-1311,10-43-2399,2-8-5601,7-10 9378,6-7 0,-4-6 0,3-1 0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0:20.42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54 28671,'19'-10'0,"3"-1"0,6-1-853,1 3-2161,2 2-4079,-2 4 7093,-2 2 0,-13 1 0,-3 0 0</inkml:trace>
</inkml:ink>
</file>

<file path=ppt/ink/ink1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34.21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68 59 25970,'-13'66'302,"1"-3"-145,3-20 123,0-1-4140,1-9 3940,1-9 824,4-10-837,0-8-67,1-8 34,2-12-12,-1-13-22,4-15 3414,5-9-3391,5-1 33,6 6 33,0 9-21,1 9-12,0 7-23,0 7 34,0 5 68,-2 4 55,-3 4 124,-5 1-44,-5 3-270,-2 2 0,-3 6 0,-5 4 0,-5 5 0,-7 3 0,-3 2-819,1-2-2195,5-2-3362,6-6 6376,5-3 0,3-7 0,0-2 0</inkml:trace>
</inkml:ink>
</file>

<file path=ppt/ink/ink1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34.52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25 49 20793,'0'-7'3653,"0"1"-3205,0 6 482,0 0-527,-11 31-100,8-21-202,-8 23-79,16-31 0,3-4 57,7-8-34,3-6-34,1-6-11,0-1 11,-4 5 45,-4 6-22,-5 5 291,-3 5 45,-2 2 167,1 3-156,-1 4-234,1 5-147,-1 2 0,0 0 0,2-2-808,0-2-1264,4-2-3587,4-3 5659,7-2 0,-7-2 0,-1-1 0</inkml:trace>
</inkml:ink>
</file>

<file path=ppt/ink/ink1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34.86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107 3 21667,'0'-1'4684,"0"0"-3743,0 1-706,-11 5-89,7-1-146,-8 4 22,11-2-22,1-1 0,0 1 11,1 0 34,2 1 78,0 2 180,0 1 191,-2 1-494,-1 3 0,-4 1 0,-3 3 0,-5-3 0,-3 1 0,2-4 0,1-1 0,2-4 0,3 0-1177,2-2-1692,2-2-2745,2-1-4217,1-2 9384,7 0 0,-5 0 0,5 0 0</inkml:trace>
</inkml:ink>
</file>

<file path=ppt/ink/ink1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35.20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11 26250,'1'-6'840,"0"2"-807,-1 4 35,0 0-57,0 2-11,0 1-56,1 2-67,3 2 44,1-1 34,5 0 45,0 1 12,1 0 10,-1 2 135,-2 0 45,-1 0 78,-4 1-56,-1 0-78,-2 2-79,-2 0-56,-3 1-11,-4 1-168,-3-2-538,1-2-1042,1-4-1614,3-4-5691,3-1 9053,2-2 0,1 0 0,1 0 0</inkml:trace>
</inkml:ink>
</file>

<file path=ppt/ink/ink1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35.59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39 3 19022,'-2'-1'4606,"0"-1"-2713,2 2-1511,-15 27 66,11-14-168,-11 22-191,14-23-89,1-2 0,2-5-11,2-2 11,5-2 11,2-3-11,3-5-22,-2-3 22,0-3 11,-3 2 23,-3 3 10,-2 4 158,-2 2-11,-2 2 67,2 2 100,-1 3-212,-1 4-102,2 4-32,-2 1-12,2-2-426,0-1-807,1-2-1512,1-1-3295,3-4 6040,2-2 0,-3-2 0,0 0 0</inkml:trace>
</inkml:ink>
</file>

<file path=ppt/ink/ink1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35.78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29 5 18720,'0'-2'7519,"0"0"-6567,0 2-929,0 39-23,0-18-158,0 30-1253,-2-28-2018,-1-2-6402,-4-3 9706,-1-2 0,4-7 0,0-2 0</inkml:trace>
</inkml:ink>
</file>

<file path=ppt/ink/ink1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35.92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5 22216,'46'-3'-1393,"-18"1"0,-11 2 0</inkml:trace>
</inkml:ink>
</file>

<file path=ppt/ink/ink1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36.21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 38 17274,'0'-2'6018,"0"1"-4797,0 1-1053,-4 21 22,3-10-66,-3 16-124,3-16-12,2-3 12,3-2 0,2-4 124,4-2 44,1 0 11,0-1 79,-2-5-11,-1-3-35,-1-4-32,-3-2-136,-1-1-44,-3 1 0,0 0-537,-3 2-942,-2 3-1827,-2 5-6525,2 3 9339,1 8 0,2-5 0,1 5 0</inkml:trace>
</inkml:ink>
</file>

<file path=ppt/ink/ink1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36.60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 6 18429,'-2'-3'5714,"0"0"-4941,2 3 706,0 0-795,0 11-124,4 2-145,1 13-91,4 0-77,1 1-201,0-1-46,-1-2 0,-2-3-136,-1-4-558,-2-3-886,0-3-1613,-1 1-3161,-1-1 6354,-1 0 0,-1-6 0,0 0 0</inkml:trace>
</inkml:ink>
</file>

<file path=ppt/ink/ink1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36.75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 27 21174,'-2'-4'4729,"1"1"-4729,1 3-90,0 0-941,20-5-1300,-3 3-2431,17-5 4762,-9 4 0,-12 1 0,-4 1 0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0:20.73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78 15 21152,'-16'83'3395,"1"-13"-2511,5-45-166,1-1-203,-2-2-235,4-4-101,1-6-44,4-6 168,1-4 66,1-2 46,0-9-89,5-7-326,6-13 0,5-6 0,3 1 0,-2 3 0,-2 6 0,-1 4 0,2 3-1211,1 2-1680,4 2-2173,3 3-4767,0 1 9633,0 5 0,-11 2 0,-3 3 0</inkml:trace>
</inkml:ink>
</file>

<file path=ppt/ink/ink1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37.09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28 76 25252,'47'3'1524,"-8"-1"-1412,-27-7-78,-4-2-34,-1-2-179,-4-3-34,-1 0-134,-2-1 190,-2 2 134,-5 4 23,-4 3 224,-5 5 258,-3 7 23,0 6 21,0 7-179,1 2-22,4 0-66,4-3-259,4-2 0,3-4 0,1 0 0,2-1 0,6-3-393,0-3-1030,7-4-1827,2-1-3495,2-2 6745,1-2 0,-8 1 0,-2-1 0</inkml:trace>
</inkml:ink>
</file>

<file path=ppt/ink/ink1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37.42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 8 17756,'1'-4'5323,"1"0"-4550,-2 4-146,0 0-212,-3 37-124,0-23-33,0 26-258,2-36-112,1-2-12,0-2-55,2-1 34,3-5 100,3-2 34,2-4 11,-2 2 33,-2-1-22,-2 4 113,0 1 21,-2 2-10,0 2-68,-1 1 112,0 1 102,1 0-80,-1 1-55,1 3-135,-1 4-11,0 2-717,-1 2-627,0-1-2164,0 0-6323,0-1 9375,0-3 1,0-3 0,0-2-1</inkml:trace>
</inkml:ink>
</file>

<file path=ppt/ink/ink1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37.82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40 33 16389,'1'-4'3340,"0"1"-2937,-1 3-22,-2 35 235,-3-17 157,-1 30 236,-2-28-1,1-3-89,1-6-101,1-5-381,3-4-202,1-9 12,1-4 55,0-10-33,3-2 90,2-3-79,4 3-79,1 0 68,0 6-101,-1 3-22,-1 6-44,-1 2-102,0 4 0,-2 0 0,0 2 0,-2 0 0,-2 0 0,0 4 0,-1 4 0,0 5 0,-4 5 0,0 0 0,-3 0-393,1-3-627,2-4-1087,2-5-1657,0-1-6067,2-3 9823,1-1 1,-1-1-1,1 0 1</inkml:trace>
</inkml:ink>
</file>

<file path=ppt/ink/ink1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38.17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103 81 18485,'-2'-5'6028,"1"1"-5210,1 4-22,0 0-248,-16 34-212,12-21-201,-12 26-112,18-32 10,3-1-21,3-4 10,1-1 12,2-2 89,-2-7-45,0-4 57,-3-9 55,-2 1 56,-1-1 57,-3 3-135,-2 0-10,-3 3-158,-5 1 0,-4 2 0,-1 4 0,1 4-46,0 3-537,-1 2-660,1 7-2701,1 1-5887,5 4 8395,4-4 0,2-3 0,2-3 0</inkml:trace>
</inkml:ink>
</file>

<file path=ppt/ink/ink1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2:38.41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63 1 28671,'13'52'0,"0"0"0,-1-2 0,-5-1 0,-12 24 0,-2 0 0,-3-1 0,-1-6-169,-1-4-3551,-1-6-6111,-2-5 8896,-1-3 1,6-22-1,1-6 1</inkml:trace>
</inkml:ink>
</file>

<file path=ppt/ink/ink1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00.92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1 218 25679,'83'-1'2330,"13"-3"-2665,-43 0 0,3-2 464,5-1 1,3-2-130,5-3 0,1 0 0,3-1 0,2-1-424,3-1 0,1 1 424,2-1 0,1 0 0,2 2 0,0 1 0,0-1 0,-1 2 0,-3 2 0,0 3 0,-4 1 0,-2 1-26,-5 2 0,-2 1 26,-5 0 0,-1 2 0,-5 0 0,-2 2 0,45 1 0,-10 3 0,-13-3 0,-11-2 0,-17-1 0,-15-1 471,-15 0-471,-11 2 923,-8 3-2190,-13 7-2938,-13 6 4205,-38 23 0,35-22 0,-17 10 0</inkml:trace>
</inkml:ink>
</file>

<file path=ppt/ink/ink1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03.20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51 25051,'74'-28'2801,"-5"6"-2107,-24 22-569,3 8-125,3 7 0,3 10 0,4 9 0,4 5 0,1 4 0,-1 3 0,-4 1 0,-3 1 0,-6 1 0,-5 1 0,-4 4 0,-4 4 0,-4 6 0,-1 3 0,1 5 0,3 0 0,-6-19 0,1 0 0,15 26 0,-16-29 0,0-1 0,5 13 0,-3-4 0,-4-5 0,-6-2 0,-5-3 0,-5-3 0,-5-2 0,-3 17 0,-2-14 0,-1 14 0,-4-20 0,-3 1 0,-5 0 0,-11 22 0,4-13 0,-7 14 0,9-22 0,1-3 0,1-6 0,2-2 0,0-4 0,-4 11 0,3-8 0,-4 7 0,4-12 0,1-2 0,0-3 0,2-3 0,-1-2 0,-1-1 0,-3 2 0,-12 7 0,6-5 0,-8 5 0,9-7 0,-1-1 0,-2 0 0,0-3 0,-3 0 0,-2-1 0,-15 6 0,10-4 0,-7 5 0,17-6 0,3 0 0,2 0 0,-1-1 0,3 0 0,-6 1 0,7-6 0,-1 0 0,7-6 0,0 1 0,0-1 0,-1 2 0,2-2 0,1 1 0,1 0 0,2-1 0,1 0 0,1 0 0,1 0 0,2 0 0,0 0 0,-2 0 0,1-1 0,-3-3-2287,1-1-3663,-2-3 5950,1 3 0,2 1 0,0 3 0</inkml:trace>
</inkml:ink>
</file>

<file path=ppt/ink/ink1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04.02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213 17 21432,'5'-3'5087,"-2"0"-4426,-3 3-224,0 0-157,-33 10 22,15-2-134,-27 9 0,25-7-32,3-1-136,4-3 0,1-1 0,0-2 0,0 0 0,0-1 0,1 0 0,3 0 0,3 0 0,3 0 0,1 1 0,1 3 0,0 3 0,0 6 0,0 4 0,3 5 0,2 2 0,11 15 0,-1-9 0,6 11 0,-6-17 0,1 0 0,-1-3 0,0 0 0,1-2 0,-2-1 0,-1-4 0,0-2 0,-4-4 0,-1-3 0,-2-4 0,0-1 0,-3-2 0,-1 0 0,-1 0 0,1-5 0,0-6 0,2-10 0,0-9 0,-2-7 0,-1-8 0,-1-5 0,0-5 0,0 0 0,-2 4 0,-1 7 0,-1 9 0,-2 6 0,3 13 0,0 3 0,2 10 0,1 2 0,-1 1 0,-1 3-35,-2 8-3976,-4 10-5820,-4 14 8994,-1 6 1,4-15-1,3-6 1</inkml:trace>
</inkml:ink>
</file>

<file path=ppt/ink/ink1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05.67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 4 18574,'-1'-2'5995,"39"0"-4135,9 8-706,52 1-751,-45-2 1,3-1-1581,10 1 1,3-1 1176,7-1 0,2 0 0,6 1 0,3 0 0,3 0 0,1 0 0,3 0 0,0 0 0,1-1 0,0 1-132,-2-1 0,0 0 132,-3 0 0,0-1 0,-1 1 0,-2-1 0,-1-1 0,-1 0 0,-3 0 0,-1-1 0,-5 0 0,-2 0 0,-6 0 0,-3-1 284,-8 0 0,-3 0-284,38-3-281,-21 0-290,-15 0-348,-15-3-1400,-12 1-2712,-12-3 4588,-9 1 0,-6 2 0,-3 2 0</inkml:trace>
</inkml:ink>
</file>

<file path=ppt/ink/ink1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32.47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27841,'10'5'830,"6"1"-830,18 0-2202,8-1 2202,11 0 551,5-3-551,0-1 0,1 0 0,-5-1 0,-3 0 0,-4 0 386,-7 1-386,-5 0 0,-7 4 0,-5 0 1155,-5 1-1155,-5 0 110,-4-1-110,-5-1-337,-2 1-4448,-9 2-5046,-8 6 9084,-10 4 0,8-7 1,3 0-1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0:21.05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28 0 22956,'-14'76'2173,"3"-7"-1209,9-32-258,2-3-314,0-6-201,0-7-102,6-7-66,2-8-12,6-2-11,1-4 0,1-1-11,-2-4 11,-2 0 11,-4-2-11,-3 2 0,-2 3 0,-1 0-23,0 2 1,2 0-157,0 4-158,1 1-436,1 4-773,-1-2-1222,0-3-2543,1-2 5311,2-7 0,-3 4 0,0-3 0</inkml:trace>
</inkml:ink>
</file>

<file path=ppt/ink/ink1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32.76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157 1 21465,'-2'0'4214,"0"0"-3419,2 0-650,-30 29-100,14-12-22,-23 25-23,22-19-23,1 1-414,3-4-650,3-2-806,4-6-1323,2-5-2846,3-4 6062,1-3 0,0-2 0</inkml:trace>
</inkml:ink>
</file>

<file path=ppt/ink/ink1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32.98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27572,'43'35'896,"-5"-5"-862,-21-14-34,-1-3-23,-3-3-582,-4-1-1646,-3 0-3352,-3 1 5603,-3 3 0,0-6 0,-1 0 0</inkml:trace>
</inkml:ink>
</file>

<file path=ppt/ink/ink1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33.19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 3 23224,'-2'-2'3205,"1"1"-2959,1 1-1254,1 23-1435,0-11-2846,0 19 5289,-5-15 0,3-7 0,-3-1 0</inkml:trace>
</inkml:ink>
</file>

<file path=ppt/ink/ink1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33.50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3 105 20109,'-1'-2'4964,"0"1"-1871,1 1-2588,33 0-505,-7-2 0,32-2 0,-15-4 0,3 1 0,2-1 0,2 1 0,-1 0 0,-2 0 0,-5-1 0,-5-1 0,-7 0 0,-6 0-505,-5 1-1389,-7 3-1613,-6 2-6324,-5 3 9753,-10 6 1,6-4 0,-5 3-1</inkml:trace>
</inkml:ink>
</file>

<file path=ppt/ink/ink1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33.79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 98 23135,'-4'0'4683,"0"0"-4179,4 0-155,0 0-349,27-5 0,-4-2 0,26-5 0,-7-1 0,3 1 0,1 1 0,-2 2 0,-3 2 0,-8 2 0,-6 0-886,-7 1-3081,-4 1-4515,-5 1 8482,-2 0 0,-5 2 0,-1 0 0</inkml:trace>
</inkml:ink>
</file>

<file path=ppt/ink/ink1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34.41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 58 17062,'-3'-2'6319,"0"1"-5288,3 1-56,0 0-146,5 0-213,-3 0-212,5 0-34,-5 0-124,2 0-112,-1 0 1,1 0-34,-2 1-45,0 0 33,-1 0-55,-1 0 236,1-1-270,-1 0 0,2 0 0,1 1 0,4-1 0,2 0 0,3-1 0,2-1 0,1-2 0,2-2 0,1-2 0,-1 1 0,0 0 0,-3 1 0,-1 2 0,-3 2 0,-1 2 0,-1 0 0,-3 0-259,0-1-906,-2 0-1524,1-2-1256,0 0-4783,-1 0 8728,0 2 0,-1 0 0,-1 1 0</inkml:trace>
</inkml:ink>
</file>

<file path=ppt/ink/ink1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34.89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93 34 23549,'-36'19'1580,"5"-1"-1030,24-9-158,1 0-157,0 1-123,3 0-34,0 1-67,2 0-11,1 1 0,1 0 34,3-1-34,2-2 11,6-3 101,5-2 101,3-6 11,2-5 79,-1-3 44,-5-5 68,-4-2-1,-6-1-323,-3-1-91,-5-1 0,-6 2 0,-4 2 0,-5 4-125,1 2-715,3 3-1187,4 2-1750,5 2-6054,2 1 9123,8 0 1,-5 1-1,5 1 1</inkml:trace>
</inkml:ink>
</file>

<file path=ppt/ink/ink1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35.37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151 1 26776,'-45'32'998,"5"0"-797,22-5-33,2 0 23,3 1-12,4-2-45,3 0-110,3-3-24,2-2 0,4-3 0,4-5 0,7-5 0,6-4 0,4-6 0,1-6 0,0-7 0,-2-6 0,-1-5 0,-2-1 0,-3-1 0,-2 2 0,-4 2 0,-3 3 0,-5 3 0,-1 2 0,-2 1 0,-1 3 0,-2 2 0,-2 4 0,-3 2 0,-3 4 0,-3 7-2197,-2 4-5411,1 8 7608,3 1 0,6-8 0,5-3 0</inkml:trace>
</inkml:ink>
</file>

<file path=ppt/ink/ink1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35.59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 0 28671,'9'58'0,"-3"-4"0,-6-18 0,0 0 0,0-1 0,-2-1-864,0-1-3103,-2-2-5864,0-3 9647,0-3 0,2-11 1,1-5-1</inkml:trace>
</inkml:ink>
</file>

<file path=ppt/ink/ink1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35.79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73 28591,'44'-20'80,"-6"3"-104,-18 13-872,1-1-1468,5-2-11,5-1-7456,6 2 9361,1 2 0,-16 3 1,-5 1-1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0:21.25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26048,'2'54'252,"0"-1"0,2 42-252,-1-46-526,1-6-1289,1-7-1570,0-4-2362,-2-4 5747,-1-5 0,-2-9 0,0-6 0</inkml:trace>
</inkml:ink>
</file>

<file path=ppt/ink/ink1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36.36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28121,'46'-1'358,"-5"2"-358,-17 0-67,-2 2-1042,-4 2-2690,-4 1-6032,-5 3 9269,-4 4 0,-3-6 0,-2 1 0</inkml:trace>
</inkml:ink>
</file>

<file path=ppt/ink/ink1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36.56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2 28671,'31'0'0,"0"-1"0,-7 1-1233,0-1-3115,-3 1 4348,-5 5 0,-8-4 0,-4 4 0</inkml:trace>
</inkml:ink>
</file>

<file path=ppt/ink/ink1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36.86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 59 26664,'-8'45'1042,"3"-6"-661,12-20 45,3-3-268,7-4-158,4-6 0,3-2 0,0-8 0,-1-3 0,-6-6 0,-3-5 0,-6-2 0,-4-2 0,-4-1 0,0 2 0,-4 1 0,-2 3 0,-3 4-91,0 3-2228,-1 3-3665,3 4 5984,2 2 0,3 1 0,2 0 0</inkml:trace>
</inkml:ink>
</file>

<file path=ppt/ink/ink1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37.06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 1 28278,'0'52'393,"0"1"-393,0-13 0,-1 4 0,-2 1 0,0-2-1828,0-5-4637,1-6 6465,1-5 0,1-13 0,0-4 0</inkml:trace>
</inkml:ink>
</file>

<file path=ppt/ink/ink1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37.21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54 27180,'42'-23'-9831,"-6"5"8868,-18 11 1,-8 5-1,-3-1 1</inkml:trace>
</inkml:ink>
</file>

<file path=ppt/ink/ink1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37.41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 30 24323,'-1'-2'3977,"0"0"-3606,1 2-371,30-10 0,-13 7 0,23-9 0,-24 12 0,-3-1-113,-4 1-1310,-4 0-2420,-3 0-5988,-1 0 9722,-1 2 1,0-1 0,0 1 0</inkml:trace>
</inkml:ink>
</file>

<file path=ppt/ink/ink1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37.70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68 0 27180,'-25'52'1288,"3"-4"-1085,15-16-203,1 0 0,1-2 0,3-4 0,1-3 0,1-4 0,3-4 0,1-3 0,4-3 0,2-3 0,2-3 0,2-2 0,1-1 0,1-3 0,-1-1 0,-2-2 0,-2-1-1032,-3 1-4167,-1-2-4632,0 0 8353,1-2 0,-3 4 0,-1 2 0</inkml:trace>
</inkml:ink>
</file>

<file path=ppt/ink/ink1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37.92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26 4 22014,'0'-2'5816,"0"0"-5021,0 2-749,-1 31-46,1-12 0,-2 27 0,0-20 0,-1 0 0,0-1-360,0-2-2609,-1-1-5614,2-2 8583,-1-2 0,2-7 0,0-4 0</inkml:trace>
</inkml:ink>
</file>

<file path=ppt/ink/ink1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38.12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15 28278,'55'0'-213,"-8"-2"-1031,-25-1-1714,1-1-280,0 0 3238,3 3 0,-11 0 0,-4 1 0</inkml:trace>
</inkml:ink>
</file>

<file path=ppt/ink/ink1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38.85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 10 22900,'-1'-5'3059,"0"1"-2488,1 4-190,0 0-247,27 0-78,-11 0-34,20 0-22,-20 0-896,-2 0-2275,-2 0-4661,-4 0 7832,-2 3 0,-4-2 0,-1 3 0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0:21.40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44 22631,'23'-24'-3653,"0"6"-606,-1 17-2575,-2 1 6834,-1 0 0,-9 0 0,-2 0 0</inkml:trace>
</inkml:ink>
</file>

<file path=ppt/ink/ink1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39.00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 40 24927,'-2'1'1838,"0"0"-3127,2-1-2744,34-7-5798,-16-1 9283,28-6 0,-35 7 0,-2 2 0</inkml:trace>
</inkml:ink>
</file>

<file path=ppt/ink/ink1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39.36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93 106 18563,'1'-1'4930,"-5"33"-4403,-2-9 67,-6 29 201,0-20 214,-2-3-472,1-6-88,1-7-46,3-8-168,2-7-179,4-13 34,1-9-90,4-14 90,7-8-57,4-1-10,6 1 122,1 6-78,-1 6 58,0 9-125,-3 5 0,-3 8 0,-3 4 0,-2 4 0,-2 1 0,-2 5 0,-1 2 0,-2 6 0,0 6 0,-6 3 0,-5 5-629,-7 1-2833,-2-1-3676,2-3 7138,5-8 0,6-7 0,4-4 0</inkml:trace>
</inkml:ink>
</file>

<file path=ppt/ink/ink1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39.54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60 0 22866,'0'28'4941,"-6"-7"-4762,-1 30-179,-6-15-22,1-1-886,1-4-2632,4-6-4774,3-5 8314,4-8 0,1-5 0,0-4 0</inkml:trace>
</inkml:ink>
</file>

<file path=ppt/ink/ink1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39.88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55 0 26899,'-28'50'807,"6"-9"-739,19-25-68,2-4 0,2-5-23,3-3 23,5-3 56,4-9-22,3-2-1,-1-9-21,-2-1-1,-3 3 11,-4 5 45,-3 5 101,-3 5-11,1 2 45,-1 7-44,-2 4-158,-1 7 0,-3 2 0,-1-1-35,2-2-906,2-3-1547,2-2-3293,4-3 5781,5-3 0,-3-3 0,3-1 0</inkml:trace>
</inkml:ink>
</file>

<file path=ppt/ink/ink1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40.12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154 0 22989,'-4'0'4919,"1"0"-4156,-26 26-763,12-8 0,-23 23 0,22-15 0,1-1 0,5-3 0,4-5 0,4-3 0,3-4 0,3-4-729,5-3-3328,5-3-5774,7-5 9700,1-3 1,-8 2 0,-3 0-1</inkml:trace>
</inkml:ink>
</file>

<file path=ppt/ink/ink1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40.44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4 115 26037,'38'-26'571,"-7"2"-403,-25 12-78,-2-1 11,-3 0 33,0 1 68,-2 4 45,-2 3 10,-2 3 79,-4 3 146,-1 5-436,-1 4-46,-1 8 0,1 2 0,2 1 0,2-1 0,3-1 0,2-2 0,1-3 0,1-3 0,1-2 0,2-5 0,2-1-1581,3-2-3215,2-1-5035,2-3 9484,1-2 1,-6 2 0,0-2 0</inkml:trace>
</inkml:ink>
</file>

<file path=ppt/ink/ink1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40.69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4 19022,'2'-1'5827,"0"-1"-2678,-2 2-2634,5 32-357,-3-14-158,3 26 0,-7-25 0,0-2 0,-2-4 0,1-3 0,1-5 0,2-2 0,0-2 0,0-1 0,0-3-270,1-3-1590,3-6-3115,2-2 4975,2 0 0,-3 7 0,-2 2 0</inkml:trace>
</inkml:ink>
</file>

<file path=ppt/ink/ink1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41.04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86 122 23000,'49'-44'325,"-14"11"751,-25 13 269,-9 10-449,-3 3-224,-6 3-313,-3 2-124,-6 1 0,-1 6 12,-1 4 34,-1 9-281,1 4 0,0 4 0,3 0 0,3-1 0,4-2 0,3-3 0,3-2 0,3-3 0,4-2 0,4-4 0,5-1 0,2-4 0,0-2 0,0-1-1088,-2-1-2385,-2-2-4169,-4 0 7642,-2 0 0,-3 1 0,-2 1 0</inkml:trace>
</inkml:ink>
</file>

<file path=ppt/ink/ink1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43.39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46 8 19986,'0'-4'5950,"-1"1"-5155,1 3 225,0 0-583,0 33-291,0-9-102,-1 31-44,1-17-212,-2 0-707,-2-3-2252,-3-2-3608,-2-5 6779,-2-4 0,5-11 0,1-5 0</inkml:trace>
</inkml:ink>
</file>

<file path=ppt/ink/ink1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43.74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17 3 25129,'54'-2'1770,"-7"6"-1343,-24 9-91,-5 9-12,-1 3-55,-4 3-90,-4 2-67,-2 1 13,-4 1-125,-1 0 0,-4 0 0,-7 0 0,-7 1 0,-8-2 0,-4-3 0,1-4 0,2-6 0,6-5 0,5-5 0,2-5 0,2-1 0,1-2-987,1-1-3461,4-5-5383,2-4 9666,10-8 1,-5 9 0,6-1 0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0:21.7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0 160 12972,'3'0'6544,"0"0"-4382,-3 0-2005,42-29-90,-24 12-22,31-24-45,-37 20 78,-5 3-55,-3 3 55,-3 6 360,-1 3 222,-1 4-66,-6 1-123,-4 6-12,-6 7 191,-2 7 112,3 5-202,0 2-78,3 3-123,2 3-68,3 1-123,4 1-56,2-3-56,2-1-45,3-4 12,4-2-102,14-2-1881,4-8-405,1-4-1187,-2-8-6279,-6-8 9536,2-6 0,-8 4 0,-2-3 0</inkml:trace>
</inkml:ink>
</file>

<file path=ppt/ink/ink1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43.96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26 5 21700,'1'-3'4975,"0"1"-2979,-1 2-1996,5 39 0,-3-14 0,3 35 0,-7-24-102,-3 1-1769,-3-2-3418,-1-2-4542,2-5 8655,2-5 1,2-11-1,3-5 1</inkml:trace>
</inkml:ink>
</file>

<file path=ppt/ink/ink1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44.12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27 28671,'45'-15'-270,"-7"4"-1030,-23 11-2599,-2 0-3810,0 3 7709,1-1 0,-6 1 0,-1-1 0</inkml:trace>
</inkml:ink>
</file>

<file path=ppt/ink/ink1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44.49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81 38 20009,'-2'-4'6868,"1"1"-6061,1 3-124,0 0-379,-27 16-304,15-3 0,-18 14 0,24-9 0,4-1 0,1-2 0,4-2 0,3-1 0,4-1 0,4-2 0,-1-4 0,2-2 0,-2-3 0,-1-4 0,-2-4 0,0-7 0,-3-6 0,0-1 0,-3-1 0,-2 3 0,-2 1 0,-2 3 0,-3 2 0,-3 2 0,-4 3-1200,-1 4-3483,-2 3-5148,-2 12 9319,-2 4 0,9-1 1,1-1-1</inkml:trace>
</inkml:ink>
</file>

<file path=ppt/ink/ink1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44.79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74 28671,'20'-5'0,"3"-1"0,4-1 0,1-2 0,2 2 0,-1 1 0,-1-1 0,-2 3 0,-4-1 0,-4 1 0,-5 1 0,-5 1 0,-3 0 0,-3 0-774,-2 0-6039,0 1 6813,-1 0 0,1 1 0,-1 0 0</inkml:trace>
</inkml:ink>
</file>

<file path=ppt/ink/ink1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45.01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33 1 27583,'-7'43'482,"-1"-4"-549,3-20-617,1-1-1288,0-3-1692,1-3-5311,2-3 8975,1-2 0,0-4 0,0-2 0</inkml:trace>
</inkml:ink>
</file>

<file path=ppt/ink/ink1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45.31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 22 24692,'52'-14'1860,"-9"7"-1345,-24 13-111,-3 4-45,-2 2-147,-2 0 113,-3-1-21,-3 2-304,-3-1 0,-1 3 0,-4 1 0,-7 3 0,-6 1 0,-11 3 0,-4-1 0,0-3 0,3-5 0,7-6 0,5-4 0,6-3-1592,5-3-4089,2-5 5681,11-1 0,-7 0 0,8 2 0</inkml:trace>
</inkml:ink>
</file>

<file path=ppt/ink/ink1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45.71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71 0 27673,'-29'27'672,"4"-1"-471,18-3-76,1-1-125,4-1 0,1-2 0,3-4 0,4-5 0,4-4 0,3-3 0,0-4 0,1-6 0,1-3 0,0-7 0,-2-1 0,-3-1 0,-2 2 0,-4 1 0,-2 3 0,-2 2-774,-2 4-1759,-3 3-4357,-4 1 6890,-2 6 0,4-3 0,1 2 0</inkml:trace>
</inkml:ink>
</file>

<file path=ppt/ink/ink1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45.91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17 19470,'4'0'8001,"-1"0"-7161,-3 0-480,29 0-360,-15 0 0,23 0 0,-24-2 0,0 0-382,-2-1-1243,-1 0-2700,-4 0-5506,-1 2 9543,-2 0 1,-2 0-1,-1 0 1</inkml:trace>
</inkml:ink>
</file>

<file path=ppt/ink/ink1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46.10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22 0 25858,'-1'53'997,"-1"-6"-997,-2-18-168,0-3-1457,-1-2-2173,2-5-4057,1-4 7855,2-6 0,0-5 0,0-2 0</inkml:trace>
</inkml:ink>
</file>

<file path=ppt/ink/ink1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46.31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17 5 19482,'0'-2'5815,"0"0"-3786,0 2-1425,1 36-100,0-14-267,0 30-237,-3-24 0,-2-2 0,0-2 0,0-5-1312,1-3-3002,1-3 4314,2-3 0,-1-4 0,1-2 0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0:22.02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82 17 19314,'0'-9'5244,"0"2"-4460,0 7-78,0 0-280,-4 62-180,1-23-89,-5 54-4364,-1-39 4207,-1 2-78,-3 2 8,1 1-1959,1-1-5680,3 3-2122,4-27 9753,5-5 1,0-26 0,2-3 0</inkml:trace>
</inkml:ink>
</file>

<file path=ppt/ink/ink1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47.12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71 27550,'29'-16'1121,"2"1"-1121,0 5 0,2 0 0,-4 2 0,-3 3 0,-4 2 0,-5 1 0,-3 2 0,-6-1-1133,-2 1-2397,-3 0-2610,-2 0 6140,-1 1 0,0 0 0,-1 0 0</inkml:trace>
</inkml:ink>
</file>

<file path=ppt/ink/ink1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47.47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80 0 26071,'-37'13'1591,"7"0"-1311,24-3 56,3 1 11,1 0-301,1 3-46,1 1 0,1 2 0,3 1 0,2-1 0,4-2 0,0-2 0,2-3 0,3-3 0,3-4 0,3-1 0,4-3 0,3-4 0,1-3 0,-1-6 0,-2 0 0,-3 0 0,-4 0 0,-3-1 0,-3 2-1839,-1 2-3999,-4 3-3993,-2 4 9241,-3 5 0,-3-1 1,0 1-1</inkml:trace>
</inkml:ink>
</file>

<file path=ppt/ink/ink1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47.80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37 51 28671,'-22'10'0,"8"-2"0,22-8 0,7 0 0,8 0 0,5-1 0,5-1 0,2 0 0,2-2 0,2-1 0,-2-1 0,-3 0 0,-5 1 0,-6-1 0,-4 1 0,-5-1 0,-2-1-673,-3 0-3328,-2 3-2587,-4 1 6588,-2 5 0,-1-2 0,0 2 0</inkml:trace>
</inkml:ink>
</file>

<file path=ppt/ink/ink1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48.22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37 26675,'49'-12'1065,"-3"2"-763,-13 3-122,-3 2-91,-9 3-55,-6 1 111,-7 3 36,-4 4-181,-3 4 0,-6 6 0,-2 1 0,-5 3 0,-3 1 0,1 1 0,0-1 0,4-1 0,2-3 0,2 0 0,3-3 0,2-1 0,0-1 0,2-3 0,4-2 0,6-4 0,8-1 0,7-6 0,4-4 0,3-6 0,-1-4 0,-2-1 0,-4-2-1278,-3 1-5075,-3-2 6353,0 0 0,-10 10 0,-1 2 0</inkml:trace>
</inkml:ink>
</file>

<file path=ppt/ink/ink1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48.55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28671,'20'13'0,"3"-1"0,6-7 0,2-2 0,-1 0 0,-4-2 0,-1 0 0,-4-1 0,-2 0 0,-4 0-1805,-3 0-3820,-6 0-4206,-2 0 8652,-3 2 1,-1-2 0,0 2 0</inkml:trace>
</inkml:ink>
</file>

<file path=ppt/ink/ink1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48.92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131 1 28671,'-36'5'0,"4"4"0,21 11 0,-2 5 0,0 1 0,3 3 0,2-2 0,3 0 0,3-1 0,2-1 0,1-2 0,3-1 0,2-4 0,5-2 0,2-4 0,2-4 0,3-3 0,3-3 0,0-1 0,1-5 0,0-2 0,-2-5 0,0-3 0,-2 0-1211,-1-1-4929,-1 1-3691,1-1 8899,0-1 0,-7 7 0,-3 1 1</inkml:trace>
</inkml:ink>
</file>

<file path=ppt/ink/ink1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49.12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 0 28671,'-5'44'0,"1"-2"0,3-12 0,0-2 0,1-2 0,0-4 0,0-4-2892,1-4-5008,1-3 7900,1-1 0,-1-5 0,-1-2 0</inkml:trace>
</inkml:ink>
</file>

<file path=ppt/ink/ink1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49.30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70 28671,'55'-27'0,"2"3"0,-35 18-382,4 0-3024,-12 3-6425,1 1 9313,3 1 1,-7 1 0,-1 0 0</inkml:trace>
</inkml:ink>
</file>

<file path=ppt/ink/ink1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53.51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28671,'29'0'0,"0"2"0,-4 3 0,-3-1-640,-4 2-3292,-5 2-5899,-5 4 8960,-4 3 1,-3-6 0,-1-1 0</inkml:trace>
</inkml:ink>
</file>

<file path=ppt/ink/ink1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53.72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28671,'58'11'0,"-5"-4"0,-24-6 0,-3-1 0,-4 0 0,-1 0-1357,-2 0-7147,0 2 8504,-2 6 0,-7-4 0,-4 3 0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0:22.22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 6 25487,'19'-6'1558,"-3"37"-1558,-21 21-269,-3 24-1132,-4-16-1445,1-2-1624,5-7-4113,3-11 8583,4-13 0,-1-14 0,1-7 0</inkml:trace>
</inkml:ink>
</file>

<file path=ppt/ink/ink1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54.50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172 0 25443,'-50'8'3182,"12"2"-3136,11 10-46,12 0 0,2 1 0,2 0 0,3 2 0,3 0 0,2 0 0,2-2-528,6-5-2240,6-4-4245,8-6 7013,5-4 0,-9-2 0,-2 0 0</inkml:trace>
</inkml:ink>
</file>

<file path=ppt/ink/ink1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54.83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 86 27572,'-7'31'616,"4"-3"-381,16-17-100,5-4-46,4-3-65,5-3-24,0-6 0,-1-3 0,-4-6 0,-6-2 0,-4-3 0,-4-1 0,-4-2 0,-1 1 0,-4 3 0,-6 4 0,-6 7 0,-9 3 0,-6 11 0,-1 4-315,2 7-2396,8 1-2757,8-3-4363,7-3 9607,12-4 1,-6-4 0,5-3 0</inkml:trace>
</inkml:ink>
</file>

<file path=ppt/ink/ink1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55.14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87 1 27673,'-27'55'537,"3"-5"-537,10-19-11,2-6-45,6-7-33,3-6-79,2-7 145,5-3 23,4-5 67,6-2-11,2-4-33,-1 0-1,-3 3 45,-1 3 12,-2 1 66,-1 2 46,0 6-113,-2 2-78,-1 8-11,-1 0-851,0-1-2265,3-2-4122,3-2 7249,6-4 0,-6-3 0,0-2 0</inkml:trace>
</inkml:ink>
</file>

<file path=ppt/ink/ink1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55.37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181 1 28210,'-51'5'461,"6"4"-461,23 15 0,2 2 0,4 1 0,4-1 0,3-1 0,6-1 0,1-1-1491,8-6-4101,6-3 5592,11-7 0,-8-4 0,-1-2 0</inkml:trace>
</inkml:ink>
</file>

<file path=ppt/ink/ink1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55.70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40 37 26474,'-22'42'-23,"4"-6"35,24-25 100,2-1 89,8-1 46,1 0-34,2-3 11,0-2-134,-2-2 66,0-4-55,-3-5 90,-2-6 10,-3-8-44,-3-3 33,-3 0-100,-2 1-55,-5 3-35,-4 4 0,-8 6 0,-4 5-494,-3 6-1198,1 10-3193,2 6-4946,8 6 9215,6 1 1,4-10 0,2-4 0</inkml:trace>
</inkml:ink>
</file>

<file path=ppt/ink/ink1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56.00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19 0 27471,'3'47'1042,"-4"-5"-884,-4-21-158,-1-3 0,1-3 0,2-6 0,2-4 0,1-3 0,0-1 0,0-4 0,3-5 0,3-5 0,6-5 0,3 0 0,0 0 0,0 4-136,-2 2-1824,-2 4-2937,-1 3 4897,0 3 0,-5 1 0,0 1 0</inkml:trace>
</inkml:ink>
</file>

<file path=ppt/ink/ink1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56.57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286 2 21107,'-2'-1'4022,"1"0"-3170,1 1-202,-7 38-236,3-10-133,-4 32-125,6-22-77,1-2-46,1-6-33,0-5 0,0-6-33,1-6 22,-1-4-12,0-5 23,-2-2 90,-7-1-68,-7 0 258,-10 2 224,-4 2-256,-1 1-248,2 3 0,4-1 0,4 2 0,4-1 0,4 2 0,1 0 0,2 3 0,0 2 0,4 0 0,3 1 0,2-1 0,4-1 0,6-2-819,8-4-4694,11-5 5513,9-3 0,-15-1 0,-2-1 0</inkml:trace>
</inkml:ink>
</file>

<file path=ppt/ink/ink1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57.00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49 33 27146,'-26'45'1109,"6"-8"-941,18-26-123,2-3-45,1-4-11,4-2 11,3-1 33,5-3-10,1-6-12,-1-4 0,-1-5 0,-3-3 12,-1 0-12,-2 1 11,-3 4 1,-1 3-1,-2 4 2,0 4-24,0 1 0,0 2 0,0 1 0,1 4 0,0 4 0,1 6 0,0 3 0,1 2 0,-1 0 0,2-3 0,-1-2 0,2-3 0,1-3 0,1-2 0,1-3-35,2-2-1320,1-6-1391,1-3-851,2-5-1635,0-3 5232,0 1 0,-6 6 0,-2 2 0</inkml:trace>
</inkml:ink>
</file>

<file path=ppt/ink/ink1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57.19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25 0 25903,'5'6'1400,"-2"1"-1389,-4 6-11,-2 0-672,-1 0-1782,-2 0-2264,0-1-5113,1 1 8891,1-1 0,1-5 0,2-2 0</inkml:trace>
</inkml:ink>
</file>

<file path=ppt/ink/ink1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57.57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0 111 25185,'45'-25'1143,"-7"3"-1087,-23 14-45,-3-1-11,-1 0-235,-1 0-246,-2 1 133,-3 1 101,-1 1 191,-3 2 34,0 2 22,-3 1 302,-4 1 393,-2 1-56,-4 4-79,-1 5-33,-2 4-46,0 3-20,0 0-461,2 0 0,3 0 0,4-1 0,2-1 0,3 0 0,3 0 0,4 0 0,4-1 0,6-1 0,3-2 0,2-3 0,3-4 0,1-2-9357,13-6 9357,-11 0 0,-2-1 0,-16 2 0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0:22.55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 5 19045,'0'-2'3653,"0"0"-2040,0 2-1165,-6 51-100,4-28-124,-4 41-101,6-42-34,4-1 13,3-1-35,4-2-11,1-5-22,-1-4-1,-1-5-10,0-2 369,-1-8 22,0-10-145,-3-10 135,-2-8-158,-2-3-89,-2 1-79,-3 5-78,-2 6-78,-2 7-392,-1 7-953,1 6-1334,0 3-3215,-1 10 5972,-1 7 0,3-4 0,3 2 0</inkml:trace>
</inkml:ink>
</file>

<file path=ppt/ink/ink1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3:59.55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46 1 23952,'-9'54'315,"-3"6"-315,5-29-56,-1 9 56,3-12-45,3-2-45,0-4 0,2-7-145,0-7 235,0-4 89,2-8 472,3-8-102,6-10 202,2-8-78,2-1-112,0-1-135,-1 5-67,-1 6-146,-1 5-78,1 7-45,-4 4-11,2 3-225,-1 2-918,0 1-1244,2 4-3462,1 2 5860,1 7 0,-7-6 0,0-1 0</inkml:trace>
</inkml:ink>
</file>

<file path=ppt/ink/ink1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4:00.41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98 0 23807,'-19'52'885,"2"-4"-818,2-14-33,0-3-23,2-5 34,4-7-11,3-8 78,4-6-12,1-3-88,1-2 32,2-4 35,4-6-12,5-6 179,6-5 24,-1 0 44,1 4 89,-3 4-101,-2 5 35,-2 4 32,-2 3-100,-1 1-34,0 0-100,-1 2 33,-1 4 0,0 6-101,-3 5-45,0 3-22,-2 0-672,0-1-1624,1-4-2657,2-6 4953,2-4 0,-1-3 0,0-2 0</inkml:trace>
</inkml:ink>
</file>

<file path=ppt/ink/ink1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4:00.71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111 104 23672,'28'-39'449,"-6"6"-393,-21 21 90,-4 2 257,-3 4 269,-5 3 113,-5 4-158,-3 8-156,0 6 44,-2 8-224,2 2-89,2 0 22,4 0-66,4-3-158,3-1 0,3-3 0,5-2 0,8-3-573,8-4-1488,13-5-1816,9-2-5954,8-2 8529,5 1 1,-23-1-1,-5 1 1</inkml:trace>
</inkml:ink>
</file>

<file path=ppt/ink/ink1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4:01.25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134 11 17992,'2'-6'6129,"0"1"-5479,-2 5-158,-16 42-212,5-5-156,-13 39 0,10-14-124,1 3 11,1-1-34,0-3-425,0-6-807,2-7-2689,3-8-5569,3-7 9513,2-7 0,2-12 0,0-6 0</inkml:trace>
</inkml:ink>
</file>

<file path=ppt/ink/ink1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4:02.26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204 0 23224,'-49'3'1916,"3"5"-1153,24 9-103,-1 5-200,1 1-247,4 2-45,6 0-45,5-1-123,4 0 0,2-4-22,1-3-34,3-3-370,3-3-1154,5-3-1187,4-3-1996,3-1-5068,4-4 9644,2-5 1,-9 4-1,-4-5 1</inkml:trace>
</inkml:ink>
</file>

<file path=ppt/ink/ink1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4:02.54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37 1 24670,'-20'31'1009,"5"-2"-595,14-8 0,1 0-66,0-1-68,4-3 11,2-3-100,2-4-113,1-3-55,0-5 10,1-1-33,-1-2 0,1-4-112,0-2-728,0-4-1334,0 0-1120,0 2-6537,1 1 9762,2 2 0,-6 3 0,0 1 0</inkml:trace>
</inkml:ink>
</file>

<file path=ppt/ink/ink1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4:02.86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41 48 26451,'-21'33'751,"4"-4"-583,17-18 12,0-1 44,4-2 44,2-2-77,5-3 22,1-2 12,-1-1-225,0-2 0,-1-5 0,-3-5 0,-2-4 0,-3-3 0,-1-1 0,-2 0 0,-4 2 0,-3 3 0,-6 4 0,1 6 0,-1 2-1065,1 3-3328,4 7-5438,4 3 9683,7 6 1,-1-7 0,3-1-1</inkml:trace>
</inkml:ink>
</file>

<file path=ppt/ink/ink1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4:03.12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32 3 19829,'3'-1'5726,"-1"0"-3440,-2 1-1760,1 15-222,-2-2-304,-3 15 0,-2-9 0,-3 0 0,1-5 0,3-3 0,2-6 0,2-2 0,0-2 0,1-1 0,4-3 0,2-3 0,6-6 0,2-2 0,1-1-1278,-1 2-4840,-2 3 6118,1 5 0,-6 2 0,-1 3 0</inkml:trace>
</inkml:ink>
</file>

<file path=ppt/ink/ink1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4:03.24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26922,'39'7'-9831,"-9"-1"8064,-24-5 1,-5-1-1,-1 1 1</inkml:trace>
</inkml:ink>
</file>

<file path=ppt/ink/ink1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4:10.79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12 148 14462,'2'-3'5782,"0"1"-4460,-2 2 840,0 0-1355,29 0-179,-11-1-45,24-2-247,-19-2-191,0-5-89,-2 0-44,-2-3 21,-4 2 1,-3-1 11,-5 1 33,-4 0-33,-1 0-23,-5-1-22,-4 0-45,-4 2-100,-5 3 145,-4 3 224,-5 7 190,-2 6 80,0 5 88,0 4-168,6 1-233,3 0-181,5 1 0,6 1 0,2 4 0,3 1 0,2 1 0,0 0 0,7 6 0,2-11 0,11 2 0,3-17 0,7-3 0,4-8-1065,2-5-2420,0-5 3485,4-4 0,-19 8 0,-1 0 0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0:22.8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 14944,'4'-2'5983,"0"2"-4885,-4 0 1401,0 0-1603,14 36-212,-12-15-236,6 30-123,-15-28-123,0-6-202,3-6 0,2-6-23,2-2 23,0-3-22,2 0 33,2 0-11,3-2 0,2-2-11,0 0-90,1 0-168,-1 2-336,1 1-549,-1 1-1659,2-2-3204,1 2 6017,0-2 0,-5 2 0,-1 0 0</inkml:trace>
</inkml:ink>
</file>

<file path=ppt/ink/ink1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4:17.16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163 35 28020,'-22'66'302,"-2"-1"-279,4-7-12,-1-1-11,1-6 34,4-7-12,2-10 56,4-11-78,3-12-11,2-5 11,3-17 23,1-10 21,2-18 81,8-11-125,6-7 0,10 0 0,5 5-3392,3 8 3392,-1 8 0,0 7 0,-2 8 0,-3 4 0,-6 8 0,-5 4 0,-7 3 3392,-5 3-3392,-8 7 0,-7 6 0,-7 11 0,-16 16 0,11-11-830,-5 8-2117,14-17-3014,4-1 5961,3-1 0,3-9 0,3-4 0</inkml:trace>
</inkml:ink>
</file>

<file path=ppt/ink/ink1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4:17.32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92 6 24513,'0'-3'3193,"0"1"-3047,-18 33-146,4-8-67,-15 25-998,13-18-3148,6-8-5618,6-8 9473,12-7 1,-6-5-1,6-2 1</inkml:trace>
</inkml:ink>
</file>

<file path=ppt/ink/ink1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4:17.70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64 0 27482,'-32'51'549,"7"-8"-515,21-23-12,2-5-22,5-5-56,5-5 56,8-11 0,7-7-22,2-8 22,-2-4 0,-5 4 33,-7 4 1,-4 7 44,-5 6-33,-1 2 11,-1 9 34,-2 4-23,-2 10-11,-3 3-56,0-2-34,1-3 1,4-7-270,1-2-963,3-4-2823,5-2-5742,4-1 9353,8-1 0,-8-2 0,-1 1 0</inkml:trace>
</inkml:ink>
</file>

<file path=ppt/ink/ink1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4:17.93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140 0 28671,'-48'30'0,"7"-1"0,23-6 0,3-1 0,6-2 0,3-1 0,4-2 0,1-2-4252,7-3 1686,4-6-4183,8-2 6749,6-4 0,-11 0 0,0 0 0</inkml:trace>
</inkml:ink>
</file>

<file path=ppt/ink/ink1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4:18.24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4 121 25936,'45'-27'381,"-6"3"-359,-22 10-10,-3 1 44,-4 1 33,-4 1 113,-3 4-1,-3 0-100,-4 4 34,-3 0 156,-5 3 157,-3 6 236,0 3-571,-2 5-113,0 3 0,1 1 0,2 0 0,4 1 0,4-1 0,3 0-3392,2-4 3392,1-1-595,5-3-3428,4-5-4526,7-2 8549,4-3 0,-9 0 0,-1 0 0</inkml:trace>
</inkml:ink>
</file>

<file path=ppt/ink/ink1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4:18.49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30 0 26888,'-10'49'1714,"2"-8"-1645,2-28-69,3-3 0,1-6 0,2-2 0,0-1 0,0-1 0,5-4 0,2-2-629,7-4-1836,1-1-2767,0 1 5232,-1 3 0,-6 3 0,-2 2 0</inkml:trace>
</inkml:ink>
</file>

<file path=ppt/ink/ink1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4:18.81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80 96 23112,'41'-17'1939,"-7"0"-1188,-25 6-270,-2-2-178,-5 2-113,0 0-33,-2 3 202,-6 3-12,-2 3-112,-8 4 202,-3 6-77,-2 4-360,0 4 0,2 0 0,2-2 0,3-1 0,3 1 0,2 0 0,2 3 0,3 1 0,2-1 0,1-2 0,1-4 0,0-2-1009,3-4-1770,0-3-2073,3-1-4979,-3-1 8865,0 0 1,-3 0 0,0 0 0</inkml:trace>
</inkml:ink>
</file>

<file path=ppt/ink/ink1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5:15.79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12 21219,'0'-3'6275,"0"1"-5671,0 2-31,0 0-573,0-4-337,0 4-1400,1-3-3922,1 8 5659,2 3 0,-2-1 0,0-2 0</inkml:trace>
</inkml:ink>
</file>

<file path=ppt/ink/ink1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5:15.97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17 6 28671,'0'-6'-8741,"-3"7"8741,-2 8 0,1-1 0,0 0 0</inkml:trace>
</inkml:ink>
</file>

<file path=ppt/ink/ink1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5:16.29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25 1 26843,'-15'40'908,"5"-6"-538,16-22 55,5-1-300,4-3-125,6-3 0,3-2 0,4-3 0,2-3 0,0-1 0,-3-5 0,-3 0 0,-6-1 0,-5 0-808,-6 0-2284,-1-2-4102,-2-3 7194,2 0 0,-2 5 0,-1 3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6:24.04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45 26787,'60'-11'617,"-8"0"-550,-23 4-67,-4 1 23,-2 1 10,-5 2-22,-5 1 79,-3 2-23,-4 0 101,-1 0-11,-3 0 33,1 0 68,-1 5-55,-1 5-203,0 9 0,0 6 0,-1 5 0,0 0 0,-1 1 0,-1-3 0,-2-1-606,-2-2-2218,-2-2-4773,-3 2 7597,0-1 0,4-10 0,2-3 0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0:23.15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32 196 21432,'31'-41'33,"-1"0"1,17-26 134,-44 46 694,-3 8 192,-2 4-79,-5 6-57,-3 2-155,-4 8 9,-1 7-21,-2 12-179,-2 8-235,2 6-337,0 1 0,5-1 0,4-1 0,5-5 0,2-6 0,5-3 0,6-3 0,6-1 0,6-2-427,1-2-2856,1-2-6073,-1-3 8508,0 2 0,-11-7 0,-1 0 0</inkml:trace>
</inkml:ink>
</file>

<file path=ppt/ink/ink1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5:16.87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778 160 18832,'-82'-19'4807,"4"3"-3944,20 12-258,-2 1 90,-1 2-102,1 3-279,2 4-236,2 3 214,4 5-79,5 5-135,3 6-10,7 8 32,5 10-55,8 8 45,8 7 33,7 6-56,6 3 0,9 3 68,7 0 33,14-3 89,12-7-212,12-9-11,14-12-1,10-14-21,9-12 10,3-9 13,-2-12-35,-4-6 0,-10-12 0,-26 3 0,-2-4 0,18-18 0,9-19 0,-31 10 0,-11-3 0,-12-5 0,-10-4 0,-17 15 0,-6 0 0,-10-26 0,2 26 0,-2 3 0,-15-9 0,2 8 0,1 12 0,1 13 0,0 11-3392,-1 11 2517,2 10-1130,1 5-7826,-4 18 8677,13-7 1,4 0 0,15-14 0</inkml:trace>
</inkml:ink>
</file>

<file path=ppt/ink/ink1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5:17.54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15 27796,'15'-8'875,"4"2"-875,6 5 0,6 1 0,8 0 0,6 1 0,4 0 0,2 1-393,0 0-1333,-3-2-2286,-5 0-5819,-9 0 9423,-11 2 0,-11-2 1,-8 2-1</inkml:trace>
</inkml:ink>
</file>

<file path=ppt/ink/ink1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6:03.37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69 87 25768,'0'39'1165,"0"1"-952,-4-4 11,-1 1-100,-2 1-80,-2-1-44,2-2 34,0-4-12,0-5 12,2-6 0,0-7 22,2-7-12,1-3 80,1-5 66,-1-8-67,0-8-56,0-13 34,2-7-34,0-8 34,4-2-78,3-1 21,7 2 25,13-8-69,-5 20 0,9-3 0,-10 23 0,1 5 0,0 6 0,-1 2 0,-1 3 0,4 7 0,-9-2 0,0 5 0,-11-2 0,-2 1 0,-4 2 0,-6 4 0,-15 10 0,1-6 0,-8 5 0,12-12 0,1-1 0,3-2 0,0 0 0,1-1-8696,1-2 8696,6-2 0,2-3 0,4-2 0</inkml:trace>
</inkml:ink>
</file>

<file path=ppt/ink/ink1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6:03.76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0 131 19146,'5'-1'6386,"30"-13"-5937,-17 4-158,31-16-280,-31 13 23,0-4-34,-12 8-101,-5 0-112,0-1 90,-1 0 101,-3 3 22,-2 3 347,-4 3 34,-3 9 269,-3 4-213,-1 9 67,1 2-168,2 1-178,4-1-158,3-1 0,3-1 0,2 0 0,1 0 0,1-1 0,3-3 0,2-3 0,2-3 0,2-5-864,0-1-2038,1-4-2891,0 0 5793,1-1 0,-5 0 0,-1 0 0</inkml:trace>
</inkml:ink>
</file>

<file path=ppt/ink/ink1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6:04.09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36 9 18350,'0'-5'4326,"0"2"-3610,0 3-256,-1 30-135,-3-9 0,-2 25-23,-1-19 79,0-4 124,3-6-68,1-6-101,2-7 44,0-1-122,0-3-89,1-3-24,-1-2-22,1-4 68,0-4 78,0-1-45,3-2-79,0 0-44,4 2-79,-1 3 1,2 1-23,-1 1-224,3 1-303,0 1-358,1 1-460,-1 0-929,1 2-7557,5-1 8773,-2 2 0,-2 0 1,-6 3-1</inkml:trace>
</inkml:ink>
</file>

<file path=ppt/ink/ink1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6:04.69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76 0 24401,'-9'49'1042,"0"-3"-874,-1-15-100,-2 1-35,0-4-33,2-4 0,3-5-113,3-9-435,2-4 66,1-4 482,2-8 34,5-5 55,3-7 113,5-4 67,2 0 202,-1 1-34,0 2-169,0 4 80,0 1 44,1 4-89,1 4 21,-3 3 1,-1 2 0,-2 1-56,-2 3-223,-3 4-46,-2 4 0,-3 6 0,-3 5 0,-5 5-169,-2 2-1221,-3-2-5445,3-5-437,4-11 7272,8-9 0,-2-3 0,4-4 0</inkml:trace>
</inkml:ink>
</file>

<file path=ppt/ink/ink1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6:04.84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22 1 27695,'-7'45'-4224,"2"-4"-5607,-1-20 9381,3-4 0,2-9 0,1-3 0</inkml:trace>
</inkml:ink>
</file>

<file path=ppt/ink/ink1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6:05.19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56 102 21040,'5'-3'3742,"-1"0"-3585,-4 3-113,30-19-44,-20 10-67,23-16 0,-29 15 45,-1 0-46,-3 1 68,0 2 0,-3 3 437,-3 2 774,-5 7 100,-4 7-358,-2 9-953,-4 8 0,1 5 0,1-1 0,4-1 0,5-4 0,5-5 0,3-3 0,4-4 0,2-2 0,3-5 0,3-4-1256,1-2-2375,1-7-4884,3-4 8515,1-5 0,-7 4 0,-1 0 0</inkml:trace>
</inkml:ink>
</file>

<file path=ppt/ink/ink1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6:05.56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29 0 24827,'-14'47'1244,"4"-8"-1043,7-26-66,2-4-135,1-5-90,0-2 56,0-2-33,4-2-11,3-2 78,3-3 11,1-4 67,0-2 102,1 0 77,0-2 90,0 1 91,-2 2 66,-1 3-56,-1 3-178,-1 3-270,-2 2 0,-2 3 0,-1 5 0,-1 4 0,-1 6 0,0 2 0,-2 1 0,0-1 0,-1-2-438,0 0-929,0-3-1423,0-2-3328,1-2 6118,-1-2 0,1-4 0,1-2 0</inkml:trace>
</inkml:ink>
</file>

<file path=ppt/ink/ink1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6:05.86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20 5 21230,'0'-3'6174,"0"1"-4907,0 2-1267,0 8 0,0 2 0,0 10 0,-3 5 0,1 4 0,-2 2 0,2 1 0,-1-4 0,3-3 0,-1-5 0,1-4 0,-1-3-304,0-2-3539,0-3-5988,0-2 9378,1-2 0,0-2 1,0-1-1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0:24.3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102 664 15191,'-6'3'6487,"2"-2"-5030,4-1 335,0 0-1164,-15 7-79,11-6 0,-11 6-179,15-7-23,0-9-44,8-11-79,10-21-45,12-19-56,10-14-33,1-6-57,-3 2 23,-4 8 12,-8 9-57,-4 10 0,-7 9 34,-5 10-23,-6 7-22,-2 10 23,-2 5-12,0 4-11,0 3-23,-8 0 12,-6 2 22,-12 0-11,-6 1 0,-5 0-11,-2 0 0,0 1-3370,4 3 3381,1 3 45,5 4-45,3 2-22,12-4-1,3 1 1,10-1-23,14 8 3437,5 1-3392,18 7-11,5-2 0,9 3 11,6-1-23,4-1-78,4-4-67,-4-5 45,13-8 78,-28-3 45,2-4 23,-30-9-1,-7-4 23,-5-11 101,-2-6 10,-4-2 1,-8 0-21,-18-6-136,1 12 0,-11-1 0,13 15 0,4 4 0,3 3-360,7 2-166,5 2-1928,3 1-7377,2 0 8243,0 4 1,0-2 0,0 2 0</inkml:trace>
</inkml:ink>
</file>

<file path=ppt/ink/ink1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6:06.01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 30 23370,'-1'-5'2432,"0"1"-2432,1 4-975,0 0-1232,31-9-3083,-17 7 5290,27-7 0,-33 9 0,1 0 0</inkml:trace>
</inkml:ink>
</file>

<file path=ppt/ink/ink1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6:06.39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130 79 18059,'2'5'6140,"0"0"-5591,-2-5-269,0 0 11,24-24 91,-16 13-1,18-18-12,-23 20-145,-2 2-89,-1 3-102,-5 1 12,-5 2 157,-7 6 302,-6 7 157,-3 10-245,0 5-416,0 4 0,4-2 0,5-3 0,4-4 0,6-6 0,4-1 0,3-2 0,3 0 0,3 1 0,3-1 0,3-1 0,-1-4 0,1-1 0,1-4 0,-1-2 0,-1-1-505,-2-1-2722,-3-2-3462,-2-2 6689,-2 2 0,-2 1 0,0 2 0</inkml:trace>
</inkml:ink>
</file>

<file path=ppt/ink/ink1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6:08.01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31 22944,'1'-2'4067,"0"0"-3808,-1 2-181,27-6-78,-11 1-460,22-4-1613,-18 5-2857,-2 2 4930,-2 3 0,-8 0 0,-3 1 0</inkml:trace>
</inkml:ink>
</file>

<file path=ppt/ink/ink1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6:08.24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4 28671,'30'-1'0,"-1"0"0,-10 1-864,0 0-2161,-2-1-3563,1 1 6588,1-1 0,-9 1 0,-1 0 0</inkml:trace>
</inkml:ink>
</file>

<file path=ppt/ink/ink1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6:09.66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 16 18272,'-2'-2'5995,"1"0"-2533,1 2-2757,3-5-468,4 4-237,6-4 0,6 5 0,4-1 0,4 1 0,3 0 0,2 0 0,-1 0 0,-3 1 0,-3-1 0,-6 0 0,-4 0-830,-6 0-2397,-4 0-2992,-3 0 6219,-1 2 0,-1-2 0,0 2 0</inkml:trace>
</inkml:ink>
</file>

<file path=ppt/ink/ink1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6:09.94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192 0 28132,'-33'32'539,"4"-2"-539,16-7 0,-1 2 0,1 2 0,-1 1 0,1-1 0,1 0 0,1-1-136,0-4-368,3-3-302,1-4-796,1-5-1189,3-6-2587,0-2 5378,2-4 0,1 2 0,0-2 0</inkml:trace>
</inkml:ink>
</file>

<file path=ppt/ink/ink1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6:10.16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8 19594,'1'-4'6633,"-1"1"-5938,0 3 504,0 0-897,7 20-54,-3-4-248,5 18 0,-5-10 0,-1-3-438,-1-2-840,-2-3-1926,2-3-4012,1-4 7216,3-2 0,-3-4 0,1-1 0</inkml:trace>
</inkml:ink>
</file>

<file path=ppt/ink/ink1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6:10.34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60 27830,'44'-17'-1659,"-6"1"-1164,-21 10-3083,-1-1 5906,-3 0 0,-5 3 0,-2 2 0</inkml:trace>
</inkml:ink>
</file>

<file path=ppt/ink/ink1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6:10.56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98 2 19964,'-1'-1'6499,"0"1"-5424,1 0-313,-12 28-391,5-6-371,-11 26 0,8-14 0,0 0-158,1-1-772,1-2-1535,2-3-2387,1-4-4979,1-3 9566,1-1 0,1-9 0,0-3 0</inkml:trace>
</inkml:ink>
</file>

<file path=ppt/ink/ink1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6:12.74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48 6 22305,'0'-3'1043,"0"0"-763,0 3 639,0 0-785,0 3-100,-1 2-34,-2 5-23,-1 1 23,-2 3 45,1 1-34,0 2 0,-1-1-11,2 0 12,0-1-1,1-2-11,0-2 11,2-1 11,-1-3 12,2 0 89,0-2 269,0 1-10,0-2-91,0 0-78,0-1 134,2 0 135,2-1 213,5 0-35,5 1-423,0-1-237,1 0 0,3 0 0,-6-1 0,4 0 0,-6-1 0,0 0 0,-2 0-24,0 0-1847,1-2-2319,0-3 4190,15-11 0,-14 8 0,8-6 0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0:25.45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304 61 14820,'1'-8'7407,"0"1"-6141,-1 7 964,0 0-1356,0-20-269,0 15-190,0-15-202,0 20-57,0 0-55,-4 3-67,-7 15-34,-13 16 0,-15 22 22,-9 14-22,-3 4 0,5-7-11,12-10-11,11-16 22,10-14 11,6-10 0,3-9 471,3 0-425,1-4-57,5-1 0,9-2 0,16-1 0,14-5 0,12-6 0,3-6 0,-1 0 0,-8 2 0,-5 7 0,-5 2 0,-2 3 0,-1 2 0,-3 0 0,-2 1 0,-6 0-3392,-5 0 3392,-2 0 0,-5 0 0,4 0-606,-8 0-2420,1 0-3618,-9 2 6644,-8 7 0,5-5 0,-6 6 0</inkml:trace>
</inkml:ink>
</file>

<file path=ppt/ink/ink1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6:13.12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 12 19470,'-2'-2'6634,"1"1"-4067,1 1-2567,7-4 0,1 3 0,10-2 0,3 3 0,5 0 0,2 0 0,0 0 0,0 0-629,-3 0-1130,0 0-1636,-3 0-3474,-3 3 6869,-6 4 0,-6-2 0,-5 1 0</inkml:trace>
</inkml:ink>
</file>

<file path=ppt/ink/ink1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6:13.41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 0 28671,'-8'2'0,"1"0"0,12-1 0,5 1 0,6-2 0,5 0 0,1 0-965,0 0-1455,-1 1-2174,-1 2-5237,0 0 9462,-2 2 0,-7-2 1,-4 0-1</inkml:trace>
</inkml:ink>
</file>

<file path=ppt/ink/ink1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6:13.76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79 1 23773,'-39'31'1580,"8"-1"-1165,26-16 22,3 2-135,1-1 113,1-1-23,1-1-56,4-2-112,3-3-156,5-4-46,2-2 34,1-6-34,1-3 57,-2-6-12,-4-4 213,-4 2-77,-4-1-203,-3 3 0,-2 1 0,-2 2 0,-3 1 0,-2 2 0,-1 2 0,0 2-3494,-1 2 2329,1 1-1771,0 1-4336,2 2 7272,2 1 0,3 0 0,3-2 0</inkml:trace>
</inkml:ink>
</file>

<file path=ppt/ink/ink1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6:13.99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23 22182,'0'-3'5312,"0"0"-4472,0 3-503,0 0-337,29-4 0,-13 1 0,23-2 0,-21 2 0,-2 3-505,-2-1-717,-1 1-1467,-2 0-2756,-2 0 5445,-1 0 0,-3 0 0,-2 0 0</inkml:trace>
</inkml:ink>
</file>

<file path=ppt/ink/ink1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6:14.23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28671,'16'10'0,"-2"-1"0,-5-6 0,-1-1 0,-1 0-1536,1-1-3921,1 0 5457,1-1 0,-4 0 0,0 0 0</inkml:trace>
</inkml:ink>
</file>

<file path=ppt/ink/ink1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6:14.47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235 4 25006,'-3'-2'3665,"1"1"-3665,-9 35 0,4-2 0,-11 37 0,3-6 0,-4 8 0,-3 6 0,-4 0 0,0-4 0,1-6 0,3-9 0,5-10-6478,5-10 6478,5-7 0,5-16 0,1-5 0</inkml:trace>
</inkml:ink>
</file>

<file path=ppt/ink/ink1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8:02.88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26205,'40'23'840,"-2"-4"-671,-7-9-91,0-2-44,-2-1-34,-5 1-1020,-6-2-2622,-7 5-6189,-6 5 8613,-14 12 1,7-11 0,-8 1-1</inkml:trace>
</inkml:ink>
</file>

<file path=ppt/ink/ink1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8:15.59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80 19381,'2'-5'4605,"-1"0"-3955,-1 5-23,0 0-481,38-25-23,-23 15 24,30-18-2,-35 24 57,-1 2 134,-3 2 56,2 4 45,-1 4 22,0 8-201,-1 8-12,-2 5-44,-3 4-135,0 3 34,-1 1-79,0-1-22,0-3-257,-2-2-639,-3-1-1323,-4-1-2711,-3-1 4930,-1-1 0,6-12 0,1-5 0</inkml:trace>
</inkml:ink>
</file>

<file path=ppt/ink/ink1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8:15.77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 64 22866,'-2'-4'3675,"1"0"-3518,1 4-325,0 0-1367,38-5-1446,-18-3-6409,31-6 9390,-27 0 0,-11 5 0,-2 4 0</inkml:trace>
</inkml:ink>
</file>

<file path=ppt/ink/ink1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8:16.17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32 1 23012,'33'15'1434,"-7"2"-1255,-29 6-56,-3 2 112,-5 2 381,-3 0-133,0 2 122,0-3-112,3-1-56,3-5 56,2-2-258,4-6-56,1 0-32,1-2-147,1-1 0,6 0 0,2-4 0,5-1 0,3-3-640,2-1-940,1-5-8251,9-7 8994,-8 0 1,-2 0-1,-12 7 1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0:25.8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46 28671,'63'-22'0,"24"3"0,-29 17 0,23 0 0,-17 2 0,-2 0 0,-1 0 0,-1 0 0,-4 0 0,-5 0 0,-5 0 0,-8 0 0,-4 0 0,-4 0 0,-2 2 0,-5 0 0,-2 2 0,-7-3 0,-3 0 0,-4-1-3318,-2 0-1702,-3 0-4811,-12 5 9619,-8 3 0,3-1 1,0 0-1</inkml:trace>
</inkml:ink>
</file>

<file path=ppt/ink/ink1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8:16.33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75 21241,'0'-2'5714,"0"0"-4974,0 2-740,19-8-537,-10 4-1044,14-7-1354,-14 3-3105,1-2 6040,1-4 0,-5 6 0,-1 0 0</inkml:trace>
</inkml:ink>
</file>

<file path=ppt/ink/ink1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8:16.50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80 8 17409,'1'-4'5950,"-1"1"-4874,0 3-281,0 0-426,2 46-357,-3-21-12,-2 38-1008,-6-33-2320,-4 1-6503,-4 1 9495,-2 3 1,8-15 0,2-4 0</inkml:trace>
</inkml:ink>
</file>

<file path=ppt/ink/ink1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8:16.75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44 1 20277,'-4'0'4774,"1"0"-4102,3 0 0,-12 35-11,7-18-145,-9 29-270,10-29-66,3-3-80,0-1-77,3-4 33,5-1-56,6-5-123,9-1-370,5-2-594,3-5-1154,0-2-1423,0-9-5356,-2-3 9020,2-5 0,-14 10 0,-2 2 0</inkml:trace>
</inkml:ink>
</file>

<file path=ppt/ink/ink1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8:17.02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53 28345,'65'-23'-101,"-5"4"-6131,-30 13 4798,-4 3-350,-7 1-4368,-9 2 6367,-5 0 0,-4 0 0,-1 0 0</inkml:trace>
</inkml:ink>
</file>

<file path=ppt/ink/ink1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8:17.31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58 0 26463,'-29'69'1725,"6"-8"-1322,20-30-323,1-1-80,1-4 0,1-3 0,4-4 0,1-2 0,5-3 0,2-3 0,2-4 0,3-3 0,3-3 0,4-6-80,-1-3-1331,0-5-2567,-4-3-5853,-2 2 9294,-2-1 0,-7 7 0,-1 2 1</inkml:trace>
</inkml:ink>
</file>

<file path=ppt/ink/ink1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8:17.49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36 20457,'0'-2'4459,"0"0"-5008,0 2-1714,32-9-3037,-22 5 5300,24-8 0,-31 9 0,-1 0 0</inkml:trace>
</inkml:ink>
</file>

<file path=ppt/ink/ink1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8:17.69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53 5 21712,'0'-2'4672,"0"0"-3966,0 2-381,-8 40-246,2-13-79,-5 35-258,3-26-1008,1-3-2084,1-5-5794,2-8 9144,1-9 0,3-7 0,0-4 0</inkml:trace>
</inkml:ink>
</file>

<file path=ppt/ink/ink1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8:17.87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74 3 21779,'0'-2'5132,"-6"39"-4393,0-7-313,-5 38-292,-1-21-134,2-1-67,1-4-953,1-4-2386,3 0-4034,3 3 7440,-1 4 0,3-19 0,-2-3 0</inkml:trace>
</inkml:ink>
</file>

<file path=ppt/ink/ink1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8:35.68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83 25858,'43'-28'761,"-4"5"-548,-21 16-179,1 1 11,-2-1-79,-2 2 56,-2 1 12,-2 2-12,-2 2 181,-1 5 32,-3 3-45,-2 8 45,-1 2-134,-1 3 45,0-1-34,-1 2-67,0-2-1,0 1-44,0 0-33,0 0-214,0-1-324,0-2-460,0-1-1389,-1-2-7411,-7 7 8165,1-6 0,-2-2 1,6-8-1</inkml:trace>
</inkml:ink>
</file>

<file path=ppt/ink/ink1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8:35.95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68 27090,'26'0'796,"-2"0"-752,-1 0-5682,-1 0 5638,0-1 1085,-2-1-2161,-2-3-462,-1-4-3505,0-1-4788,1-3 9126,-1-1 0,-8 6 0,-2 2 1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0:26.1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52 6 16288,'-2'-3'6656,"0"0"-4146,2 3-1681,-12 49-325,5-19-246,-8 44-78,9-32-102,2 1-78,1-5-45,3-6-482,0-6-1501,0-8-5218,2-4-486,6-4 7732,4-2 0,-3-5 0,-1 0 0</inkml:trace>
</inkml:ink>
</file>

<file path=ppt/ink/ink1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8:36.39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30 24244,'50'-20'896,"-9"11"-672,-33 19-67,-4 8 45,-2 2-123,-2 2 33,-2 0 168,-4 3-23,-4 0 79,-3 2-33,-1-1-11,1 1-1,2-2-67,3-2 134,4-3 58,1-3-416,3-3 0,0-1 0,0-3 0,4-1 0,2 0 0,5 0 0,2-1 0,2-1 0,0-1 0,0-3 0,0-2 0,0-1-147,0-3-1657,-1-5-1882,-1-6-4629,-1-4 8315,-2 1 0,-3 7 0,-3 3 0</inkml:trace>
</inkml:ink>
</file>

<file path=ppt/ink/ink1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8:36.57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 10 20535,'-3'0'5547,"0"-1"-4786,3 1 46,0 0-728,14 3-79,-6-1-135,10 1-526,-9-2-897,-1-1-1624,1 0-4157,0-4 7339,1-1 0,-4 0 0,-1 1 0</inkml:trace>
</inkml:ink>
</file>

<file path=ppt/ink/ink1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8:36.79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 5 19650,'0'-2'6454,"0"0"-4516,0 2-1478,1 38-291,-1-14-169,0 32 0,0-24 0,0 0-483,0 0-738,0 1-1591,-1-1-2914,-1 1 5726,-1-2 0,1-13 0,1-5 0</inkml:trace>
</inkml:ink>
</file>

<file path=ppt/ink/ink1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8:37.09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65 27438,'24'-9'1233,"3"2"-1233,3 1 0,4-1 0,-1 0-4252,-2-1 4252,-3 1 860,-5 2-860,-3 1-517,-4 1-1477,-5 2-2264,-3 0-5573,-3 1 10206,-3 3 1,-2-3 0,0 3-1</inkml:trace>
</inkml:ink>
</file>

<file path=ppt/ink/ink1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8:37.32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 40 20692,'-5'-2'6151,"0"0"-5276,5 2 21,0 0-839,17-15-57,-6 10 0,14-10-80,-11 14-726,-2 1-998,0 2-2163,-3 4-5864,0 5 9694,-1 6 1,-4-7 0,0-1 0</inkml:trace>
</inkml:ink>
</file>

<file path=ppt/ink/ink1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8:37.76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56 60 25903,'-30'3'515,"6"1"-482,23 7 35,1 1 10,4 0-56,2 0-22,6-3 0,1-3 0,0-3 12,-1-3 44,-2 0-12,0-3 113,-4-4-11,-1-5 157,-3-6 78,-1-2-146,-3-1 11,-4 2-111,-4 4-91,-4 6-44,0 4-470,1 3-830,3 2-1927,4 0-4437,3 0 7664,4 0 0,1-1 0</inkml:trace>
</inkml:ink>
</file>

<file path=ppt/ink/ink1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8:38.06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 10 21432,'-5'-5'5793,"1"1"-5054,4 4-32,0 0-707,15 0 0,1 0 0,13 1 0,-6-1 0,-2 0 0,-4 0 0,-4 0-214,-3 0-1657,-2 0-2466,-1 2-5494,-4 4 9717,-1 4 1,-1-3-1,-1 1 1</inkml:trace>
</inkml:ink>
</file>

<file path=ppt/ink/ink1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8:38.27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98 1 28098,'-35'63'573,"5"-5"-573,22-27 0,0 2-80,2-3-737,2 0-416,0-5-1680,3-6-2745,-1-8 5658,2-5 0,0-5 0,0-1 0</inkml:trace>
</inkml:ink>
</file>

<file path=ppt/ink/ink1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8:38.47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27785,'7'56'886,"-1"-6"-886,-5-20 0,-1-2-371,0-1-1231,0 0-2443,0-1-5786,2-4 9599,2-3 1,-1-10 0,1-2-1</inkml:trace>
</inkml:ink>
</file>

<file path=ppt/ink/ink1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8:38.66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 0 28513,'-4'31'-112,"1"-1"-1008,-1-2-2119,3 0-4167,0-2 7406,1-2 0,0-12 0,0-3 0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0:26.67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140 7 15347,'4'-3'5984,"0"0"-4842,-4 3-413,0 0-79,-3 57-235,-5-17-57,-3 48-4206,-5-33 4240,0-2 905,0-4-849,0-3-112,1-3-56,1-3-56,1-2 34,3-4 11,4-6 3336,3-7-3325,3-6 100,0-6-255,4 0-125,4-4 0,5-1 0,2-1 0,4-2 0,3 0 0,3-1 0,2 0 0,0 0 0,-3 0 0,-1 0 0,-4 0 0,0-2-80,-2 0-1533,0-4-1603,1-1-2162,-2-3 5378,-2 1 0,-7 3 0,-2 3 0</inkml:trace>
</inkml:ink>
</file>

<file path=ppt/ink/ink1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8:39.19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 89 27762,'0'68'616,"-1"-16"-571,0-17-45,-2-17 0,1-5 23,-1-6-23,2-4 0,0-5-34,1-10 56,0-8-33,0-13 11,0-4 0,1 0 79,2 2-79,1 6 134,3 4-99,0 6-35,1 5 0,1 3 0,0 5 0,1 2 0,1 4 0,-1 3 0,2 6 0,-2 6 0,-1 5 0,-1 4 0,-3 0 0,0 0 0,-2 0 0,-2-1 0,0-1 0,-4-3 0,-4 0 0,-3-3 0,-2-3 0,0-2 0,2-2 0,-1-2 0,2 1 0,-1-1 0,2 0-998,0 1-1759,2-2-2598,3-2-4476,2-2 9255,6-6 0,-4 3 0,4-3 0</inkml:trace>
</inkml:ink>
</file>

<file path=ppt/ink/ink1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8:39.40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8 19045,'2'-4'6690,"-1"0"-5537,-1 4 248,0 0-1076,1 38-325,-1-15 0,0 32-12,0-27-503,0-1-628,0-4-1142,0-3-2063,4-3-5277,-1-5 9625,5-5 0,-4-3 0,0-4 0</inkml:trace>
</inkml:ink>
</file>

<file path=ppt/ink/ink1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8:39.55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57 17924,'1'-4'6880,"0"2"-5793,-1 2-280,0 0-807,27-23 0,-19 18-661,18-17-1143,-25 24-3552,-1 7 5356,-3 8 0,2-6 0,-3 1 0</inkml:trace>
</inkml:ink>
</file>

<file path=ppt/ink/ink1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8:39.82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75 0 27718,'-38'73'953,"7"-10"-953,27-35 0,2-3 0,2-2 0,0-5 0,3-1 0,2-4 0,5-3 0,2-4 0,3-3 0,0-3 0,1-2 0,-1-5 0,-1-3-909,-3-4-2351,-1-1-3654,-3 3 6914,-2 2 0,-3 4 0,-1 3 0</inkml:trace>
</inkml:ink>
</file>

<file path=ppt/ink/ink1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8:54.84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 0 21499,'-1'0'6062,"0"0"-4952,52 0-1110,-17 0 0,41 4 0,-32 0 0,-5 4-3392,-3-1 3392,-4-1 0,-3-4 0,-6 0 0,-6-2-461,-7 0-3314,-5 0-6056,-2 3 10436,-10 5 0,6-4 1,-5 3-1</inkml:trace>
</inkml:ink>
</file>

<file path=ppt/ink/ink1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8:55.04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162 0 25555,'-50'61'997,"6"-4"-997,23-19-403,3-2-919,5-7-1110,4-6-1825,5-6-5574,2-6 9666,3-6 1,-1-4 0,0-1 0</inkml:trace>
</inkml:ink>
</file>

<file path=ppt/ink/ink1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8:55.22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26239,'4'71'403,"1"-10"-728,0-36-1132,3-3-1792,1-5-5614,2-1 8863,0-3 0,-4-6 0,-2-1 0</inkml:trace>
</inkml:ink>
</file>

<file path=ppt/ink/ink1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8:55.44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44 20737,'0'-5'5950,"0"1"-5211,0 4-134,0 0-605,23 0-101,-10-1-660,19 0-797,-17-4-2263,-1 0-3339,-1-2 7160,-3-1 0,-4 4 0,-2 0 0</inkml:trace>
</inkml:ink>
</file>

<file path=ppt/ink/ink1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8:55.61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48 1 25398,'-5'54'-258,"-1"-5"-1557,1-20-3003,-4 1 4818,-1 3 0,3-15 0,1-2 0</inkml:trace>
</inkml:ink>
</file>

<file path=ppt/ink/ink1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8:55.94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81 62 25487,'-44'46'1256,"9"-5"-785,34-20-35,1-1-32,8-4-113,4-5-157,12-6-100,5-8 44,2-10-33,-1-7-10,-6-8-35,-9-2 0,-7 3 0,-6 1 0,-2 4 0,-2 4 0,-1 5-237,-3 4-446,-1 4-796,0 3-1367,2 2-3250,2 0 6096,1-2 0,2 1 0,0-1 0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0:27.00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10 17286,'0'-5'4717,"0"0"-3843,0 5 941,0 0-1143,0 26-89,2-2-280,-1 26-158,0-8-77,0 4-68,-1-3 0,2-1-236,-1-2-593,0-4-897,0-3-1960,-1-3-5009,0-4 8695,0-1 0,0-11 0,0-4 0</inkml:trace>
</inkml:ink>
</file>

<file path=ppt/ink/ink1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8:56.19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64 8 24625,'-1'-5'3160,"0"2"-2757,-8 38-123,4-9-213,-8 29-67,8-19-22,-1-3-437,1-4-920,-1-7-1971,2-4-6481,0-4 9731,1-5 0,2-3 0,0-4 1</inkml:trace>
</inkml:ink>
</file>

<file path=ppt/ink/ink1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8:56.49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42 15 22395,'5'-5'4336,"-1"0"-3887,28 2-79,-11 2-23,25 3-45,-20 7-134,-4 6-11,-4 1-10,-5-1-147,-7 0 0,-2-1 0,-9 3 0,-8 1 0,-10 4 0,-10 2 0,-3-1 0,2-2 0,5-5 0,6-3 0,7-3 0,3-2-830,5-1-2308,4-4-2957,2-1 6095,10-4 0,-6 1 0,6-1 0</inkml:trace>
</inkml:ink>
</file>

<file path=ppt/ink/ink1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8:56.67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30 5 20983,'0'-3'6006,"0"2"-5199,0 1-751,-5 39-56,2-18-123,-6 30-684,4-30-1277,0-4-2454,3-5-4930,2-5 9468,0-3 0,0-2 0,0-2 0</inkml:trace>
</inkml:ink>
</file>

<file path=ppt/ink/ink1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8:56.84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36 28671,'56'-19'0,"-8"3"0,-28 16-293,-3 2-1085,-6 4-1187,-5 4-2993,-3 5 5558,-8 3 0,4-7 0,-4-1 0</inkml:trace>
</inkml:ink>
</file>

<file path=ppt/ink/ink1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8:57.22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12 24815,'66'-6'1872,"-11"0"-1334,-32 6 67,-9 4-12,-7 4-345,-9 7-248,-11 9 0,-8 6 0,-8 4 0,1-2 0,6-5 0,9-7 0,6-8 0,6-4 0,1-4 0,3-2 0,4-1 0,6-5 0,6-6 0,4-5 0,-1-6-337,-3 0-3327,-5 2-6167,-6 2 9720,-4 3 0,-4 7 0,0 3 0</inkml:trace>
</inkml:ink>
</file>

<file path=ppt/ink/ink1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8:58.61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15 28671,'56'-1'0,"-4"0"-349,-27 2-558,0-3-1267,-4-2-1747,-6 0-1200,-8 0 5121,-9 8 0,1-3 0,-4 5 0</inkml:trace>
</inkml:ink>
</file>

<file path=ppt/ink/ink1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8:58.76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 1 21387,'-3'1'6622,"1"-1"-5960,2 0-662,0 0 0,0 2 0,10 0 0,9 0-707,13 0-1567,10-2-3329,4-1 5603,3 1 0,-22-1 0,-5 1 0</inkml:trace>
</inkml:ink>
</file>

<file path=ppt/ink/ink1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8:59.24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176 1 27830,'-25'45'268,"-1"0"1,-4 12 0,4-2-269,0 11-22,-2 8 10,19-46-66,5-13 22,3-8-78,1-5 134,6-7 0,7-11 22,13-15-22,11-15 34,8-7-34,2-1 44,-1 7 68,-4 9 13,-5 12-125,-7 10 0,-7 9 0,-5 5 0,-4 6 0,-6 7 0,-3 9 0,-12 10 0,-11 10 0,-14 7 0,-9 2 0,-1 0 0,3-7 0,9-6 0,7-6 0,7-7-1289,5-5-2969,4-3-5573,4-5 9269,4-3 0,-1-4 0,2-2 0</inkml:trace>
</inkml:ink>
</file>

<file path=ppt/ink/ink1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8:59.59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36 5 21376,'0'-2'5277,"0"0"-3854,0 2-953,-16 42-345,12-19-125,-11 31 0,15-33 0,3-8 0,5-6 0,5-7 0,6-12 0,2-7-46,0-9-55,-5 3 90,-3 4 11,-6 7 67,-2 8-11,-3 3-21,-1 3-35,0 3 0,-1 6 0,0 5 0,0 7 0,0 1 0,0-2 0,0-1 0,0-4-1312,0-3-2587,5-6-4359,4-2 8258,8-3 0,-7-1 0,-1 0 0</inkml:trace>
</inkml:ink>
</file>

<file path=ppt/ink/ink1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8:59.86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 0 27180,'-3'66'1491,"0"-7"-1491,-1-26 0,1-7 0,2-7 0,1-8 0,0-6 0,1-3 0,3-2 0,4-4 0,4-4 0,3-5 0,2-6 0,-2 0 0,-2 1-80,0 1-2093,-2 6-2365,2 1-4169,3 2 8707,3 0 0,-9 4 0,1 0 0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0:27.20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48 25667,'69'-26'-1412,"-8"5"-1849,-38 21-5467,-2 3 8728,-3 11 0,-9-7 0,-2 6 0</inkml:trace>
</inkml:ink>
</file>

<file path=ppt/ink/ink1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9:00.11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82 5 17487,'0'-3'7519,"0"1"-5379,0 2-1378,-17 28-247,5-8-267,-13 24-248,12-18 0,5-3 0,3-6 0,4-3 0,0-3 0,5-3 0,5-4 0,6-2 0,7-2 0,4-6 0,4-2 0,3-7-976,-1-1-2105,-1 2-3048,-5 4 6129,-5 3 0,-11 4 0,-5 1 0</inkml:trace>
</inkml:ink>
</file>

<file path=ppt/ink/ink1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9:00.39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65 76 18496,'0'4'4896,"0"-1"-4492,0-3-326,0 0-78,28-22 11,-18 12 135,19-17-56,-26 19 481,-2 0 325,-3 4-189,-3 1 88,-2 3 45,-4 1-99,-2 5-741,-2 6 0,-1 7 0,0 4 0,0 2 0,3 0 0,3-2 0,3-1 0,4-2 0,2-2-1424,9-2-1680,8-4-2633,11-4 5737,9-5 0,-16-1 0,-2-2 0</inkml:trace>
</inkml:ink>
</file>

<file path=ppt/ink/ink1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9:00.62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76 23 19841,'0'-1'4504,"0"-1"-3092,0 2-303,-26 40 45,15-25-503,-19 29-651,25-38 0,2-3 0,2-3 0,9-9 0,3-2 0,8-10 0,0 0 0,-1 1 0,-3 2 0,-2 4-606,-3 6-3495,-1 3 4101,1 5 0,-5 0 0,1 0 0</inkml:trace>
</inkml:ink>
</file>

<file path=ppt/ink/ink1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9:00.92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152 0 27617,'-48'37'1054,"9"-4"-1054,28-17 0,5-3 0,4-1 0,2-5 0,2-3 0,5-3 0,2-3 0,4-5 0,-2-7 0,-3-3 0,-4-2 0,-2 1 0,-6 3-237,-7 2-3785,-9 5 4022,-11 4 0,13 2 0,1 2 0</inkml:trace>
</inkml:ink>
</file>

<file path=ppt/ink/ink1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9:02.92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 4 23840,'-3'0'4482,"1"0"-4133,2 0-349,0 0 0,-1-2-3844,1 1-4796,5 5 8640,3 5 0,0 0 0,-2-3 0</inkml:trace>
</inkml:ink>
</file>

<file path=ppt/ink/ink1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9:03.08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 20 16737,'-4'-11'0,"1"3"0</inkml:trace>
</inkml:ink>
</file>

<file path=ppt/ink/ink1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9:03.44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1 208 23437,'13'-70'942,"2"10"-304,7 35-212,1 5 56,2 6 89,3 4-67,2 5-111,1 2-68,-1 2-202,-4 2 146,-4 5 111,-4 5-199,-7 10-181,-5 7 0,-4 5 0,-2 2 0,-1 0-169,0-6-1187,-1-5-1972,1-10-3473,1-7 6801,9-8 0,-5 0 0,5-3 0</inkml:trace>
</inkml:ink>
</file>

<file path=ppt/ink/ink1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9:03.81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549 148 21499,'-70'-56'2812,"1"7"-2016,14 26-135,-3 10-291,1 7-34,2 15 11,5 7-145,6 14-56,8 9-79,8 9-11,10 12 34,9 9 78,10 10 257,13 5-134,12-1 1,15-5-179,11-11-113,10-16 0,6-21 0,6-18 0,-1-29 0,-5-19 0,-10-24 0,-14-11 0,-16-4 0,-15 1 0,-20 3 0,-17 5-136,-19 5-267,-9 9-370,-1 13-863,9 15-3104,13 12 4740,16 15 0,9-1 0,5 6 0</inkml:trace>
</inkml:ink>
</file>

<file path=ppt/ink/ink1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9:01.47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 10 24166,'-3'-4'4505,"1"1"-4505,2 3-875,0 0-1669,-3-2-4134,2 3 6678,-1 5 0,3-3 0,0 4 0</inkml:trace>
</inkml:ink>
</file>

<file path=ppt/ink/ink1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9:01.64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 9 19897,'0'-5'4381,"0"1"-4381,0 4-5883,0 0-3948,-3 12 9425,-1 3 1,1-1 0,-1-2 0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0:27.79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300 5 16367,'-7'-2'5277,"2"0"-4560,5 2-268,-46 0-91,28 4-22,-35 3-11,39 6-168,5 0-157,2 1-78,4 0 44,3-2 34,3 3 11,3-1 203,5 9 245,-3-8 235,-2 6-43,-5-9-91,-1 0-224,-1 0-224,-6 1-68,-4-1-21,-8 2-23,-2 0-135,-3 2-537,0 0-762,2 0-336,2-3-1580,7-4-3363,5-4 6713,6-3 0,2-1 0,0-1 0</inkml:trace>
</inkml:ink>
</file>

<file path=ppt/ink/ink1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9:02.11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32 25207,'23'50'1659,"3"-8"-6905,9-33 5493,2-4 1296,1-4-1431,-2-2 748,-2-6-793,-4-3-67,-3-7 22,-4-1 3381,-2 0-3380,-6 1 33,-3 3 168,-5 5 101,-4 2-156,-1 2-169,-2 1 0,-4 1 0,-6-1 0,-9 2 0,-9 0 0,-6 2 0,-6 0 0,-2 0 0,1 0 0,3 4 0,5-1 0,8 2 0,8-2 0,7-2-2096,5-1-5401,2 0 7497,1 0 0,1 0 0,0 0 0</inkml:trace>
</inkml:ink>
</file>

<file path=ppt/ink/ink1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59:04.69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1266 142 18451,'-72'-32'5546,"-3"2"-10254,5 8 5358,-12 1 236,-4 5 1127,2 4-1598,9 6 11,3 4-191,-1 12 79,-6 7-123,-7 14 527,2 4-718,7 2 0,14-1 0,12 2 0,11 5 0,6 10 0,7 10 0,6 9 0,10 6 3031,8 2-3031,16-5-3,11-8 3,21-12-3087,18-13 3087,16-11-212,17-14 212,-19-11 0,3-4 0,-18-5 0,0-4-95,18-1 0,-2-5 95,-28-5 0,-6-3 0,32-28 0,-19-10 0,-21-5 2,-17-7-2,-18 18 0,-7-2 0,-16-30 1185,4 29 1,-5 3-1186,-33-17 0,-9 13 0,-8 17-729,-2 19-2689,-2 12-6128,4 21 9546,2 9 0,33-4 0,8 1 0</inkml:trace>
</inkml:ink>
</file>

<file path=ppt/ink/ink1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0:24.47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2219 1066 7437,'-61'-1'1908,"0"1"1,6-3-1,5-1-485,-9-5 157,8-6-4431,0 2 3983,1 1 803,-1 5-1811,0 3 156,2 3-280,1 11 0,5 4 11,9 10 22,13-1-33,10-1 3392,18-2-3336,17-1 292,22 0-124,24-2-22,20 0-1691,-37-9 0,2 0 1506,9 1 0,3-2 117,7 1 1,8-2-664,11-2 1,11-2 0,-2 0 774,-14 0 1,-2 0-1,6-1-442,0-1 1,7-2 0,1 0-1,-4-1 241,-13 1 0,-3 0 0,0-1 0,1 0 8,5-1 0,1-1 0,1 0 0,0 1-5,2-1 0,0 0 0,0 0 0,0 1-48,1-1 0,0 0 0,-1 1 0,1-1 0,-5 0 0,-2 1 0,2 0 0,4-2-228,-1 0 1,4-1-1,2-1 1,-3 0-1,-5 0 230,-3 1 1,-4-1 0,-2 1 0,3-2-3,16-2 0,3-1 0,-2-1 0,-10 0 127,-14 1 0,-7-1 0,-3-1-37,19-6 0,-6-3 430,-17 1 1,-7-3-521,19-31 575,-53 4 0,-15-5-575,-37-36 0,-6 22 0,-13 3 450,-24 11 0,-11 7-402,17 12 1,-5 2-1,-4 2 3,10 6 1,-2 2 0,-4 2 0,-1 0-165,-10 0 1,-2 1 0,-3 2 0,-2 2-230,11 4 1,-2 0 0,-1 2 0,-2 2 0,-1 0 320,-5 1 1,0 1 0,-2 1 0,-5 3 0,-5 1-160,14 3 0,-6 2 0,-3 1 0,-4 1 0,0 1 0,1 1 0,2 1 0,4 0 170,3 1 0,3 0 1,1 2-1,2 0 1,-2 2-1,-1 0 1,-5 1-66,6-1 1,-5 1 0,-2 1 0,-1 1 0,-1 0 0,1 1 0,2 0 0,3 1 0,5 1 74,-3 3 0,3 0 0,3 1 0,2 1 0,1 0 0,0 1 0,-1-1-49,-11 5 1,1-1-1,0 2 1,1-1 0,2 1-1,1 0 60,-8 2 0,1 1 1,2 0-1,3 0 0,3 0 195,-5 3 1,3-1-1,5 0 1,6 0-207,-4 0 0,7 0 0,27 7 415,45 57-376,56-64 0,28-12 84,-10-5 1,11-4 0,6-1 0,2-4-102,-6-2 0,3-4 1,3-1-1,2-1 1,2-1 12,-4 1 1,2-1-1,1-1 1,3-1-1,0 1 1,1 0-32,-5 1 1,0-1 0,2 1 0,0-1 0,2 1-1,-1-1 1,2 1-5,-8-1 0,1 1 0,1-1 0,0 1 0,1 0 0,0 0 0,0 0 0,0 1-149,1 0 1,1 0-1,1 1 1,-1 0 0,1 0-1,0 0 1,-1 1-1,1 1-455,0 0 0,0 0 0,1 1 0,-1 0 1,1 0-1,-2 1 0,1-1 0,-1 1 604,-2-1 0,1 1 0,1-1 0,-1 1 0,-2 0 0,-3-1 0,-3 1 0,-5 0 0,29 2 0,-7 1 0,-6 0 0,-3-2 0,5 0 0,-1-1 0,0 1 0</inkml:trace>
</inkml:ink>
</file>

<file path=ppt/ink/ink1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0:55.67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280 102 26171,'-41'-29'913,"1"-1"1,-33-13-825,39 63 23,2 17 0,5 19-101,8 11 45,9 2-56,7-5 0,4-11-78,9-17-23,9-18 45,14-9-101,8-24-11,3-8 45,-2-20-11,-6-4 78,-10-1 33,-7 8 23,-9 9 45,-5 15-45,-3 9 0,-2 7 11,0 9 34,0 6 34,4 28-79,0-4 67,5 15-67,0-15-269,2-6-1916,4-11-3283,3-10-4363,6-16 9190,4-21 1,-11 12 0,-2-10-1</inkml:trace>
</inkml:ink>
</file>

<file path=ppt/ink/ink1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0:55.84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64 1 25331,'-4'59'515,"0"1"0,1 10 1,0-5-516,1 3-1748,-3 17-2723,-2-35-5360,-4-9 8779,-1-10 0,5-13 0,1-10 0</inkml:trace>
</inkml:ink>
</file>

<file path=ppt/ink/ink1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0:55.97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 83 20255,'-2'-3'3507,"1"1"-6857,1 2-3799,35-21 7149,-6 2 0,10-6 0,-18 13 0</inkml:trace>
</inkml:ink>
</file>

<file path=ppt/ink/ink1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0:56.14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 5 21107,'0'-2'4672,"0"0"-3081,0 2-1378,3 72-168,-5-30-45,2 8 0,-1 0-1009,-4-2-6402,1-7 823,2-5 6802,1-6 1,0-13 0,-1-5 0</inkml:trace>
</inkml:ink>
</file>

<file path=ppt/ink/ink1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0:56.29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23 27112,'58'-3'-9831,"-13"-2"8123,27-1 1,-44 1-1,-6 2 1</inkml:trace>
</inkml:ink>
</file>

<file path=ppt/ink/ink1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0:56.58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148 1 24838,'-34'36'1047,"-1"1"1,-22 30-700,45-35-203,6-1-21,3-6-124,3-5-68,6-8-66,6-5-56,11-13 55,6-14-11,0-12 146,-7-8 45,-8 4 0,-8 11 33,-4 9 79,-2 10-145,-4 4-12,0 6-12,-4 8-44,1 6-34,3 6-481,1-2-919,3-5-1749,4-8-2621,10-4 5860,10-9 0,-6 3 0,-1-3 0</inkml:trace>
</inkml:ink>
</file>

<file path=ppt/ink/ink1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0:56.83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262 0 19414,'-48'40'355,"0"1"0,4-3 0,6 0 2176,7 14-2531,7-1 0,8-5 1409,6-5-1409,7-5 860,5-7-1388,13-7 2027,10-11-5343,18-7-3427,7-18 7271,5-7 0,-24 3 0,-5 2 0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0:28.1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58 17409,'0'-10'4527,"0"2"-3821,0 8-135,5 56 583,12-26-381,3 35-55,10-47-1,-6-13-281,0-4-166,-5-7 32,-2-9-111,-7-7-91,-3-10-32,-4 1-12,-3 0-34,0 3-44,0 6-12,-4 7-291,-2 6-605,-6 6-1703,-1 11-2398,-1 9 5031,1 10 0,5-8 0,3-4 0</inkml:trace>
</inkml:ink>
</file>

<file path=ppt/ink/ink1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0:57.06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312 24 16804,'0'-10'7843,"0"2"-6263,0 8-638,-64-6-225,33 17-225,-51 0-199,49 22-293,4 4 0,3 4 0,6 0 0,4-1 0,9-2 0,3-9 0,9-4-539,11-10-839,12-6-1939,14-6-1882,7-11-4632,2-4 9568,1-9 1,-24 8 0,-6 2 0</inkml:trace>
</inkml:ink>
</file>

<file path=ppt/ink/ink1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0:57.39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133 1 24609,'-34'51'582,"0"0"1,3-6 0,8-4-336,15-7 233,6-7-312,2-6-70,4-9-154,8-6 72,9-14-61,8-14-18,2-17-16,-1-9 79,-4-1 0,-8 7 46,-5 11 133,-6 11 135,-4 8 145,-1 8 0,-2 2-368,0 12-91,0 7 0,0 35 0,0-9 0,0 15 0,0-27-1200,0-11-3371,0-10-5260,6-6 9075,9-13 1,-6 6-1,4-6 1</inkml:trace>
</inkml:ink>
</file>

<file path=ppt/ink/ink1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0:57.84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9 21465,'1'-5'5457,"0"1"-5109,-1 4-80,0 52-100,0-29-134,0 38 11,0-45-45,0-4-79,2-5 23,7-2-257,5-3-505,8-2-303,0-6-336,1-3 102,-2-6 268,1-1 89,-2 3 315,0 2 190,-3 2 202,-2 2 291,-3 0 11,0 1 56,-2-2 157,-2 0 236,-2 2 178,-3-2 180,-2 1 280,-1 2 146,-1 0-123,-7 3-45,-5 1-248,-6 1-278,-1 1-181,0 7-89,3 5 68,3 10 66,2 4-323,2 4-91,2 2 0,3 2 0,3 0 0,1-4 0,7-3 0,7-7 0,12-9-472,13-4-2441,8-13-3810,13-11 6723,-4 2 0,0-1 0,-4-3 0,26-2 0</inkml:trace>
</inkml:ink>
</file>

<file path=ppt/ink/ink1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0:58.47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545 1 28188,'5'61'483,"-6"8"-483,-6 8 0,-4 0 0,3-11 0,2-15 0,5-18 0,0-13-438,1-13 158,-1-4 134,-8-3 68,-10 0 78,-17 10 22,-13 7 79,-11 14 89,-3 5 247,3-2-245,7 0-3584,8-6 3392,8 1 0,6 1 0,8 0 0,6 1 0,9-3 0,5-7 0,15-9-192,14-7 1758,22-13-6482,3-8 1,4-3 2918,33-11 1,-4-7 0,-45 22 0</inkml:trace>
</inkml:ink>
</file>

<file path=ppt/ink/ink1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0:58.70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62 50 25880,'-34'86'1614,"6"-13"-1267,32-49 78,7-7-201,6-8-100,7-5-67,-1-10-57,-3-8 0,-7-11 0,-6-8 0,-4-1 0,-3 0 0,-1 6 0,-3 5-1513,2 6-4023,-1 5-4295,10 1 9016,12-1 1,-7 6 0,5-1 0</inkml:trace>
</inkml:ink>
</file>

<file path=ppt/ink/ink1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0:59.01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113 1 23471,'1'68'1225,"0"1"0,-2-16 0,-4-3-743,-23 33 33,2-42-156,4-15-190,6-13-169,6-13 0,5-17 0,3-11 0,2-18 0,10-3 0,4 0 0,13 5 0,0 10 0,2 6 0,-1 9 0,-2 5 0,-3 5 0,-4 5 0,-7 2 0,-5 2 0,-5 0 0,-2 9-326,-6 7-604,-6 13-1748,-7 5-3384,-2 0 6062,7-5 0,6-12 0,5-7 0</inkml:trace>
</inkml:ink>
</file>

<file path=ppt/ink/ink1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0:59.28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325 32 24905,'-32'74'841,"12"-15"-494,29-47 202,7-7-68,2-4 46,-2-9-101,-3-7-157,-6-10-112,-4-5-45,-3 1-112,-11 2-292,-8 5-760,-17 7-2210,-13 7-6569,-15 5 9106,-18 7 1,34-3 0,3 3 0</inkml:trace>
</inkml:ink>
</file>

<file path=ppt/ink/ink1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0:59.89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169 0 27471,'-26'66'-75,"0"0"1,-5 12-1,3-5-2245,2 4-4458,0 13 6778,20-44 0,6-22 0,0-8 0</inkml:trace>
</inkml:ink>
</file>

<file path=ppt/ink/ink1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1:00.21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319 0 24849,'-94'16'2454,"11"4"-2219,41 12-134,6 6-56,9 4-45,7 7-11,9 1-56,5 5-438,6-1-828,16-2-2130,13-9-5646,22-15 9109,16-14 0,-28-11 0,-3-3 0</inkml:trace>
</inkml:ink>
</file>

<file path=ppt/ink/ink1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1:00.50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63 143 23790,'-35'87'1568,"8"-11"-1410,30-46 158,10-7-25,11-11 0,13-8-123,10-20-112,2-10 45,-2-18 285,-7-7 17,-11 0-14,-12 3 82,-9 5-188,-14 7-283,-11 8 0,-14 10 0,-11 9-449,-1 5-1086,4 13-2398,15 4-5898,11 7 9795,19-3 1,-3-7 0,6-6-1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6:24.24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40 1 26507,'-13'65'56,"2"-9"-795,11-34-1401,-3-1-2779,1-4 4919,-3-1 0,3-9 0,-1 0 0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0:28.37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1 22564,'7'81'2834,"-2"-8"-7777,-10-33 5514,-1-6 1208,-1-9-1543,3-9 780,3-9-893,0-3-56,1-4-11,0 0 3336,8 0-3526,5-8-326,13-4-1165,4-11-1254,5-1-1861,-2 0-5091,-1 3 9468,-4 7 0,-12 5 0,-5 6 0</inkml:trace>
</inkml:ink>
</file>

<file path=ppt/ink/ink1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1:00.79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 1 25712,'1'98'1120,"-2"-13"-1120,-8-64-101,3-5 101,11-26 101,8-8-56,9-13-34,5-3 56,-1 5-11,-5 11 113,-5 9 178,-5 7 12,-3 8-57,-2 7-78,-3 11-101,-1 10-123,-4 4-45,-5 2-716,-2-2-1425,-2-8-2665,2-9-4980,6-12 9540,1-13 1,2 1 0,0-6 0</inkml:trace>
</inkml:ink>
</file>

<file path=ppt/ink/ink1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1:00.98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43 0 25942,'0'60'48,"0"1"1,0-4-1,0-4-283,-1 17-2107,-4-2-3697,-4-5 6201,-5-10 1,6-23 0,3-11 0</inkml:trace>
</inkml:ink>
</file>

<file path=ppt/ink/ink1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1:01.14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25 58 23784,'-6'-2'4068,"1"0"-3934,5 2-178,0 0-80,-11-3-66,12-1-337,-4-2-559,15 0-921,5 0-816,1 0-3283,2-2 6106,1 1 0,-10 2 0,-1 2 0</inkml:trace>
</inkml:ink>
</file>

<file path=ppt/ink/ink1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1:01.46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71 1 26261,'-39'87'1233,"9"-12"-1054,28-43 22,3-7-167,7-8-34,4-8 0,9-5-45,3-15-22,1-7-11,0-9 66,-6 0 12,-4 7 23,-7 8 22,-3 6 67,-4 4-56,0 2-56,-1 4 112,0 7-101,0 7-11,0 6-90,0-1-694,0-6-5992,2-4-485,4-8 7261,4-2 0,-3-3 0,0 0 0</inkml:trace>
</inkml:ink>
</file>

<file path=ppt/ink/ink1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1:01.66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28423,'0'88'248,"0"-2"-248,0-17-169,0-4-2285,0-9-4224,0-8 6678,0-8 0,0-18 0,0-7 0</inkml:trace>
</inkml:ink>
</file>

<file path=ppt/ink/ink1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1:01.81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91 25645,'54'-50'-5424,"-6"9"-190,-22 41 5614,-2 0 0,-11 0 0,-3 0 0</inkml:trace>
</inkml:ink>
</file>

<file path=ppt/ink/ink1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1:02.11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43 3 18406,'3'-1'5704,"-1"0"-4506,-2 1-570,-19 45-124,12-21-201,-12 37-102,17-34-100,2 0-23,7-1 158,8-1 33,9-4-45,7-6-67,-1-7 0,-3-5 134,-4-15-77,-5-8-214,-6-14 0,-6-6 0,-3 0 0,-3 1 0,-5 6 0,-3 6 0,-7 11 0,-6 8 0,2 6-1727,-2 9-2800,7 5-4257,6 10 8784,4 0 0,4-7 0,0-7 0</inkml:trace>
</inkml:ink>
</file>

<file path=ppt/ink/ink1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1:02.51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15 24334,'66'-12'3339,"-13"10"-2589,-49 19-502,-3 15-248,-5 8 0,-6 9 0,-3 0 0,-3-5 0,3-9 0,6-18 0,3-6 0,4-11 0,12-14 0,2-1 0,12-15 0,-1 5 0,0 0-472,-1 4-2385,4 3 291,3 2-1165,6 0 683,5 2 2835,-1 0 213,-2 4 3900,-8 4-572,-6 3-729,-8 3-806,-3 8-763,-5 8-793,-5 15-237,-1 11 0,-3 9 0,0 4 0,-2-2 0,-1-6-2220,-2-8-5399,-2-2 7619,-2 2 0,4-17 0,0-1 0</inkml:trace>
</inkml:ink>
</file>

<file path=ppt/ink/ink1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1:04.06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549 0 24670,'-55'8'870,"-1"-1"0,-11 14 1,5 6-401,-5 28-369,23-16 0,2 7 44,5 10 1,5 1-135,-9 30 11,19-29 1,6-3-23,8 10 0,22-11 78,8-10-44,22-13 33,9-13 12,11-9-68,3-19 91,1-14-102,-4-20 0,-8-16 0,-11-10 0,-15-6 0,-12-2 0,-11 3 0,-12 7 0,-13 10 0,-14 9 0,-11 9 0,-4 9 0,5 11 0,8 9 0,6 12-1772,12 17-2755,6 10 4527,34 25 0,-17-25 0,21 4 0</inkml:trace>
</inkml:ink>
</file>

<file path=ppt/ink/ink1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1:04.37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27146,'36'15'1525,"-6"17"-1525,-32 44 0,-4 13 0,-1 7 0,-3-4 0,4-9 0,2-13 0,3-17 0,0-15 0,0-16 0,-1-11 0,1-8 0,0-9 0,0-13 0,1-16 0,5-17 0,3-6 0,7 0 0,2 4 0,3 6 0,0 6 0,-1 6-5951,10 7-3880,-5 13 8944,11 7 0,-20 9 0,-2 0 0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0:28.68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63 134 15079,'10'0'7137,"-2"0"-6498,-8 0-393,0 0-156,47-35-57,-34 18 1,34-27 0,-45 29 122,-2 3 304,-2 6 145,-6 2 213,-6 3-45,-7 7 22,-3 8-156,-3 11-191,2 7-44,2 5-123,5-3-281,5-2 0,4-6 0,5-3 0,2-2 0,5-3 0,6-1-91,7-5-861,9-5-1446,6-4-1950,4-5-5483,3-8 9596,1-6 1,-17 3 0,-4 1 0</inkml:trace>
</inkml:ink>
</file>

<file path=ppt/ink/ink1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1:04.68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1 274 26597,'52'4'549,"0"0"0,42-14-403,-40-30-113,-4-14 35,-6-1-57,-11 6 34,-15 13-12,-9 14 124,-9 11-90,-15 7 0,-7 11-55,-15 12 100,-3 17 44,0 15-87,0 9-69,4 4 0,2 0 0,7 2 0,5-5 0,9-4 0,6-5 0,4-10 0,15-7 0,7-13-181,17-9-2855,7-7-5390,9-9 8426,10-11 0,-28 7 0,-1-6 0</inkml:trace>
</inkml:ink>
</file>

<file path=ppt/ink/ink1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1:04.88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14 21779,'1'-6'5446,"0"1"-4449,-1 5-548,0 0-449,51-1 0,-28 1 0,38-1-113,-41 1-1299,-6 0-2913,-2 8-5506,-7 12 9661,-8 17 0,1-13 0,-4 0 1</inkml:trace>
</inkml:ink>
</file>

<file path=ppt/ink/ink1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1:05.06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11 181 22552,'-6'0'4347,"1"0"-3428,5 0-179,0 0-662,66-14-78,-33-1-112,57-11-582,-40-1 156,20 0-706,22-1-882,-37 15 0,3 2-1459,3 4 0,0 1 3585,1 2 0,-5 2 0,10 2 0,-19 0 0</inkml:trace>
</inkml:ink>
</file>

<file path=ppt/ink/ink1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1:05.33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444 0 28020,'-45'39'217,"-1"0"0,2 2 0,5 2-217,-6 38-280,23-35 0,0 0 280,2 0 0,0 0-404,-17 43-1031,3-9-2228,5-13-3621,7-16 7284,10-18 0,5-16 0,7-11 0</inkml:trace>
</inkml:ink>
</file>

<file path=ppt/ink/ink1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1:05.53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28671,'52'25'0,"-1"0"0,26 13 0,-24 1-360,-24-16-2093,-4-4-4853,0-4 7306,-2-4 0,-10-7 0,-2-1 0</inkml:trace>
</inkml:ink>
</file>

<file path=ppt/ink/ink1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1:05.71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171 0 28671,'-15'58'0,"-1"1"0,1-2 0,1-1 0,-5 29 0,3-2-584,0-12-4906,0-8 5490,-4-2 0,9-29 0,-2-3 0</inkml:trace>
</inkml:ink>
</file>

<file path=ppt/ink/ink1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1:11.24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83 447 21174,'1'-4'4729,"0"1"-3990,-1 3 762,0 0-1243,4 60-113,-3-4-83,0-2 1,-1 4-63,-6 31 0,-3-3 0,-2-9 0,-1-14 0,2-13 0,2-17 0,1-17 0,1-11 0,1-27 0,-2-21 0,3-37 0,2 30 0,1-1 0,0-7 0,1-1 0,-1 1 0,2-1 0,9-16 0,4 1-250,-3 19 0,4 2 250,10-12 0,3 4 0,22-13 0,-1 15 0,-4 16 0,-8 16 0,-3 13 0,-7 8-3227,-3 5 3227,-6 9 0,-7 36 0,-10 6 0,-16 36 0,-12-9 0,-9 3 335,3-7-335,7-9 0,7-15 0,8-13 1766,4-12-5923,5-14-4493,4-4 8650,9-6 0,-6 0 0,6 0 0</inkml:trace>
</inkml:ink>
</file>

<file path=ppt/ink/ink1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1:11.57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1 292 23381,'46'-34'224,"1"0"0,31-27-224,-49 24-157,-10 4-67,-8 5 45,-7 5 78,-3 7 79,-1 4-12,-5 4 34,-4 5 292,-7 1 515,-6 2 122,-3 9-21,-4 7-23,1 13-179,1 6-101,6 6-178,4 3-427,7 4 0,5 1 0,3 2 0,2-4 0,3-5 0,5-7 0,6-14 0,8-7-1693,4-10-2509,6-13-5629,7-10 9613,3-15 1,-17 13 0,-6 1 0</inkml:trace>
</inkml:ink>
</file>

<file path=ppt/ink/ink1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1:11.84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90 1 23885,'-9'59'1154,"-1"1"0,1-5 1,0-5-673,-7 3-90,3-9-157,2-14-123,4-14-10,4-9-102,1-8 0,2-15 0,0-12 0,4-19 0,4-7 0,5 0 0,3 10 0,-3 13 0,-2 14 0,-1 8-830,4 6-2240,5 2-4695,8 1 7765,8 1 0,-15-1 0,-1 1 0</inkml:trace>
</inkml:ink>
</file>

<file path=ppt/ink/ink1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1:12.16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254 0 27067,'-66'2'729,"14"6"-729,49 3-22,3 9 22,1 3 56,7 2-45,4 2 56,5-1-45,-1-3 12,-2-1 44,-4-4 191,-5 2 91,-3 1-360,-15 3 0,-7 8 0,-17 2 0,-1 3 0,-2-4 0,9-7-169,8-9-1680,12-10-3877,6-5-4105,13-9 9470,10-4 1,-7 1 0,5 0 0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0:28.89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165 0 26754,'-12'67'220,"0"0"1,-1-2-1,0-4-220,-11 22-235,-3-2-2656,-2 8 224,12-32-2297,1-7-4867,15-38 9751,6-13 0,-4 1 0,5-4 0</inkml:trace>
</inkml:ink>
</file>

<file path=ppt/ink/ink1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1:12.49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81 40 26463,'-45'83'795,"9"-15"-660,41-49-46,8-8 35,7-2 21,9-6 23,4-1-56,-1-2 34,-1-7 33,-6-3 90,-7-9-223,-7-5-46,-5-1 0,-4-4 0,-7 0 0,-5-1 0,-5 6 0,-5 4 0,2 9 0,2 6-416,-1 4-1085,3 14-2320,2 5-4628,5 11 8449,4-4 0,3-11 0,0-6 0</inkml:trace>
</inkml:ink>
</file>

<file path=ppt/ink/ink1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1:12.82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16 17970,'9'-8'7506,"-3"1"-6598,-6 7-281,0 59-88,0-33-159,0 43-223,0-52-157,0-7-45,0-6 45,5-3 56,6-13 45,8-7-101,7-15 0,1-2 0,-2 3 0,-5 10-11,-6 8 11,-4 8-11,-4 4 11,-1 3 0,-2 1 11,1 5-11,0 5-202,-1 5-672,-2 5-2274,0 1-3340,-1 2 6488,0-2 0,0-9 0,0-4 0</inkml:trace>
</inkml:ink>
</file>

<file path=ppt/ink/ink1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1:13.13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45 131 23560,'61'-54'460,"-13"8"-247,-48 36-213,0 2 11,-2 1-11,-2 3 0,-4 2 34,-2 2 380,-5 6 897,-1 8-156,-5 11-416,1 9-224,1 3-256,3-1-259,5-1 0,3-3 0,5-5 0,2-3 0,3-6-606,7-6-1657,6-6-2769,15-5 5032,9-10 0,-14 7 0,-2-7 0</inkml:trace>
</inkml:ink>
</file>

<file path=ppt/ink/ink1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1:13.31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18 23348,'0'-5'4403,"0"1"-4246,0 4-202,0 0-728,20-4-1793,-9 3-3585,13-3 6151,-17 7 0,-5-2 0,-2 2 0</inkml:trace>
</inkml:ink>
</file>

<file path=ppt/ink/ink1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1:13.52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28671,'65'28'0,"-9"-5"-483,-36-23-3450,1-2-5898,-4 2 8804,-2-1 0,-8 1 0,-3 1 0</inkml:trace>
</inkml:ink>
</file>

<file path=ppt/ink/ink1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1:14.23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84 1 24558,'8'5'2600,"-1"8"-2220,-7 15-88,-4 9-180,-4 8-79,-3 4 1,-1-2-34,0-1-90,2-6-403,1-4-997,1-7-2062,1-7-4482,0-9 8034,2-5 0,2-6 0,1-2 0</inkml:trace>
</inkml:ink>
</file>

<file path=ppt/ink/ink1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1:14.57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30 20849,'2'-6'3171,"0"1"-2633,-2 5-213,49-10-146,-21 7 67,40-3-55,-32 17 190,-4 7-11,-3 6-79,-7 4 45,-5 3-78,-5 3 45,-7 6-1,-2 2-89,-9 3-79,-7-2-11,-9-3-44,-6-6 44,0-4-22,-15 5-101,12-10-23,-9 3 23,18-12-56,6-5-156,7-6-281,4-2-1053,3-3-1793,2-5-2634,12-11 5973,6-10 0,-3 7 0,0 1 0</inkml:trace>
</inkml:ink>
</file>

<file path=ppt/ink/ink1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1:14.82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40 22978,'0'-3'4661,"0"0"-4056,0 3-178,0 0-427,40-9 0,-16 6 0,35-8 0,-27 8-214,-1 1-1142,-2-2-2241,-7 3-4683,-7 0 8280,-8 8 0,-5-5 0,-2 5 0</inkml:trace>
</inkml:ink>
</file>

<file path=ppt/ink/ink1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1:15.05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47 28671,'3'19'0,"5"-3"0,18-10 0,0-2 0,0-3 0,-1-1 0,0 0-1233,2-6-2309,2-6-3315,1-9 6857,1-5 0,-14 11 0,-4 2 0</inkml:trace>
</inkml:ink>
</file>

<file path=ppt/ink/ink1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1:15.31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193 1 27650,'0'38'1021,"-3"0"-1021,-2-4 0,-5 4 0,-4 4 0,-2 4 0,-3 3 0,0 0 0,-1-2 0,4-6 0,3-7-517,2-7-1152,1-7-1928,1-1-3843,-1-3 7440,1 0 0,4-6 0,2-3 0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0:29.08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58 1 25992,'-1'51'285,"0"1"1,-5 45-2868,-7-29-600,-2 3-6645,4-4 9827,4-4 0,4-28 0,3-12 0</inkml:trace>
</inkml:ink>
</file>

<file path=ppt/ink/ink1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1:15.79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485 62 25735,'-92'1'2027,"7"6"-1758,36 3-11,2 8-146,4 3 112,5 3-178,5 2-46,5 1 0,3 0 0,6 4 0,5 3 0,6 6 0,4 1 0,8 1 0,12-5 0,13-7 0,17-10 0,10-11 0,6-5 0,1-9 0,-5-11 0,-7-9 0,-13-14 0,-10-4 0,-13-5 0,-8-1 0,-10-1 0,-13 2 0,-11 2 0,-13 5 0,-4 5 0,-4 8 0,0 9 0,2 8-69,5 6-1275,8 3-2578,8 13-4515,5 9 8437,4 17 0,6-14 0,4 0 0</inkml:trace>
</inkml:ink>
</file>

<file path=ppt/ink/ink1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6:50.34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182 30 15504,'3'-6'6689,"-1"1"-5512,-2 5 1132,0 0-1705,0-8-122,0 6-101,0-6-123,0 8 224,0 0-292,0 2 0,-5 8-89,-5 11-34,-8 12 1,-4 11-57,-2 5 0,0 3 34,1 3-34,3-1 0,2 0-11,6-5 34,5-5-68,4-5 34,3-4 0,0-7 45,6-1-10,4-8-35,9-3 0,3-2 0,6-4 0,4-1 0,5-2 0,27 1 0,-12-3 0,18-1 0,-23-1 0,-6-2 0,-1 4 0,-6-3 0,-1 1 0,-4 0 0,6-2 0,-10 0 0,2-1 0,-11 0 0,-3 0 0,-3 0 0,-2 0 0,-3 0 0,-1 0 0,-3 0 0,1-1 0,0-7 0,1-5 0,2-11 0,-2-6 0,-1-6 0,-1-6 0,-1-34 0,0 15 0,-4-23 0,-1 30 0,-3 8 0,0 8 0,1 9 0,1 7 0,0 4 0,1 6 0,2 1 0,-1 4 0,3 3 0,0 2 0,0 2-673,0 0-963,-5 0-2723,-4 5-5109,-10 8 9468,-6 9 0,11-7 0,0-1 0</inkml:trace>
</inkml:ink>
</file>

<file path=ppt/ink/ink1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6:50.82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2 129 17286,'0'-6'5994,"0"1"-4817,0 5 761,0 0-1546,-1-31-112,1 21 23,1-25 56,6 30 10,6 0 68,9-1-301,8 1-136,9-2 0,7 1 0,7 2 0,5 2 0,2 1 0,-2 1 0,-5 0 0,-4 2 0,-4 1 0,-2 1 0,-2-1 0,-3-1 0,-3-2 0,-3 1 0,-4 0 0,-4-1 0,-3 1 0,-4-1-225,-1 0-1590,-4 0-1961,-5 2-6055,-4 2 9731,-3 3 0,0-2 0,0 0 0</inkml:trace>
</inkml:ink>
</file>

<file path=ppt/ink/ink1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6:51.27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13 323 19011,'-7'-1'4505,"1"0"-3228,6 1-89,0 0-236,51-32-78,-12 11-303,47-27-278,-25 17-293,5 1 0,1 0 0,-2 4 0,0 2 0,-6 4 0,-4 2 0,-7 5 0,-8 2 0,-6 4 0,-7 3 0,-7 1 0,-5 1 0,-6 1-1121,-5 1-1322,-3 0-7388,-5 13 8509,-7 2 1,5 1 0,-3-4 0</inkml:trace>
</inkml:ink>
</file>

<file path=ppt/ink/ink1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6:51.55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20 7 16221,'0'-4'6746,"0"1"-5917,0 3 67,0 0-459,0 4 79,0 5-348,0 6-168,0 5-11,0 1-628,0 4-997,0-1-1770,0 3-4292,-3 0 7698,-3-2 0,2-10 0,-2-4 0</inkml:trace>
</inkml:ink>
</file>

<file path=ppt/ink/ink1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6:51.91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63 1 19078,'-5'0'4438,"1"0"-3799,4 0 794,0 0-1006,-22 23-91,15-11 22,-15 20 34,20-16-22,2 0 45,0 0 44,4 1-133,4-1-326,6-1 0,8-2 0,8-5 0,12-3 0,12-9 0,12-10 0,5-7 0,-2-9 0,-3 2 0,-10 1 0,-8 7 0,-11 4 0,-13 7-1390,-8 5-4179,-9 3 5569,-3 1 0,-2 0 0,-1 0 0</inkml:trace>
</inkml:ink>
</file>

<file path=ppt/ink/ink1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6:52.64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2034 250 17050,'-79'-38'1815,"-1"-1"0,3 5 1,2 4-1502,15 14 0,0 4-620,-5 3 1,-2 3 434,-7 1 0,-1 5-404,-7 7 1,-2 5 593,-5 3 0,-1 5-530,-3 7 1,2 6 288,1 4 1,3 5 27,4 2 1,4 5 5,7 2 0,4 3-39,9 3 0,7 3 22,6 1 0,6 3 39,8 4 1,6 3 44,6 4 0,5 3 0,5 7 1,3 3-6,2 5 0,3 1-70,5-26 1,2 0-1,1 0 0,0 1 1,2 0 0,2-1-20,3-1 1,3 0 0,3-3 26,14 29 1,7-6-113,4-8 0,15-7 0,12-19 0,14-5 0,1-7 0,-14-10 0,2-6 0,4-3-358,2-2 0,6-1 1,1-4-1,-3-6 358,10-7 0,-4-7 0,1-2 0,0-3 0,0-2 0,-2-4 0,-3-4 0,-1-4 0,-4-3 0,-7-2 0,-2-3 0,-4-3 0,-6-1 0,-2-2 0,-4-3 0,17-20 0,-5-10 0,-13-2 0,-3-9 0,-5 2 0,-11 16 0,-5 2 0,-2-5-177,7-22 0,-3-6 1,-7 4 176,-12 22 0,-5 3 0,-6 0 0,-7-2 0,-5 0 0,-4 1 0,-4 0 0,-3 1 0,-5 1 0,-7 2 0,-5 1 0,-4 2 70,-1 0 1,-3 3 0,-6 0-71,-2 6 0,-7-1 0,-2 3 0,2 4-83,-5 1 1,1 4 0,-4 3-240,-19-6 1,-5 3 0,2 13-815,20 16 1,1 8 0,0 7-2055,-4 8 0,-1 7 0,0 4 3190,-6 7 0,0 5 0,8-1 0,3 0 0,6-1 0,9 1 0,0 0 0</inkml:trace>
</inkml:ink>
</file>

<file path=ppt/ink/ink1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6:58.95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342 7 18294,'0'-4'6790,"0"1"-6095,0 3-504,0 0 190,-27 62-57,4-2-1111,-2-1 0,-2 5 821,8-9 0,0 0-34,-2 1 0,0 0-12,2 0 1,1-2-303,0-2 1,1-3-1468,-13 39-1405,6-15-3156,7-17 6342,7-22 0,6-15 0,2-13 0</inkml:trace>
</inkml:ink>
</file>

<file path=ppt/ink/ink1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6:59.15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5 19605,'0'-2'4606,"0"0"-2713,0 2-1859,63 49-34,-33-23-208,9 6 1,0 1-1115,-8-6-1793,-2-1-3407,1-5 6522,-1-6 0,-13-7 0,-3-5 0</inkml:trace>
</inkml:ink>
</file>

<file path=ppt/ink/ink1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6:59.37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 1 26563,'3'65'164,"0"-1"1,0-1-1,-1-3-197,-2 30-1020,0-3-1984,-1-7-5513,-1-8 8550,-4-9 0,3-29 0,-2-10 0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0:29.43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84 69 23460,'-26'82'751,"6"-9"-606,19-37 46,1-2-124,2-6-56,7-5 45,5-9 11,8-6 191,3-5-12,2-18-33,2-7-22,-1-20 44,-5-6 135,-7-1 78,-8 0 180,-5 4-158,-13 6-156,-5 8-236,-12 12-78,-3 9-157,-2 11-604,-1 17-1167,1 12-1422,4 13-3070,8 1 6420,9-1 0,7-20 0,4-6 0</inkml:trace>
</inkml:ink>
</file>

<file path=ppt/ink/ink1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6:59.54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1 160 26799,'51'-44'-497,"0"0"0,-4 7 0,0 10-3189,19 20-6145,-21 26 9224,-30 17 0,-9-12 1,-5 0-1</inkml:trace>
</inkml:ink>
</file>

<file path=ppt/ink/ink1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6:59.89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7 134 20165,'-4'-5'3597,"1"1"-3351,77-34-99,-20 18-125,2-4 0,0 2 146,7 9-100,-19 8 279,-18 3 370,-16 4-213,-11 14-44,-16 12-24,-13 18-54,-12 9 10,-1 3-56,7-2 101,12-5-212,12-4-225,7-5 0,19-2 0,10-4 0,22-3 0,17-7 0,18-4 0,-32-14 0,2-2 0,8 0 0,2-2-1015,6-1 1,0-1-3902,2-1 1,0 0 4794,-1 1 0,-4 1 1,8-2-1,-19 4 1</inkml:trace>
</inkml:ink>
</file>

<file path=ppt/ink/ink1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7:00.89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16 27191,'67'-6'0,"-6"0"-784,-17 4-1771,-9 0-3709,-10 6 6264,-12 16 0,-8-12 0,-5 11 0</inkml:trace>
</inkml:ink>
</file>

<file path=ppt/ink/ink1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7:01.07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72 28558,'79'-16'-4247,"4"-1"-5584,-9 1 9515,6 3 1,-35 6-1,-9 5 1</inkml:trace>
</inkml:ink>
</file>

<file path=ppt/ink/ink1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7:01.54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169 134 26743,'92'-3'280,"-16"-1"-280,-44-2-157,-13-5 78,-9-2 79,-6-8 0,-12-3 0,-11 1 45,-14 6 67,-11 8 270,-4 7 256,1 13 69,3 9-707,5 10 0,7 3 0,7 3 0,4-2 0,6 4 0,2 4 0,6 6 0,2 5 0,3 4 0,2-3 0,10-4 0,5-10 0,14-9 0,8-12 0,4-9 0,4-7 0,1-14-841,1-5-3574,-2-12-5416,1-6 9182,-1-2 0,-20 15 0,-5 5 1</inkml:trace>
</inkml:ink>
</file>

<file path=ppt/ink/ink1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7:01.79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120 9 21409,'0'-5'6029,"0"1"-5425,0 4-10,0 0-559,-3 58-35,1-8 0,1 2 0,-1 2-210,1 34 210,1 7 0,0-1 0,0 0 0,-3-8-135,-3-8-1243,-6-11-1748,-5-7-3160,-4-7 6286,-4-6 0,10-21 0,3-8 0</inkml:trace>
</inkml:ink>
</file>

<file path=ppt/ink/ink1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7:01.94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29 25107,'88'-16'-9782,"-9"3"9782,-23 20 0,-27-5 0,-5 5 0</inkml:trace>
</inkml:ink>
</file>

<file path=ppt/ink/ink1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7:02.32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127 1 27112,'-35'39'633,"0"1"0,-19 26-386,52-42-201,2-7-46,4-9 0,7-4 0,7-15-181,5-8 92,2-13-113,-6-4 202,-2 3-11,-7 7 67,-4 11 0,-4 8-11,-1 5 33,1 3 90,1 8-88,4 3-80,1 9 0,2 3 0,0-2 0,-1 0-405,-1-6-524,-1-3-1559,0-6-3036,2-3 5524,0-3 0,-2-1 0,-2 0 0</inkml:trace>
</inkml:ink>
</file>

<file path=ppt/ink/ink1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7:02.51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 1 20591,'-2'0'4124,"31"53"-4113,-10-29-11,23 41-1726,-24-45-5467,-8-3 7193,-4 0 0,-6-9 0,0 1 0</inkml:trace>
</inkml:ink>
</file>

<file path=ppt/ink/ink1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7:03.27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5 28233,'71'-2'-11,"-10"0"-572,-38 2-1097,-6 0-2086,-6 3-6065,-6 8 8823,-3 12 1,-2-8 0,0 2 0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0:29.8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52 11 16927,'1'-5'5737,"0"0"-4628,-1 5 617,0 0-1199,0 32-225,-5-7-67,-3 27-100,-4-16-1,0-3-55,3-7-79,4-9-12,3-8-10,2-5 11,0-3 11,7-3 22,5-7-11,8-6 12,3-7-12,-3 1 34,-3 3 33,-5 8 57,-2 4 11,-3 4-45,1 2-68,-1 5-3391,-1 7 3358,-1 9-280,-2 6-594,1 3-1154,1-1-2018,5-4-5785,5-7 9823,7-7 1,-9-5 0,0-5 0</inkml:trace>
</inkml:ink>
</file>

<file path=ppt/ink/ink1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7:03.48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 76 26653,'-2'-4'2018,"1"2"-2018,1 2 0,69-20 0,-31 11 0,53-16-35,-52 17-1623,-7 4-3989,-10 1 5647,-5 3 0,-9 0 0,-3 0 0</inkml:trace>
</inkml:ink>
</file>

<file path=ppt/ink/ink1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7:04.82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207 1 23126,'-31'49'86,"-1"0"0,3-3 0,3-1-119,-3 20-326,5-2 296,9-6-351,4-6 132,5-10 114,3-11 0,2-11-179,1-9 453,0-7-140,6-7 12,2-7 44,6-9 23,0-3-23,-1 1-11,-2 4 1,-4 6 32,0 3 80,1 1 189,4-2 12,8-3 1,6-4 54,6-1-21,1 0 22,-2 3 34,1 2-91,-1 5-10,0 4 78,-1 3 79,-1 3-135,-4 9-145,-2 5-57,-6 10-22,-4 4-45,-8 3-67,-2 4-89,-5 1-943,-8 4-1499,-3-1-3195,-4-1 5726,7-11 0,4-12 0,6-10 0</inkml:trace>
</inkml:ink>
</file>

<file path=ppt/ink/ink1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7:04.98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124 7 20210,'0'-4'3698,"0"1"-3687,0 3-1232,0 0-3362,-48 62-5248,30-28 9193,-33 46 1,45-57 0,5-8-1</inkml:trace>
</inkml:ink>
</file>

<file path=ppt/ink/ink1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7:05.35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111 10 19314,'0'-5'4953,"0"1"-4113,0 4-448,0 0-268,-38 54-102,23-29-22,-28 42-68,34-49-178,5-6-225,2-8 180,2-2 291,4-5 45,8-8 0,6-4-23,7-5-11,-1 3 34,-4 4 78,-3 6 45,-3 3 135,-3 3 45,-2 1 88,-1 4-100,-2 6-112,-1 6-145,-2 7-46,-2 3-33,-1 3-817,-4 2-1481,-2 0-3371,-1-3 5669,2-5 0,4-11 0,1-5 0</inkml:trace>
</inkml:ink>
</file>

<file path=ppt/ink/ink1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7:05.61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86 10 19034,'0'-5'5076,"0"1"-4292,0 4 527,0 0-964,-38 59-44,29-28-57,-29 47-89,38-46-89,5-5-35,5-6-33,7-7-22,3-6-113,0-4-593,3-4-1244,-1-11-628,1-3-1479,-3-12-3136,-2 2 7215,-4-2 0,-6 13 0,-3 2 0</inkml:trace>
</inkml:ink>
</file>

<file path=ppt/ink/ink1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7:05.85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118 7 21577,'0'-4'5065,"0"1"-4359,0 3-124,0 0-190,0 72-302,0-21-62,-1 4 0,1 4-28,-1 14-851,-6 2-2175,-6-4-3293,-12-1 6319,-7-6 0,11-28 0,3-11 0</inkml:trace>
</inkml:ink>
</file>

<file path=ppt/ink/ink1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7:06.01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10 22709,'0'-5'2644,"0"1"-2644,0 4-9831,0 0 7526,55 3 1,-41-2 0,41 2 0</inkml:trace>
</inkml:ink>
</file>

<file path=ppt/ink/ink1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7:15.69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0 114 23460,'49'-27'1540,"-1"0"1,40-16-1171,-30 31-90,-3 8-45,-4 15-89,-3 12-12,-6 16-33,-4 11-90,-6 1 23,-8 4-34,-12 2 22,-6 3 23,-14 4-11,-13 4-1,-14 2-10,-14-5-1,-1-6 68,1-11 123,5-11 78,7-8-245,7-10-46,9-7 0,7-6 0,8-4 0,3-1 0,3-1 0,0 0 0,5 0 0,8-2 0,12-2 0,34-9 0,-8 0 0,22-6 0,-17 3 0,2-3-864,-1 1-4335,0-3-4632,-1 5 8832,0 1 0,-26 7 0,-4 3 0</inkml:trace>
</inkml:ink>
</file>

<file path=ppt/ink/ink1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7:16.09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265 63 25353,'-52'20'1227,"0"1"0,-35 23-1070,52 0-23,12 4 1,12 2-57,6 2 1,18-3 33,9-3-101,18-10 45,11-13 46,11-11-102,5-8 0,3-9 0,-8-8 0,-7-11 0,-14-11 0,-9-7 0,-11-7 0,-10-4 0,-6-5-3392,-4 0 3392,-6 4 0,-7 6 0,-10 15 0,-10 9 0,-6 14 0,-4 5 0,-1 5 2965,7 8-4758,9 4-1445,14 13-2600,8 4 5838,15 4 0,-7-14 0,7-3 0</inkml:trace>
</inkml:ink>
</file>

<file path=ppt/ink/ink1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7:16.41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 26 28671,'-7'-16'-2242,"5"6"-4212,9 22 6454,7 6 0,-7-4 0,2-1 0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0:30.25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122 8 15157,'0'-4'6241,"0"0"-5603,0 4 1122,0 0-953,-38 57-91,21-28-222,-27 45-124,33-43-23,4-3-213,4-5-123,2-6-11,3-6-22,9-6 22,5-4-22,10-9-102,2-7-3592,1-10 3436,-2-5 123,-4 2 90,-6 4 67,-5 9 33,-4 6 146,-5 6 146,-1 2 3907,-2 1-3615,0 8-113,0 5-90,0 9-334,2 3-80,2-2 0,4-2 0,2-3 0,2-1 0,2-3 0,1 1 0,2-3-69,1 0-759,1-4-584,0-2-1020,-2-2-1613,-2-3-5786,-4 0 9722,-5 1 1,-3-1 0,-3 0 0</inkml:trace>
</inkml:ink>
</file>

<file path=ppt/ink/ink1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7:16.58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38 22204,'97'-20'-3277,"-32"7"0,-43 8 0</inkml:trace>
</inkml:ink>
</file>

<file path=ppt/ink/ink1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7:17.24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249 111 17028,'-6'0'6779,"1"0"-5894,5 0 11,0 0-201,-54-4-247,27 2-44,-42-3-90,45 9-57,3 3-122,5 7-79,5 5 0,2 7-11,5 6-34,2 5 34,4 1-34,11 1 34,10-3-45,16-4 56,10-6 0,8-9-23,6-9-22,2-5 23,-3-9 0,-4-11-34,-8-12 56,-10-11-12,-11-3 193,-15-1-237,-9-16 0,-13 16 0,-6-13 0,-12 23 0,-8 4 0,-8 11 0,-9 8 0,-4 7 0,2 13 0,-5 15-595,24 1-1063,5 11-1916,23-10-3038,7-1 6612,12 1 0,-8-12 0,7-3 0</inkml:trace>
</inkml:ink>
</file>

<file path=ppt/ink/ink1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7:17.67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94 28671,'53'-12'0,"0"1"0,40-10 0,-40 12 0,-7-1 0,-5 3 0,-6-1 0,-7 3 0,-7 0 0,-6 2 0,-7 2 0,-3 0 0,-4 1 0,0 0 0,-1 1 0,-1 8 0,-7 6 0,-4 14 0,-7 4 0,0 6 0,-2 6 0,0 2 0,0 6 0,1 0 0,-1 4 0,4-1 0,-1-1 0,3 1 0,-2-5 0,0-3-147,0-5-3819,-1-7-5865,0-4 9347,1-6 0,7-12 1,3-5-1</inkml:trace>
</inkml:ink>
</file>

<file path=ppt/ink/ink1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7:17.94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83 28671,'56'-10'0,"0"1"0,0 0 0,-3 0 0,29-2 0,1 0 0,-5 0 0,-7 4 0,-9 3 0,-11 3 0,-8 1 0,-15 0 0,-7 3-2029,-9 2-4291,-6 7 6320,-3 4 0,-3-6 0,0-1 0</inkml:trace>
</inkml:ink>
</file>

<file path=ppt/ink/ink1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7:20.82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451 0 23583,'-90'16'2040,"7"6"-1536,27 15-101,3 5-90,7 5-33,5 4-122,9 2-46,9 0-23,7-2-77,8-5 55,5-4 34,12-4-23,5-4 135,11-9-68,7-6-33,5-10-33,7-13-46,8-16 23,2-15-33,2-14 10,-4-7 23,-7-2-33,-8 2-12,-7 5 0,-1 0 45,-11 21-33,0 2 34,-10 21-57,-2 4 0,0 2 0,-2 1 0,2 0 0,2 11 0,2 7 0,11 40 0,-4-9 0,5 18 0,-8-22 0,2-8 0,-2-6 0,2-6 0,-2-6-909,-1-3-6900,3-5-2022,-3-6 8921,6-3 1,-10-2-1,-1-1 1</inkml:trace>
</inkml:ink>
</file>

<file path=ppt/ink/ink1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7:21.32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76 4 21532,'0'-4'3843,"-4"53"-3562,-3-8 33,-5 46-169,-1-23 35,0-3-80,2-7-32,2-8-46,5-11-22,2-9 0,2-9-67,0-6-68,0-5 35,0-4-24,3-1 124,1-1 23,5-3 22,0-2-23,2-4 0,-1 0 1,1-3 33,1-1 33,5-6-89,3-2 0,2-4 23,1 3 44,-2 2-22,0 2 89,-1 6 561,10 0-325,-7 7 22,6 1-79,-11 4-20,-1 0-293,-1 4 0,-2 7-3392,-1 6 3392,-3 7 0,-1 1 0,0 7 0,-2-8 0,1 3-785,-2-10-986,0 1 1701,0-2-7976,6 2 8046,7-1 0,-8-7 0,2-3 0</inkml:trace>
</inkml:ink>
</file>

<file path=ppt/ink/ink1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7:21.47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16 24524,'0'-4'4147,"0"1"-4147,0 3 0,0 0 0,0-4 0,0 3-1357,6-3-4189,3 4 5546,6 6 0,-6-5 0,-1 5 0</inkml:trace>
</inkml:ink>
</file>

<file path=ppt/ink/ink1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7:22.35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96 240 21230,'-8'67'325,"0"-1"0,0-3 0,-2-5-191,-7 14 1049,1-7-1160,2-12 334,6-19-324,3-14 151,4-13 51,0-5 652,1-18-585,0-12-122,0-26-23,6-17 45,8-11 22,12-5-101,9 1 90,7 8-23,1 10-134,3 12 23,0 12-57,-2 11 23,-1 11-45,-1 9 33,-2 6 46,-2 5 123,-4 8 268,-10 9 12,-9 8-157,-9 9-279,-5 0-46,-10 2 0,-2-3 0,-11-1 0,-2-1 0,-4 2 0,-3 2 0,-1-3 0,1 0 0,4-7 0,6-7-763,8-7-716,6-5-1412,5-3-2017,1-1-2677,5 0 7585,7-4 0,-4 3 0,3-3 0</inkml:trace>
</inkml:ink>
</file>

<file path=ppt/ink/ink1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7:22.82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58 0 26474,'-5'61'179,"0"-1"0,1-3 0,-2-5-44,-8 3-112,4-4-23,2-11-34,5-12 0,1-10-100,2-9-90,0-6 224,3-4 22,7-10 12,6-6 33,6-10-45,1-1-11,-1 1 12,0 2-12,-2 3 11,0 5 1,-1 4 22,-1 6 157,1 3-45,-2 3 78,0 1 22,-1 0 12,0 6-45,-2 2-33,0 7-113,-3 1-78,-3 2-90,-4 4-425,-2 2-930,-5 3-2690,-4-1-5696,-3-3 9131,0-8 1,3-7 0,5-5 0</inkml:trace>
</inkml:ink>
</file>

<file path=ppt/ink/ink1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7:29.22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188 1 22451,'-71'32'2409,"12"0"-1871,40-7-257,4 5-35,3 5-56,5 3-78,3 1 23,3-4-79,6-3 56,5-4 45,6-6-146,4-4 67,3-8-44,0-5-34,4-8 67,2-12-33,1-11 111,-1-12 69,-5-2-80,-6 2 157,-9 3-44,-4 5-135,-4 3-45,-1 1-45,0 5-22,0 4-235,-1 5-2039,-8 6-550,-3 15-5759,-13 16 8583,1 19 0,7-16 0,5-1 0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1:08.88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1 189 25746,'18'-77'1053,"5"12"-953,10 48 1,4 3-34,0 5-22,-3 5-22,-6 2 0,-5 6-23,-5 6 11,-5 8-11,-3 9 45,-2 4-45,-2 4 0,0-2 0,0-1 0,1-4 0,1-6 0,1 0 0,0-6 0,0-2 44,1-4 259,6-4-102,0-2 1,8-6-34,-1-8-78,1-7-1,-1-2-78,-1-2-44,7 0-3919,-8 6 2518,7 1-2309,-6 6-6088,6 0 9496,5 1 0,-12 3 0,-4 1 0</inkml:trace>
</inkml:ink>
</file>

<file path=ppt/ink/ink1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7:29.45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26 8 22104,'-8'-4'3495,"1"1"-2990,7 3 190,0 0-471,0 58-124,0-32-100,0 44-67,0-50-448,0-4-908,0-3-1479,0-1-4392,0-3 7294,-5 0 0,4-4 0,-3-1 0</inkml:trace>
</inkml:ink>
</file>

<file path=ppt/ink/ink1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7:29.69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92 28671,'90'14'0,"-6"-3"0,-27-10 0,-3-1 0,-1 0 0,-4 0 0,-2-2 0,-2-6-696,-2-6-1993,-2-8-3675,-2-3 6364,-1 1 0,-17 10 0,-5 6 0</inkml:trace>
</inkml:ink>
</file>

<file path=ppt/ink/ink1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7:29.99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 5 25163,'-5'-3'3508,"1"2"-3508,4 1 0,0 0 0,55 0 0,-27 0 0,44 0 0,-44 0 0,-4 0-729,-7 0-1534,-8 2-2937,-5 9-4631,-4 6 9398,-9 11 0,7-12 0,-8-2 0</inkml:trace>
</inkml:ink>
</file>

<file path=ppt/ink/ink1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7:30.20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 40 25017,'-5'-4'3654,"1"2"-3654,4 2 0,0 0 0,6-8 0,9 3 0,14-7 0,9 7 0,2 2 0,-1 2-270,-6 1-2172,-5 7-3240,-8 6 5682,-4 10 0,-9-9 0,-2 0 0</inkml:trace>
</inkml:ink>
</file>

<file path=ppt/ink/ink1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7:30.56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51 149 26306,'-10'71'571,"7"-15"-234,28-51-147,2-3-89,-1-9 22,0-7-78,-4-9 313,-6-9-123,-6 0-78,-5-2 91,-4 3-248,-5 3 0,-8 4 0,-6 4 0,-5 4 0,0 4 0,3 6-606,1 2-1097,2 4-2242,0 10-5886,1 8 9431,2 14 1,6-13 0,3 0 0</inkml:trace>
</inkml:ink>
</file>

<file path=ppt/ink/ink1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7:30.86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20 85 22956,'-11'0'5715,"3"0"-5715,72 0 0,-28-4 0,55-1 0,-43-5 0,-2 0 0,-2 0 0,-6 0 0,-6 2 0,-8 1 0,-5 1-158,-6 0-1601,-5 2-2791,-4 1-5281,-3 2 8917,-1 1 1,0 0 0</inkml:trace>
</inkml:ink>
</file>

<file path=ppt/ink/ink1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7:31.07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107 1 27807,'-25'97'864,"0"-9"-864,11-37 0,1-2 0,1-12 0,4-9 0,2-12-214,4-8-2072,1-4-3652,1-1 5938,0-2 0,0 1 0,0-2 0</inkml:trace>
</inkml:ink>
</file>

<file path=ppt/ink/ink1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7:32.13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174 9 16311,'-1'-4'5546,"0"1"-4649,1 3 459,0 0-897,-54 17-45,33-3-22,-40 18-111,48-5-90,2 5-102,5 2-10,2-1-68,3 0-11,3-7 22,10-3 23,7-9 78,14-6-100,5-5 122,5-13-111,1-6-1,-5-12 68,-5-5 22,-9 0-22,-8 0 0,-8 0-23,-5 3 12,-3 2-90,-1 7-11,-1 3-325,-5 9-863,-3 4-941,-8 4 2140,-10 24 0,13-18 0,-4 18 0</inkml:trace>
</inkml:ink>
</file>

<file path=ppt/ink/ink1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7:32.35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 1 19852,'0'7'5087,"0"-1"-4336,0 53-292,0-22-201,0 48-90,0-42-68,0-8-100,0-10-324,0-9-943,0-10-1052,0-3-2353,0-3-5159,0 0 9336,-6 0 0,4 0 0,-5 0 1</inkml:trace>
</inkml:ink>
</file>

<file path=ppt/ink/ink1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7:32.57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0 116 19941,'0'-2'6219,"0"0"-5300,61-4-303,-21 3-381,52-4-89,-39 5-146,-2 2 0,-5-1-67,-3-2-594,-3-3-964,-2-6-1221,-3-1-3137,0-6 5983,-1 0 0,-16 8 0,-3 2 0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1:09.22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93 28671,'41'-46'0,"5"8"0,1 33 0,7 3 0,2 0 0,2 2 0,-2 0 0,-4 0 0,-8 0 0,-10 1-897,-13 2-1580,-10 2-1478,-6 7-5876,-18 5 9255,-6 8 0,3-11 0,0 0 0</inkml:trace>
</inkml:ink>
</file>

<file path=ppt/ink/ink1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7:32.87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76 21376,'0'-5'6655,"53"-20"-6015,-20 15-640,42-15 0,-35 20 0,-7 2 0,-4 2 0,-6 0 0,-4 1 0,-6 0-763,-4 0-1321,-5 1-1715,-2 5-6032,-7 3 9736,-3 7 1,2-7 0,-1-2 0</inkml:trace>
</inkml:ink>
</file>

<file path=ppt/ink/ink1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7:33.09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194 1 21544,'-8'0'4157,"2"0"-3698,-31 56-179,19-24-246,-30 48-34,28-39-90,1-1-695,4-4-615,4-6-1255,4-7-5334,3-7 7989,3-9 0,1-4 0,0-3 0</inkml:trace>
</inkml:ink>
</file>

<file path=ppt/ink/ink1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7:33.30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7 20613,'0'-3'4494,"0"0"-3665,0 3-414,0 0-415,26 39-12,-15-20-380,20 30-986,-24-32-1457,0-1-3630,-2-1 6465,2 0 0,-4-7 0,0-2 0</inkml:trace>
</inkml:ink>
</file>

<file path=ppt/ink/ink1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7:33.57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21 23269,'74'-10'-9831,"-12"3"8991,-48 4 1,-7 2 0,-2 1 0</inkml:trace>
</inkml:ink>
</file>

<file path=ppt/ink/ink1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7:33.77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26 12 20826,'-7'-7'3889,"1"2"-3464,6 5-324,0 0-179,0 46-964,0-27-1099,0 37-2273,0-34-5417,-1 3 9504,-4 5 0,3-14 1,-3-1-1</inkml:trace>
</inkml:ink>
</file>

<file path=ppt/ink/ink1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7:34.08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28 0 25263,'-15'79'2074,"3"-14"-1581,11-47-135,3-7-302,11-6 11,7-3 135,14-2-202,4-2 89,23-17-335,-13 0-706,19-13-1581,-14 7-705,11 1-1681,9 4 4919,9 1 0,-36 9 0,-8 4 0</inkml:trace>
</inkml:ink>
</file>

<file path=ppt/ink/ink1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7:52.48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43 154 15213,'8'-5'2509,"-3"1"-1948,-5 4 1097,0 0-1355,5-1 111,-4 2 113,4 8-168,-5 7-124,0 11-90,-2 5-44,-3 4 0,-2 2-45,-3 2 0,2-2-22,0-5-12,1-6 202,1-8 79,0-8 11,2-6-12,2-3-190,1-2 101,1-11-45,0-10-56,0-19-44,3-10 21,6-2 12,5-2-45,8 7-45,1 1 1,13-10-24,-9 19 1,6-2-11,-14 24-23,-3 9 11,1 3 1,-1 3 33,0 4 56,-3 2 123,-3 7 280,-4 2 248,-3 3-35,-2 5-23,-8 3 46,-17 22-392,0-13-247,-10 12 22,12-18-67,0 7-11,7-13-392,2 3-504,9-17-1401,3-5-2241,0-2-4897,9-3 9435,6-8 0,-3 6 0,1-6 0</inkml:trace>
</inkml:ink>
</file>

<file path=ppt/ink/ink1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7:52.74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50 0 24435,'-13'50'425,"1"0"1,-8 36-202,17-51 23,2-9 33,1-8 213,3-8-79,3-6-156,6-3 11,5-8-179,4-6-57,5-11-33,1-6-482,2-1-940,-3 3-1010,-3 4-2005,-3 4-5394,-2 7 9599,-3 1 1,-6 7-1,-3 1 1</inkml:trace>
</inkml:ink>
</file>

<file path=ppt/ink/ink1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7:5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167 1 17554,'-6'4'5290,"1"0"-4361,5-4-155,-34 64-13,17-32-99,-29 51-113,28-50-191,2-5-145,3-7-67,8-7-68,0-7 1,5-4-79,-1-3-975,1 0-538,4-6-1860,8-2-4885,7-6 8258,9 2 0,-13 5 0,1 3 0</inkml:trace>
</inkml:ink>
</file>

<file path=ppt/ink/ink1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7:53.31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0 136 23493,'18'63'1703,"3"-12"-1030,9-47-516,6-2 33,2-13-179,1-6 57,-5-14 256,-8-2 124,-10-2-77,-9 5-47,-5 1 46,-9-1-370,-2 11-22,-9 3-393,0 12-773,-3 4-1703,-3 8-6633,0 7 9524,3 14 0,8-10 0,6-2 0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1:09.60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65 1 23314,'-25'84'1882,"5"-12"-1287,13-43-69,3-6 23,0-4-56,1-4-45,2-2-89,0-2-23,1-1-167,0-3-169,3 0 0,4 0 0,6-2 0,6 1 0,3-2 0,5 0 0,1 0 0,2-2 0,1-1 0,0 0 0,1 1 0,-4 0-1390,-4 1-2521,-6 2-5920,-5 2 9725,-4 5 1,-5-5 0,-2 0-1</inkml:trace>
</inkml:ink>
</file>

<file path=ppt/ink/ink1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7:55.93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336 1 21980,'-79'3'1099,"10"4"-898,40 3 113,4 3-23,7-3-190,8-1-11,3 1-79,5-1 1,1 2-12,1 0-57,0 0 57,6 1 0,1 0 0,7 0 34,-1-1-23,0 1 1,-2 1 21,-2 4 68,0 3 157,-6 2 167,0 3 135,-3-1-145,-5 1-168,-5 0-68,-8 0-45,-5-1-100,-3-2 0,3-5-12,1-4-22,5-4-213,5-5-224,1-1-392,5-3-572,0 0-985,3 0 753,1 0 1,2 0 0</inkml:trace>
</inkml:ink>
</file>

<file path=ppt/ink/ink1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7:56.18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137 1 26474,'-11'51'-140,"1"0"0,-13 40-1194,1-44-1848,1 0-4135,-2-2 7317,9-4 0,4-20 0,8-6 0</inkml:trace>
</inkml:ink>
</file>

<file path=ppt/ink/ink1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7:56.52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47 5 21476,'2'-3'3575,"-1"1"-2903,-1 2-582,-12 58 100,3-27-100,-8 42-90,9-47-22,4-10-102,4-9 46,0-4-34,5-3 90,4 0 22,6-2 56,3-4-34,3-1 12,-2-2-23,-1 4 78,-2 1 91,-4 4 88,-2 0 68,-3 4-33,-3 7-34,0 7-157,-4 8-112,0 3-213,0 3-952,-5-2-2455,3-7-6211,-2-3 9781,4-9 1,0-4 0,1-5 0</inkml:trace>
</inkml:ink>
</file>

<file path=ppt/ink/ink1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7:56.82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217 50 22709,'-8'-5'4605,"3"1"-4078,5 4-214,0 0-156,-33 60-22,23-26-68,-23 46-34,34-47 92,12-10-125,7-13 0,13-5 0,3-12 0,-2-8 0,-5-9 0,-8-7 0,-9 0 0,-6-1 0,-5 1 0,-10 0 0,-4 1 0,-12 5-853,-5 7-1814,-5 8-2968,-7 13-4196,-9 21 8843,-10 21 0,25-14 1,5 2-1</inkml:trace>
</inkml:ink>
</file>

<file path=ppt/ink/ink1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8:05.32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459 0 28671,'-32'48'0,"0"0"0,1 0 0,1-1 0,-16 28-743,-2 6 743,1-1 0,3 1 0,2-5 0,5-8-997,7-10-1317,9-17-3042,9-15-4475,6-15 9025,5-13 0,1 1 0,0-4 1</inkml:trace>
</inkml:ink>
</file>

<file path=ppt/ink/ink1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8:05.53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12 22260,'0'-6'4718,"0"1"-4113,0 5 483,0 0-1088,26 44 0,-12-10 0,19 40 0,-20-20 0,-4 0 0,-2 0 0,-2-5-1559,-1-6-2709,0-9-5563,2-8 9605,1-11 0,-3-6 0,1-6 0</inkml:trace>
</inkml:ink>
</file>

<file path=ppt/ink/ink1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8:05.78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202 0 28671,'-5'52'0,"0"0"0,-1 0 0,-2-1 0,-14 31-1731,-5 4 1731,-3 2 0,1-5 67,0-8-1244,8-11-3062,7-14-5592,8-16 9669,8-12 1,-1-12-1,2-6 1</inkml:trace>
</inkml:ink>
</file>

<file path=ppt/ink/ink1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8:07.08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302 13 23348,'-78'7'2958,"12"2"-2409,34 11-157,4 0-112,3 7 45,2 4-79,4 2-78,5 6-134,4 0 89,6 5-56,2 0-11,7-1 34,5-4-90,8-8 35,7-11-35,2-11 0,3-6 0,-1-13 0,-2-10 0,-4-15 0,-2-11 0,-6-7 0,-4-4 0,-4-1 0,-4 6 0,-2 5 0,-1 9 0,0 12-270,-1 8-1310,-5 11-2902,-3 3-5349,-5 12 8246,2 8 1,4-5 0,5 3 0</inkml:trace>
</inkml:ink>
</file>

<file path=ppt/ink/ink1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8:07.37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5 21958,'0'-3'4673,"0"1"-2724,0 2-1858,3 58-91,-3-22 0,3 47 0,-3-40 0,0-8 0,0-8 0,0-10 0,0-8 0,0-4 0,0-4 0,0-1 0,0-3 0,0-8 0,0-4 0,2-8-69,2-2-647,4-2-517,5-9-1321,6-3-2018,6-5-5020,6 6 9592,2 12 0,-13 12 0,-6 10 0</inkml:trace>
</inkml:ink>
</file>

<file path=ppt/ink/ink1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8:07.68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94 229 19807,'10'2'3608,"-2"-1"-3429,-8-1-179,58-36 0,-32 10 78,41-29-44,-52 19-34,-7 6 101,-4 6 56,-3 9 235,-8 8 202,-7 4-68,-13 16-10,-8 9-34,-6 18-12,1 9 68,3 3-78,7-2-136,5-3 46,8-7-335,7-6-35,4-7 0,4-5 0,2-5-405,0-8-816,0-3-1311,7-8-3306,-1-12 5838,3-4 0,-4 1 0,-4 5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6:24.47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8 106 22877,'-4'0'4986,"1"0"-4178,3 0-808,43-25 0,-8 12 0,37-20 0,-18 20 0,-6 3 0,-3 3 0,-3 4 0,6 2 0,5 1 0,9 5-763,0 4-2150,-11 8-4908,-16 7 7821,-19 9 0,-10-14 0,-6 1 0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1:09.81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121 1 27000,'-21'77'191,"4"-10"-595,8-32-1288,1-2-1759,-4-1-6140,-3 0 9591,-3-1 0,7-14 0,1-3 0</inkml:trace>
</inkml:ink>
</file>

<file path=ppt/ink/ink1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8:08.11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17 0 22428,'-4'0'4449,"0"0"-4180,4 0-168,0 0-112,-4 0-202,3 0-2768,-3 0-1064,14 0-5786,-1 2 9498,11 7 1,-12-5 0,1 4 0</inkml:trace>
</inkml:ink>
</file>

<file path=ppt/ink/ink1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8:08.28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8 22440,'27'-4'-1771,"-8"1"1,-14 3 0</inkml:trace>
</inkml:ink>
</file>

<file path=ppt/ink/ink1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8:08.48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 9 25667,'-6'-1'3004,"2"0"-3004,4 1 0,0 0 0,3-3-281,1 2-1434,3-1-3461,1 6 5176,-4 15 0,-1-10 0,-3 7 0</inkml:trace>
</inkml:ink>
</file>

<file path=ppt/ink/ink1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8:09.96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231 365 24053,'-88'8'1390,"4"-24"-1199,56-5-158,3-19 1,19 8-34,14-2-34,12-4 23,14-2-22,12-2 33,2 4 0,-4 6 11,-7 11 0,-11 9-11,-8 8-22,-5 2 22,-5 2 100,-1 3 80,-3 10 200,-2 13-55,-1 18 225,-30 42-371,4-13-112,2-23 0,-3-1-11,-9 23-11,6-2 33,6-3-66,6-6 88,8-8-55,4-9 22,4-9 45,3-9-67,12-10 45,-1-7-23,8-10 123,-5-13-122,-1-10 32,-3-11-32,-1-6-46,-6 0-22,-2 3 11,-2 5-11,-1 6-157,0 7-223,-1 6-460,-4 5-1267,-1 2-2779,-1 3 4886,2 1 0,2 1 0,2 2 0</inkml:trace>
</inkml:ink>
</file>

<file path=ppt/ink/ink1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8:12.14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30 20020,'5'-10'3630,"-1"2"-3103,-4 8 559,0 0-839,31-3 34,-11 2-169,30-2-79,-17 3-33,3 0 11,4 0 1,-3 0-12,-4-2-34,-8 2 12,-9-2-23,-7 2 34,-5 0 11,-3 0 347,-1 0 347,0 4-77,0 9-136,0 10-268,-9 15-22,-2 8-91,-10 4-88,0 2-1,3-2 11,-1-4 1,3-2-46,-1-1-145,-1-2-224,1 1-572,-1-2-1444,0 0-1839,1-2-5008,0-5 9255,3-6 0,6-13 0,2-5 0</inkml:trace>
</inkml:ink>
</file>

<file path=ppt/ink/ink1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8:12.44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45 21980,'0'-2'4516,"0"0"-2690,0 2-1477,26-6-349,-6 3 0,26-4 0,-12 4 0,1 1 0,2-4 0,0 3 0,1-2-909,2 2-1511,0 2-2141,2 0-5270,1 1 9297,1 0 0,-20 0 1,-4 0-1</inkml:trace>
</inkml:ink>
</file>

<file path=ppt/ink/ink1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8:12.98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184 12 18026,'0'-7'4907,"0"2"-4056,0 5 427,0 0-628,-40 33-56,17-5-68,-31 32-279,29-11-12,6 5-11,5 0-123,8 1 67,3-1 11,3-1-111,7-2 55,4-5-123,8-6-11,6-12-23,2-11 68,3-9 22,3-8 56,0-13-90,3-5 124,-1-15-79,-1-2-11,-3-4-10,-4-1-46,-4 1 0,-5 0 0,-3 2 0,-3 0-136,-5 4-278,-2-1-359,-4 2-998,-1 1-985,0 2-2768,-4 6 5524,-6 6 0,3 8 0,-1 6 0</inkml:trace>
</inkml:ink>
</file>

<file path=ppt/ink/ink1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8:13.31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 65 20300,'-6'-1'4381,"2"0"-3810,4 1 774,0 0-314,24-1-135,2-2-749,25-3-147,-6-2 0,3 0 0,-3 3 0,0-1 0,-4 4 0,-2-1 0,-5 0 0,-2-1 0,-5 0-797,-3 0-2273,-5 1-3350,-5 2 6420,-6 0 0,-4 1 0,-3 0 0</inkml:trace>
</inkml:ink>
</file>

<file path=ppt/ink/ink1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8:13.76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 85 16064,'-10'-3'5648,"3"1"-4842,7 2 516,0 0 269,12-6-302,10 2-392,18-6-371,10 4-44,6 0-436,4 0-46,1 1 0,1-1 0,-1 0 0,-2-1 0,-7 2 0,-5 1 0,-10 2 0,-8 1 0,-7-1-203,-7 1-1063,-7-1-1513,-4 2-2610,-3-1 5389,-2 1 0,0 0 0</inkml:trace>
</inkml:ink>
</file>

<file path=ppt/ink/ink1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8:14.03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45 3 22967,'-3'-1'4056,"0"0"-3630,3 1-157,0 0-225,-7 45 24,5-18-57,-7 37-22,6-33-12,-1-6-638,3-6-762,-2-6-1300,3-5-2409,-2-3 5132,-1-2 0,1-2 0,-1 0 0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1:10.0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46 28671,'68'-9'0,"7"1"0,14 3-1547,4 0 1547,-5 3 124,-6-1-124,-8 1 0,-6-1 0,-5-1 0,-7 2-461,-6 0-3281,-9 2-6089,-8 10 8832,-12 9 0,-10-5 0,-5 3 0</inkml:trace>
</inkml:ink>
</file>

<file path=ppt/ink/ink1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8:14.38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146 0 26485,'-67'66'650,"10"-8"-482,49-30 112,0-1-56,5 1 56,1-3 34,2-1-44,11-3-270,7-6 0,16-4 0,6-7 0,3-2 0,3-3 0,-3-6 0,0-6 0,-5-7 0,-1-3 0,-7 0-718,-7 4-1792,-5 5-2980,-8 6 5490,-4 4 0,-4 3 0,-2 1 0</inkml:trace>
</inkml:ink>
</file>

<file path=ppt/ink/ink1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8:15.16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61 21 13432,'4'-12'5702,"0"4"-3763,-4 8-718,0 0-313,-3 74-270,-6-24-403,3 5 1,-1 2 22,-9 8-135,4-9-100,3-10-12,5-11 11,2-8 1,2-8-46,0-6 12,0-6-56,0-3 11,0-3-101,0-1 157,0-6 90,7-11 44,24-38-123,2 1 0,19-23 191,-10 24 89,-1 7 315,-3 14 43,-9 10-156,-8 11 1,-8 7-91,-5 3-56,-4 9-56,2 22-201,-4 4-90,2 18-67,-4-10-325,0-2-527,0-3-964,0-5-1187,-2-7 3070,1-6 0,-2-10 0,3-4 0</inkml:trace>
</inkml:ink>
</file>

<file path=ppt/ink/ink1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8:15.32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80 10 20714,'0'-5'3642,"0"1"-3283,0 4-359,-22 60-236,12-30-772,-15 49-2018,18-45-2565,2 1 5591,0-2 0,2-14 0,1-5 0</inkml:trace>
</inkml:ink>
</file>

<file path=ppt/ink/ink1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8:15.71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54 28 19314,'0'-3'3283,"0"1"-2275,0 2-851,-22 52-90,15-32-67,-15 37-157,20-49 146,3-5 11,10-14 101,5-6 112,12-13 247,2-1-24,-2 4 113,-5 7-122,-3 7-114,-5 5-111,-2 5-45,-3 1 55,0 2 91,-3 2 190,-2 7-123,-3 9-146,-1 11-79,-4 10-145,-5 4-56,-6 2-571,-1-4-818,1-9-1043,8-7-7343,4-14 7865,11-7 1,-5-5 0,4-1 0</inkml:trace>
</inkml:ink>
</file>

<file path=ppt/ink/ink1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8:15.97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17 38 20356,'0'-3'5064,"0"0"-4301,0 3-47,0 0-401,-6 45-91,3-21-45,-4 35 56,6-36-22,2-5-23,5-4 57,3-4-78,6-3-169,0-4 0,3-2 0,-1-2 0,4-9-270,0-4-447,0-13-516,0-2-1400,-4-3-2196,0-1-3821,-3 0 8650,-2 4 0,-6 13 0,-2 5 0</inkml:trace>
</inkml:ink>
</file>

<file path=ppt/ink/ink1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8:16.18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73 5 18630,'0'-3'6398,"0"1"-3395,0 2-2577,0 60-212,0-26-214,0 48 0,0-44 0,-1-5-673,-2-6-1131,-5 0-2992,-4-1-5035,-5 0 9554,1-4 1,6-10 0,4-5 0</inkml:trace>
</inkml:ink>
</file>

<file path=ppt/ink/ink1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8:16.30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0 134 24580,'42'-35'-1307,"1"-1"1,29-20 0,-55 52-1,-5 2 1</inkml:trace>
</inkml:ink>
</file>

<file path=ppt/ink/ink1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8:16.48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156 16 20277,'5'-9'6376,"-1"2"-5087,-4 7-560,0 0-729,-17 58 0,2-24 0,-13 46 0,9-38 0,2-2-1200,2 2-3024,0 4-5607,1 5 9622,1 8 0,6-26 0,2-4 0</inkml:trace>
</inkml:ink>
</file>

<file path=ppt/ink/ink1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3:09.92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54 294 16355,'-3'3'6029,"0"-1"-4629,3-2 1974,0 0-2949,-19 15-44,13-10 45,-14 12-225,19-15-156,0-1-10,5-5-35,11-10 0,12-11 0,11-11 0,4-3 0,0-1 0,-4 6 0,0 1 0,-3 5 0,-2 3 0,-4 3 0,-8 5 0,-6 6 0,-8 4 0,-5 4 0,-2 4 0,-6 12 0,-18 38 0,-1 9 0,6-14 0,-1 3-296,-10 43 296,15-44 0,1 2 0,-1 2 0,2 0-337,-1 1 1,2-1-790,2-2 0,1 1-3790,2 8 1,3-2 3257,4 15 1,0-9-1,5-47 1</inkml:trace>
</inkml:ink>
</file>

<file path=ppt/ink/ink1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3:10.86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30 100 17970,'2'-5'4896,"-2"1"-4358,0 4 985,0 0-749,5 18-259,-3-5 45,4 15-347,-5-9-79,0 1 102,-1 2-157,0 6 10,-3 6-89,-3 4 23,-4 3-79,1-3 11,1-5 0,4-8 34,1-6-79,2-6 90,1-3 0,-1-4-123,0-3 89,0-2-56,1-4 1,0-14 55,4-14 68,4-20-34,3-8 0,1-1 11,-2 2-34,-2 7-33,0 6 56,0 8 90,0 8-68,1 7 90,-2 6-112,3 7 46,-1 1-57,7 6 11,4 0 0,5 2 67,6 4-67,3 6 33,4 8 1,0 8 0,-1 6-68,-4 4 23,-5 6 11,-8 1 22,-5 1-11,-8-4 23,-4-3 145,-3-3-123,-12-3 347,-7-1 45,-34 11-211,8-14-237,-15 8 0,21-20 0,6-3 0,3-6 0,5-3 0,-4-2 0,11-1-483,1 0-649,12 0-1702,4 0-4226,1 0 7060,10-1 0,-7 1 0,7-1 0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1:10.73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27202,'29'0'829,"1"0"-806,0 0-23,2 0-280,2 0-1143,-1 2-2331,-5 3-5995,-9 7 9749,-9 9 0,-7-9 0,-3 2 0</inkml:trace>
</inkml:ink>
</file>

<file path=ppt/ink/ink1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3:11.09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25 26944,'75'-14'-2397,"-12"3"-1548,-46 11-5803,-1 4 9748,-2 4 0,-6-2 0,-2 1 0</inkml:trace>
</inkml:ink>
</file>

<file path=ppt/ink/ink1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3:11.31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 67 23930,'-7'0'4392,"1"0"-4043,6 0-349,0 0 0,4-2 0,7-5 0,7-1 0,6-4 0,2 3 0,-2 0 0,0 3-1513,0 3-4460,1-1 5973,3 2 0,-13-1 0,-1 1 0</inkml:trace>
</inkml:ink>
</file>

<file path=ppt/ink/ink1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3:11.53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106 1 28671,'-33'67'0,"5"-7"0,17-23-987,3-2-2778,2 0-6066,1 2 9655,-1 5 1,2-18 0,0-4 0</inkml:trace>
</inkml:ink>
</file>

<file path=ppt/ink/ink1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3:11.96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163 111 26423,'-73'19'1108,"12"1"-894,50-3 238,2 4-452,4 3 155,3 0-155,1 0 79,5-2-79,6-3 240,8-3-240,6-4 0,4-4 0,1-3 0,0-4 0,2-4 0,-2-9 0,1-8 0,-2-10 0,-6-5 0,-4-2 0,-8-1 0,-5 2 0,-4 3 0,-10 3 0,-3 3 0,-11 7 0,-2 7 0,0 6 0,-1 5 0,4 3-237,1 5-2194,5 6-3037,4 6 5468,5 4 0,3-9 0,3-3 0</inkml:trace>
</inkml:ink>
</file>

<file path=ppt/ink/ink1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3:13.30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67 20031,'0'-3'4997,"0"0"-4234,0 3 1096,0 0-1534,27-19-235,-9 11 22,26-13-112,-14 15-23,3 3-458,2 1-1009,-4 1-1681,-3 1 3171,-12 29 0,-6-21 0,-7 21 0</inkml:trace>
</inkml:ink>
</file>

<file path=ppt/ink/ink1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3:13.53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1 150 28671,'16'-21'0,"6"1"0,12 9 0,6-4 0,4-1 0,4-2 0,9 1-886,9 2-6955,11 5-1990,7 6 9092,6 2 1,-40 2 0,-10 0 0</inkml:trace>
</inkml:ink>
</file>

<file path=ppt/ink/ink1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3:13.96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601 64 24076,'-51'-17'1184,"0"0"0,2 4 0,1 2-882,-26 5-122,5 8 55,10 8-146,16 5 68,18 6-112,12 3-10,10 4-35,11 4 0,9 5 0,11 4 0,6 1 0,1 3 0,-3-3 0,-6-3 0,-6-2 0,-8-4 0,-6 2 0,-13 3 0,-17 6 0,-18 5 0,-16 5 0,-2-3 0,7-6 0,8-7 0,21-17 0,6-7 0,16-12 0,1-2-1043,1 0-3271,9-6-3283,11-1 7597,15-5 0,-12 4 0,-1 3 0</inkml:trace>
</inkml:ink>
</file>

<file path=ppt/ink/ink1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3:14.32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90 225 22391,'-26'50'218,"0"0"1,-11 37 2112,51-46-2331,10-8 0,18-10 0,10-11 0,10-16 0,1-15 0,-2-14 0,-11-11 0,-12-5 0,-14-2 0,-13-4 0,-7 2 1011,-10 1-1011,-10 4 0,-12 6 0,-11 10 561,-4 9-561,-3 13 1940,3 5-1940,4 11 0,9 9-1783,8 12-2856,10 8-5192,6 2 9468,18-6 0,-9-13 0,9-7 0</inkml:trace>
</inkml:ink>
</file>

<file path=ppt/ink/ink1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3:14.58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313 0 28671,'-31'30'0,"0"11"0,7 25 0,-5 15-1735,-9 10 1735,17-41 0,-1 0 0,1 0 0,-1 1 0,3-2 0,2-1-4169,-8 38-5662,13-21 8822,15-15 0,-1-27 0,6-9 0</inkml:trace>
</inkml:ink>
</file>

<file path=ppt/ink/ink1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3:14.92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161 158 28671,'-81'15'0,"17"10"0,53 26 0,7 4 0,6-5 0,10-6 0,6-11 0,12-12 0,7-10 0,5-8 0,3-16 0,-5-6 0,-8-13 0,-11-5 0,-12-3-3392,-5-4 3392,-8-6 0,-7-3 0,-6 0 0,-7 3-1088,-3 12-2374,-2 14-2746,-5 12 6208,-4 11 0,16 2 0,2 1 0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1:10.91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 1 27953,'-4'15'45,"9"-2"-516,22-8-1457,8-2-3685,6-2 5613,3 0 0,-17-1 0,-6 1 0</inkml:trace>
</inkml:ink>
</file>

<file path=ppt/ink/ink1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3:15.24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28671,'44'37'0,"0"0"0,13-5 0,8-9 0,28-15 0,8-11-1341,-29 1 1,1-1-1,1-1 1341,1 2 0,1 0 0,-1 0 0,-2-2 0,-1 0 0,-2 1 158,28 0 0,-3 2-158,-9 0 0,-5 0 0,-10 1 0,-4 0 0,-9 0 0,-3 0 0,39-1 0,-15-4-2668,-4-3-7163,0-4 8642,4 2 1,-34 5-1,-7 2 1</inkml:trace>
</inkml:ink>
</file>

<file path=ppt/ink/ink1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3:15.74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54 28671,'30'-29'0,"0"5"0,-9 27 0,6 3 0,6 4 0,3 3-1973,2 2-4100,-3-2 6073,-4 0 0,-14-7 0,-5-1 0</inkml:trace>
</inkml:ink>
</file>

<file path=ppt/ink/ink1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3:16.04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54 116 18944,'1'-4'4112,"0"1"-3507,-1 3 34,4 58 145,-3-17 12,-6 47 33,-7-34-201,-5-12-180,3-12 0,6-14-34,4-10-390,4-19-24,0-14 0,5-25 0,3-13 0,7-4 0,2 3 0,1 12 0,1 13 0,1 13 0,5 11-629,8 8-3012,12 6-4405,7 16 8046,7 14 0,-26-8 0,-7 5 0</inkml:trace>
</inkml:ink>
</file>

<file path=ppt/ink/ink1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3:16.57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101 0 26031,'-6'63'236,"-1"-4"-382,-5-21-412,2-2-2052,-2-2-3015,-1-3 5625,-6 1 0,9-14 0,-2-4 0</inkml:trace>
</inkml:ink>
</file>

<file path=ppt/ink/ink1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3:16.86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74 20905,'0'-6'5838,"0"1"-4606,0 5-536,63-8-4948,-3 3 4252,1-1 0,5-1 0,-9 3 0,0-1 242,4 1 0,1-1-242,0 1 0,-1-1 0,-2 2 0,-1 1 0,-4 0 0,-1 0 0,41 1 0,-13 5 0,-13 3 0,-12 4 0,-13-1 0,-13-3-718,-9 0-2328,-12 3 3046,-4 3 0,-5-4 0,0 0 0</inkml:trace>
</inkml:ink>
</file>

<file path=ppt/ink/ink1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3:17.49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133 31 23168,'-69'19'650,"14"2"-381,49 6-101,3 2 202,3 2-45,10-3-269,6-4-11,12-9 179,4-7-101,2-5 326,-2-9-57,0-7-314,-4-11 101,-3-7-179,-6-4 11,-8 1 79,-5 5-90,-5 4-202,-8 8-526,-6 4-1401,-10 7-2387,-6 3-5315,-3 11 9319,3 8 1,11-5-1,6 3 1</inkml:trace>
</inkml:ink>
</file>

<file path=ppt/ink/ink1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3:17.69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52 5 19572,'5'-3'5389,"-2"1"-4739,-3 2-358,0 0-292,0 19-224,0-7-528,-1 15-1320,-6-9-2870,-4 2 4942,-8 4 0,9-10 0,-1-1 0</inkml:trace>
</inkml:ink>
</file>

<file path=ppt/ink/ink1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3:17.93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96 26888,'59'-21'891,"-1"0"1,35-12-892,-16 25 0,-20 3 0,-1 3-237,-5-1-636,-6 1-841,-11 1-2276,-10 1-5841,-12 4 9571,-6 7 1,-5-4 0,-1 3 0</inkml:trace>
</inkml:ink>
</file>

<file path=ppt/ink/ink1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3:18.26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105 3 18765,'-7'-1'5266,"1"0"-4941,6 1 358,0 0-391,-41 40 515,31-20-225,-31 32-10,41-32 100,2-1-123,5 1-391,5-1-158,6 2 0,3-2 0,4-3 0,3-5 0,4-6 0,6-3-24,3-11-1735,3-6-2891,2-14 4650,2-4 0,-21 12 0,-5 4 0</inkml:trace>
</inkml:ink>
</file>

<file path=ppt/ink/ink1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3:18.58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72 28671,'75'-28'0,"-4"4"0,-25 17 0,-2 0 0,-8 4 0,-7 2-4252,-5 0 3422,-8 1-1974,-6 0-6564,-5 9 9368,-4 4 0,-1-2 0,0 0 0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1:11.30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127 0 24625,'-66'60'1121,"13"-6"-662,48-22 23,3 0-34,2-5-89,6-4-281,6-10-56,10-5-22,8-15-44,3-12-147,3-10 102,-4-6 55,-6 5 23,-7 7 11,-8 10-34,-4 7 34,-2 4 23,0 2 145,0 4 78,1 8 23,-1 8-112,0 8-101,-1 3-56,1-2-359,1-3-750,2-6-1894,2-8-2151,6-5-4677,4-11 9725,5-11 1,-10 7-1,-3-6 1</inkml:trace>
</inkml:ink>
</file>

<file path=ppt/ink/ink1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3:18.79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224 1 27214,'-38'43'0,"0"1"0,-1 5 0,6-4-919,11-6-1009,-1 8-2251,9-22-5652,5-7 9518,4-2 0,2-9 1,3-2-1</inkml:trace>
</inkml:ink>
</file>

<file path=ppt/ink/ink1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3:19.00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28334,'40'56'337,"-8"-1"-337,-26-13 0,-4 2-931,-1-1-1467,-1 0-2622,0-3 5020,0-7 0,0-14 0,0-7 0</inkml:trace>
</inkml:ink>
</file>

<file path=ppt/ink/ink1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3:19.23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97 9 19975,'1'-4'6577,"0"0"-5759,-1 4-168,-9 71-381,-1-25-236,2 7 1,-2 2-34,-7 9-269,2-4-840,1-6-3093,6-7-5629,2-7 9652,4-5 1,2-16 0,0-6 0</inkml:trace>
</inkml:ink>
</file>

<file path=ppt/ink/ink1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3:19.44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18 28671,'73'-10'0,"-11"2"0,-38 8-214,-3 0-1332,-1 0-2197,-4 0-4010,-4 0 7753,-4 1 0,-5 0 0,-1 0 0</inkml:trace>
</inkml:ink>
</file>

<file path=ppt/ink/ink1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3:22.31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 40 22698,'-4'-2'3899,"1"0"-3238,3 2 752,0 0-1413,76-6 0,-26 0 0,5 2 0,2-1 0,6-1 0,-5 3 0,-5 2 0,-6 1 0,-7 0 0,-9 0 0,-9 0-1099,-8-1-1870,-8-1-4360,-3 1 7329,-10 0 0,6 1 0,-6 0 0</inkml:trace>
</inkml:ink>
</file>

<file path=ppt/ink/ink1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3:22.51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30 1 25207,'-16'77'-1176,"2"-13"-123,16-44-1424,-1-3-3911,1-3 6634,-2 2 0,0-8 0,0 0 0</inkml:trace>
</inkml:ink>
</file>

<file path=ppt/ink/ink1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3:22.82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16 103 21387,'77'28'1188,"-9"-13"-875,-38-27-77,-3-9 357,-7-2 393,-7 0-202,-7 2-111,-4 4-158,-11 3-190,-7 6-156,-11 3-147,-4 4-44,-1 3-214,2 8-4433,1 6 2249,4 11-4483,1 6 6903,6 4 0,7-14 0,5-5 0</inkml:trace>
</inkml:ink>
</file>

<file path=ppt/ink/ink1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3:23.41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60 394 17924,'0'-9'3048,"0"2"-2566,-2 65 22,-1-12-224,-3 53 0,-1-26-78,-3-2-56,0-6 22,-1-11-168,6-16-157,1-18 146,3-14 22,1-27 90,3-17 313,5-27 113,6-15 201,3-10-112,5-6-111,5 1-68,8 5-614,11 8 625,8 10-33,6 10-91,-3 15 136,-8 12-158,-12 14-32,-13 11-270,-9 6 0,-9 6 0,-2 6 424,-4 7-424,-3 11 0,-9 9 0,-10 10 0,-10 5-337,-4 4-1154,4-5-8340,10 0 9496,12-25 0,6-3 0,6-21 0</inkml:trace>
</inkml:ink>
</file>

<file path=ppt/ink/ink16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3:23.74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0 221 21017,'3'-9'4560,"-1"2"-4414,47-7-11,-12-14-135,27-4 45,-32-7-34,-21 13 11,-6 5-22,-3 2-11,-2 8-34,0 2-22,-3 6 67,-4 1 101,-5 4 67,-5 11 358,-1 8 12,-6 14 11,3 5-134,-3 2-270,6 2-10,2 0-135,6-3 0,5-2-314,3-5-1355,2-11-1312,10-10-2005,4-8-4774,15-22 9760,6-7 0,-14 2 0,-2 2 0</inkml:trace>
</inkml:ink>
</file>

<file path=ppt/ink/ink16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3:24.02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14574,'5'0'5289,"1"51"-4449,-6-14 1536,2 63-796,-2-51-325,0 6-393,0-33-178,-2-10-270,1-7-212,-2-3-79,1-4-67,0-11-11,2-9 168,0-14-55,6-1-158,2 3 0,5 8 0,1 8 0,2 4 0,3 3-270,5 2-895,3 1-1502,6 5-526,7 1-6623,6 2 9816,8 0 0,-23 0 0,-4 0 0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1:11.60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86 0 23157,'-33'84'3104,"4"-12"-2398,20-38-403,1-8-203,4-10-88,2-9-1,1-5 11,2-9-11,10-10 12,5-10-23,9-5 0,0 5 0,-3 9 0,-5 10 0,-3 4 0,-4 4 22,0 0 1,-3 5 33,0 5-45,-2 7-11,0 5-516,0 0-1803,1 0-3418,4-6 5737,7-6 0,-7-6 0,1-4 0</inkml:trace>
</inkml:ink>
</file>

<file path=ppt/ink/ink16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3:24.34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445 1 27067,'-86'0'1076,"11"5"-796,45 3-190,0 6 68,4 7-158,5 1 0,4 5 0,7-1 0,4 2 0,4-2 0,5-1 0,7-3 0,4 0 0,6-4 0,-2-2 0,-6-3 0,-4-4 0,-4 1 0,-4 0 0,-9 4-3392,-10 5 3392,-12 6-352,-9 0 352,2-2 0,3-3-661,8-7-2275,9-2-3720,9-4 7460,5-4 1,4-1 0,0-2-1</inkml:trace>
</inkml:ink>
</file>

<file path=ppt/ink/ink16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3:24.73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89 13 24815,'-20'52'577,"1"-1"1,-13 38-141,28-48-79,2-4 91,2-9-169,4-6 112,6-11-45,8-5-45,9-12-166,4-12-136,2-12 0,-1-11 0,-8-1 0,-8 2 0,-9 5 0,-4 3 0,-10 3 0,-7 3 0,-8 4 0,-7 6 0,-1 7 0,-2 5 0,3 7-909,5 9-2698,6 5 3607,11 16 0,3-17 0,5 3 0</inkml:trace>
</inkml:ink>
</file>

<file path=ppt/ink/ink16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3:25.06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50 0 27337,'-20'53'784,"3"-10"-739,10-26-45,2-8-112,5-5-12,0-3 1,5-1-22,6-5 145,7-6 0,2-6 0,0-5 56,-2 4-56,-1 3 0,-4 6-34,-2 4 68,0 3-1,-3 2 34,2 0-44,-3 2 10,0 5-33,-4 4-481,-1 6-5592,-2 8 6073,0-9 0,0 0 0,0-13 0</inkml:trace>
</inkml:ink>
</file>

<file path=ppt/ink/ink16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3:25.41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 0 23482,'-11'67'-998,"17"-14"584,7-60 201,13-4 213,-11-5 482,-4 2 459,-4 7 68,-4 4-113,-1 2-302,-1 1-123,1 3-191,0 6-123,-1 7-79,0 15-112,-1-7-78,0 7-604,0-13-439,0-2-951,-1-1-2130,-3 0 4236,-3 2 0,2-8 0,-1 0 0</inkml:trace>
</inkml:ink>
</file>

<file path=ppt/ink/ink16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3:58.36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419 7 17644,'0'-3'1692,"0"1"-1344,0 1 3293,0 1-3159,-3-1-157,-9 8-134,-13 8 21,-14 12-10,-7 7-135,-2 4-33,6 1 78,3-3-101,5 0 67,0-1-55,4-1 10,3-5 158,7-7-102,8-9 124,6-5 1,4-5 144,5-2 281,10 0-315,11-1 215,14 0-170,9 0-167,4 0-12,5 0-33,-1 0-135,1 0-44,-5 1 0,-4-1 22,-8 1-12,-5-1-828,-3-4-1120,-14-1-2310,-2-5-5561,-13-2 8706,-2 0 0,0 5 0,0 2 0</inkml:trace>
</inkml:ink>
</file>

<file path=ppt/ink/ink16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3:58.56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153 1 23157,'-12'49'713,"1"1"1,-1-1-1,-1-1-534,-9 22-179,-4 4-67,1-3-1031,6-7-1524,9-8-3776,8-8 6398,16-10 0,-9-17 0,8-8 0</inkml:trace>
</inkml:ink>
</file>

<file path=ppt/ink/ink16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3:59.05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353 1 21678,'-52'2'1400,"1"1"1,-38 6-650,51 9-370,5 2 23,6 4-24,5 3-312,6 1 55,3 5-123,6 1 33,3 1-89,3-1-425,5-3-1099,9-4-1266,11-7-4359,14-6 7205,11-7 0,-21-4 0,-2-3 0</inkml:trace>
</inkml:ink>
</file>

<file path=ppt/ink/ink16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3:59.39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88 0 24121,'-25'47'790,"1"0"0,-15 33-700,43-42-90,8-12 0,10-12-34,11-10-224,5-18-112,1-8 213,-5-12 157,-6-1 56,-8 6-45,-7 7 124,-6 9 33,-3 7 135,-2 5-12,-1 1 135,-1 10 55,0 5-110,0 14-293,0 3 12,0 1-90,0-5-371,3-5-973,3-9-1692,4-7-3284,6-7 6320,7-16 0,-9 9 0,-1-7 0</inkml:trace>
</inkml:ink>
</file>

<file path=ppt/ink/ink16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4:02.31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135 13 24323,'0'-13'1445,"-2"14"-1299,-7 29-23,-6 11-22,-4 2-45,0 1-11,3-2-23,3-4-11,3-3 0,1-4-11,3-7 0,1-4-33,1-8 33,1-4-34,1-5-22,1-2 56,0-4 0,4-10 23,9-10-1,6-12-22,9-2 11,0 3-11,0 6 11,0 6-11,-2 5-11,-1 6 11,-2 4 0,-6 4 191,-2 5-23,-4 6 324,2 17-368,-6 0-45,-1 11-79,-5-7-34,0 2-56,-2-1-851,-2-1-1076,-1-6-2095,2-3 4112,2-2 0,1-10 0,0-1 0</inkml:trace>
</inkml:ink>
</file>

<file path=ppt/ink/ink16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4:03.72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148 7 18832,'0'-4'5647,"0"1"-4661,0 3-280,0 0-403,-16 63-258,2-10-45,0 0 0,0 4-23,-5 30-896,3 4-1277,3 4-3683,1 2 5879,-2-1 0,7-41 0,-1-15 0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1:11.85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212 1 24603,'-72'45'3159,"11"-1"-2666,38-8-77,4 4-416,2 0 0,6-1 0,5-3 0,3-4 0,4-5 0,8-5 0,6-7 0,14-8-1077,7-6-2060,7-12-2970,4-7 6107,-1-10 0,-19 10 0,-9 4 0</inkml:trace>
</inkml:ink>
</file>

<file path=ppt/ink/ink16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4:05.64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1 100 25140,'50'-20'258,"0"0"0,40-13-235,-41 22 44,-4 4-45,-6 3 1,-5 1-23,-10 1-23,-8 2 23,-8 0 90,-5 0 212,-3 5 34,0 7-190,-1 12 33,-8 10 67,-4 9-133,-8 8-46,-4 2-67,0 7-11,-1 1 0,1 1-169,3 0-604,2-5-1031,7-6-1255,6-10-2959,4-14 6029,9-13 0,-5-8 0,5-6 0</inkml:trace>
</inkml:ink>
</file>

<file path=ppt/ink/ink16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4:05.84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103 12 18406,'0'-7'5950,"0"2"-5233,0 5-269,-12 58-212,-1-15-236,-10 51-214,1-31-1141,6-2-1839,5-10-1557,6-10-3047,4-11 7798,1-12 0,0-8 0,0-7 0</inkml:trace>
</inkml:ink>
</file>

<file path=ppt/ink/ink16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4:06.01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60 25263,'78'-36'-3193,"-19"12"-3653,-33 42 6846,-15 13 0,-6-9 0,-3 0 0</inkml:trace>
</inkml:ink>
</file>

<file path=ppt/ink/ink16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4:06.39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32 194 22003,'-23'94'1860,"15"-26"-1591,37-40-168,13-21 22,13-17-112,8-12 34,2-13-22,-6-7-12,-12-1 168,-14 5 135,-15 2 212,-11 4-156,-12 0-179,-15 1-12,-13 5-179,-16 4-56,-5 9 56,-1 6-269,5 5-840,9 8-561,10 7-1266,11 8-2801,10 4 5737,6-2 0,4-11 0,0-5 0</inkml:trace>
</inkml:ink>
</file>

<file path=ppt/ink/ink16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4:06.79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197 71 21790,'-39'49'478,"0"0"0,3-4 0,6-3-596,9-1 510,4 2-26,8-5-266,3-3 80,10-6-158,10-6 240,9-5-206,11-9-3319,7-4 3431,4-19 348,2-12 123,-2-19-68,-5-9-111,-9-5 33,-11 3-202,-11 1-134,-5 7-112,-5 4-23,-8 6-44,-2 10-45,-8 8 2528,1 11-4477,1 8-1122,2 19-4839,1 11 7977,3 17 0,4-19 0,3-3 0</inkml:trace>
</inkml:ink>
</file>

<file path=ppt/ink/ink16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4:07.00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120 11 19000,'4'-6'5827,"-2"1"-4796,-2 5-113,0 0-480,-5 57-214,-7-10-174,3 2 0,-1 2-27,-13 23-46,1-1-100,4-7-1221,4-7-2040,6-9-2297,4-10 5681,3-10 0,1-15 0,0-6 0</inkml:trace>
</inkml:ink>
</file>

<file path=ppt/ink/ink16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4:07.24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65 27202,'83'-34'392,"-21"8"-716,-23 22-1234,-17 3-2073,-2 1-6200,4 0 6642,9 6 3189,9 1 0,-15 1 0,-5-2 0</inkml:trace>
</inkml:ink>
</file>

<file path=ppt/ink/ink16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4:07.55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1 105 26888,'21'-6'1546,"5"0"-1355,15-4-145,3-3-46,0-3 0,-2 1 0,-4-1-113,-6 4-772,-9 5-2096,-8 3-3977,-9 7 6958,-3 12 0,-3-9 0,0 8 0</inkml:trace>
</inkml:ink>
</file>

<file path=ppt/ink/ink16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4:07.74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225 0 23191,'-31'50'179,"0"1"0,2-4 0,3-4-190,3 0-773,-3 3-1256,4-4-3035,3-6 5075,8-14 0,5-11 0,5-8 0</inkml:trace>
</inkml:ink>
</file>

<file path=ppt/ink/ink16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4:07.94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26138,'25'91'-3048,"-5"-1"-2376,-20-60 5424,2 6 0,-1-24 0,0-4 0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1:12.20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137 0 26026,'-19'56'522,"1"0"1,-1-2 0,3-2-97,-3 30-180,0-1-167,5-6-23,6-9-56,3-15-11,6-15-45,12-17 0,6-11-23,14-21-22,6-10 57,-1-14 44,-4-1 11,-8 7 34,-8 10 89,-8 9 90,-4 7-21,-4 3-203,-1 5 0,-1 10 0,0 9 0,-3 8 0,0 3-337,-2-1-3148,2-3-6346,1-4 8750,12-6 1,-8-9 0,8-4 0</inkml:trace>
</inkml:ink>
</file>

<file path=ppt/ink/ink16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4:08.13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73 1 27527,'-10'70'-105,"0"1"1,4-16 0,-2-5-2631,-11 19-5265,10-35 8000,3-4 0,4-16 0,0-3 0</inkml:trace>
</inkml:ink>
</file>

<file path=ppt/ink/ink16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4:08.78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148 4 23672,'-13'-3'1020,"-3"11"-639,-5 32-258,0 6-67,0 7 123,4 0-179,3 2 112,5-3-21,1-2 43,4-7 437,2 5-279,1-19 167,1 1 303,9-17-549,1-8-79,10 0-55,3-5-57,5 0 12,9-5-34,3-3-191,0-6-783,-5 1-1861,-6 1-2488,-6 5 5323,-4 2 0,-7 3 0,-4 1 0</inkml:trace>
</inkml:ink>
</file>

<file path=ppt/ink/ink16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4:09.02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 6 19179,'-5'-2'4987,"1"0"-4282,4 2 203,0 0-762,6-1-146,5 3-22,7 1-57,6 1-4075,0-1 2675,-2-3-1614,-1 0-2924,-2 0 6017,0 0 0,-9 0 0,-2 0 0</inkml:trace>
</inkml:ink>
</file>

<file path=ppt/ink/ink16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4:09.24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159 1 25532,'-14'48'667,"1"0"0,-14 44-443,4-25-168,0 0-56,2-3 0,4-8-639,4-11-1568,6-12-1972,7-17-4416,14-8 8595,9-22 0,-5 10 0,-1-11 0</inkml:trace>
</inkml:ink>
</file>

<file path=ppt/ink/ink16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4:09.43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28 0 28009,'9'77'662,"-8"-1"-662,-13-4-349,0-3-928,4-7-2387,4-6-5166,3-8 8830,1-5 0,0-20 0,0-7 0</inkml:trace>
</inkml:ink>
</file>

<file path=ppt/ink/ink16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4:09.97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39 1 18933,'0'50'666,"0"0"1,-1 42 1835,-2-38-2502,-1-5-67,-2-5 805,1-9-2822,1-9-1966,-1-6 4050,0-8 0,3-5 0,-1-4 0</inkml:trace>
</inkml:ink>
</file>

<file path=ppt/ink/ink16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4:10.34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95 61 24356,'78'-38'1154,"-9"15"-817,-40 37-102,0 12-168,-2 8 112,-1 7-168,-2 8 1,-4 4-12,-4-1-4207,-3-1 4207,-4-7 949,-4-4-927,-2-8 314,-8-3 1,-9-8-113,-13-3 123,-13-8 3224,-9-4-3358,-5-4-190,-1-1-1,5-1-44,5 0-23,9 0-90,8 1-77,9 1-663,7-1-1444,6 0-2858,4-1 5177,15-7 0,-10 5 0,11-5 0</inkml:trace>
</inkml:ink>
</file>

<file path=ppt/ink/ink16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4:10.57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84 0 16899,'-3'54'295,"0"-1"0,-1-1 1,0-3 2299,-6 25-2595,0-3-292,-1-4 449,1-8-4146,0-8-4939,2-10 8928,1-9 0,4-15 0,2-7 0</inkml:trace>
</inkml:ink>
</file>

<file path=ppt/ink/ink16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4:10.76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60 27874,'89'-32'-44,"-9"7"-909,-45 24-2184,0 0-3217,-5 1 6354,0-1 0,-15 1 0,-2 0 0</inkml:trace>
</inkml:ink>
</file>

<file path=ppt/ink/ink16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4:11.19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62 52 25465,'45'-27'841,"-5"6"-572,-18 18-157,-4 2 67,-3 1-101,-4 1-33,-5 6-34,-2 4 68,-3 8 0,-4 6 10,-10 6-44,-8 4-23,-8 1-22,-2 2 34,0-4 123,4 0 156,3-4 68,4-5-34,7-5-222,5-4-125,5-5 0,2-1 0,1 0 0,7-1 0,5 1 0,8-2 0,5-3 0,12-2-1267,-9-6-2106,6-6-4403,-13-5 7776,-4-5 0,-7 9 0,-3 2 0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1:12.50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223 203 22294,'64'-74'874,"-14"12"0,-43 38-269,-8 5 90,-12 6-190,-10 7-80,-11 2 169,-5 4 0,-2 1-45,1 6-45,1 7-346,6 12-158,2 7 0,8 9 0,7 4 0,8 4 0,6 0 0,11-3 0,10-5 0,14-8 0,9-7 0,6-9-349,1-6-3102,-2-7-4526,-3-4 7977,-6-1 0,-17 0 0,-7 0 0</inkml:trace>
</inkml:ink>
</file>

<file path=ppt/ink/ink16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4:11.40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28513,'0'90'158,"0"-9"-158,0-40 0,0-2-1401,2-3-1502,4 1-6928,-1 6 9382,1 9 1,-3-24 0,-3 1 0</inkml:trace>
</inkml:ink>
</file>

<file path=ppt/ink/ink16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4:12.17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441 0 22361,'-55'10'1087,"0"-1"0,-41 13-6165,46 6 5718,9 0 1228,8-5-1521,6 0 893,4 2-982,2 4 45,4 6 122,4 6-223,7 0 3571,3-3-3615,14-7-158,9-10 0,17-10 0,9-6 0,8-8 0,4-9 0,7-8 0,1-10-3392,-1-3 3189,-8 4-1265,-12 5-8363,-14 7 8487,-17 12 1,-6 2-1,-8 6 1</inkml:trace>
</inkml:ink>
</file>

<file path=ppt/ink/ink16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4:12.37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251 0 27112,'-37'71'519,"-1"0"1,1 2 0,5-1-520,10-5 0,4 0-1396,0-1 1,2 1 1395,5-4 0,2-1-499,2-5 0,3-2-1281,3-4 1,3-2-8052,15 44 9044,14-6 0,-9-39 1,0-11-1</inkml:trace>
</inkml:ink>
</file>

<file path=ppt/ink/ink16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4:20.20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21734,'56'1'1169,"1"1"0,8 1 0,2 0-704,9 1 0,4 1-538,15-1 1,6-1 116,-22-1 1,4 0 0,2-1-1162,9-1 0,2 1 0,3-1 1173,-20-1 0,2 0 0,0 0 0,1 0-37,3 0 1,0 1 0,1 0-1,-1 0-155,-2-2 1,-1 1 0,0 0 0,-1 1 168,20 2 1,-2 3 0,-2 1-12,-8-1 0,-3 1 1,-2 3-23,-9 1 0,-2 2 0,-3 1-219,25 7 1,-3 2-365,-11-2 1,-4 2-662,-10-1 0,-5 2-1266,-11-1 0,-6 3 2510,10 26 0,-29-22 0,-22-3 0</inkml:trace>
</inkml:ink>
</file>

<file path=ppt/ink/ink16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4:49.82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282 0 25679,'-81'32'672,"9"10"-5885,34 24 5448,4 5 1390,8 3-1413,8-2-77,9 2 10,5-5-44,7-7 134,7-11 842,9-15-1021,8-17 123,7-10-133,4-19 3299,2-8-3345,3-13 0,-4-2 142,-4 2-142,-2 1 0,-3 1 0,-2-2-640,-3 0-2060,-4-1-4023,-3 7 6723,-4 7 0,-7 9 0,-1 5 0</inkml:trace>
</inkml:ink>
</file>

<file path=ppt/ink/ink16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4:50.31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163 11 21868,'0'-6'3664,"0"1"-2935,-18 68-46,2-8-448,-1-1 1,-2 3-23,-8 27-123,0-10-68,8-16-22,6-20 22,8-18-22,3-12 0,2-11 0,0-19 0,4-16 0,4-22 34,4-8 22,1 0 67,-3 11-100,-4 16 133,-3 16-32,-2 16-124,1 5 0,-1 4 11,0 0-11,3 0 22,1-2 1,8-1 10,6-4-33,8-2-33,6-6 21,5-2-21,0 0 33,-1 2 45,-6 4-34,-5 5 134,-7 3 36,-5 5-181,-5 10 0,-3 10 0,-3 15 0,-3 7 0,-6 5 0,-4 0 0,-7-1 0,-3-3-1559,2-2-5410,1-4 6969,8-6 0,3-16 0,6-6 0</inkml:trace>
</inkml:ink>
</file>

<file path=ppt/ink/ink16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4:50.66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15 767 21812,'-7'3'4684,"1"-1"-4471,6-2-79,-2-61-89,8 8 72,-2-2 1,1-3-569,14-35 809,4 0-89,-4 6 22,-2 12-67,-3 11-100,-3 12 54,-1 14-178,-2 13 0,-2 12 0,0 8 0,3 8 0,1 15 555,4 12-555,3 58 0,-5-13-210,-5-20 1,-3 0 209,-2 24 0,-1-6-169,-3-11-2475,-7-10-4886,-5-13 7530,-7-10 0,8-14 0,4-7 0</inkml:trace>
</inkml:ink>
</file>

<file path=ppt/ink/ink16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4:50.81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 51 24939,'-2'-2'2375,"1"0"-2520,1 2-1615,51-15-2475,-27 7-5596,40-8 8756,-38 10 0,-12 5 1,-2 0-1</inkml:trace>
</inkml:ink>
</file>

<file path=ppt/ink/ink16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4:51.28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116 36 18709,'0'-5'5838,"0"1"-4505,0 4-470,0 0-348,-12 71-167,-2-23-186,2 5 0,-1 2 118,-9 6-112,4-8-56,5-15-100,6-14-12,3-13 0,4-7 11,0-15 45,0-15-34,6-23 23,4-17-10,6-5-35,-1 3 0,-3 13 0,-3 13 0,-2 15 0,-1 9 0,-3 10 0,0 4 0,0 4 0,2 5 0,3 11 0,1 13 0,1 12 0,-2 8 0,1 0 0,-1-1 0,1-7 0,-1-10 0,2-10 0,8-11 0,-3-5 0,11-13 0,-5-5 0,1-10 0,1-3-606,-4-3-694,0 1-1154,-1 1-1367,1 1 3821,21 0 0,-24 12 0,13 3 0</inkml:trace>
</inkml:ink>
</file>

<file path=ppt/ink/ink16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4:51.58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297 72 21443,'0'-6'5793,"0"1"-5132,0 5-191,0 0-166,-52 27-304,28-1 0,-37 25 0,45-9 0,8-3 0,5-4 0,3-6 0,7-5 0,6-10 0,7-5 0,5-8 0,-3-13 0,-2-9 0,-6-16 0,-8-6 0,-3-4 0,-7 2 0,-7 2-214,-9 7-749,-10 5-1402,-6 9 2365,-39 9 0,42 7 0,-21 5 0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1:18.52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27460,'0'60'403,"0"0"1,0-2 0,0-1-404,0 36-713,0 3 713,0-3 0,0-6 0,0-11 0,3-14-908,0-14-1942,2-15-5688,-2-9 8567,-1-9 1,-2-8-1,0-2 1</inkml:trace>
</inkml:ink>
</file>

<file path=ppt/ink/ink16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10T15:56:59.974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33 14313,'13'0'0,"6"0"4248,9 6-4248,26-5 0,11 5 0,-14-5 0,2-2 0,37 1 0,-37 0 0,-2 0 1777,14 0-1777,-5 0 969,-30 0-969,8 0 3268,-22 0-3268,7 0 0,-14 0 0,0 0 0,-4-4 0,-5 3 0,-5-3 0,-4 4 0,-14 0 0,-23 0 0,1 0 0,-5 0 0,-8 0 0,3 0 0,-30 0 0,21 0 0,14 0 0,22 0 0,26 0 0,4 4 0,25-3 0,4 3 0,28-4 0,-14 0 0,22 0 0,5 0-1654,8 0 1654,-17-4 0,11-1 0,-8 0 0,34 2 0,-25-5 0,-6 2 0,-18 6 0,-17 0 0,-35 0 0,-22 0 0,-23 0 0,-20 0 0,-12 0-1187,-2 0 1,-4 0 1186,13 0 0,-4 0 0,3 0 0,-18 0 0,6 0 722,16-1 1,7 2-723,-14 3 0,27-3 0,30 3 0,8 0 0,6-3 0,13 3 2582,14-4-2582,27 0 0,15 0 0,20 0 0,-21 0 0,16 0 0,-35 0 0,1-4 0,-23 3 0,-14-7 0,0 7 0,-8-3 0,-6 4 0,-5 0 0,-57 0 0,40 0 0,-50 6 0,27-5 0,19 9 0,-12-9 0,38 7 0,9-7 0,6 3 0,8-4 0,30 0 0,-27 0 0,22-4 0,-30 3 0,1-11 0,4 6 0,-4-3 0,-1 1 0,-4 7 0,-4-4 0,-1 5 0</inkml:trace>
</inkml:ink>
</file>

<file path=ppt/ink/ink16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13:38.617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1 24575,'6'0'0,"5"0"0,2 0 0,29 0 0,-10 0 0,54 0 0,-20 7 0,-11-6 0,1 0-994,31 14 994,-23-10 0,0 1-546,-12 3 0,2 1 546,27 1 0,4 0-1066,-7 0 1,2 0 1065,16 1 0,2 0 0,-2 1 0,1-2 0,-25-6 0,0-1 0,-2 1 0,21 5 0,-1 0 0,-21-6 0,1-1 0,0 3 0,28 11 0,0 2 0,-26-9 0,2-1 0,-1 1 0,1 2 0,1 1 0,-5-1 0,12 0 0,2-2 0,-2-2 0,6 1 0,-8 1 0,-8 5 0,-1 0 0,7-5 0,6-2 0,-6 2 0,0 6 0,-5 0-339,3 0 1,0-1 338,1-3 0,-2 0 0,-14 3 0,-1-1 0,5-3 0,-2-2 0,-11 0 0,-3 0 0,3 0 0,-2 0 0,35 8 593,-26-8-593,-14-3 1174,-9-6-1174,-9 0 2275,-1 0-2275,-7 0 852,0 0-852,-1 0 0,8 0 0,2 0 0,0 0 0,5 0 0,-12 0 0,12 0 0,-13 0 0,14 0 0,-14 0 0,6 0 0,-7 0 0,-6 0 0,4 0 0,-8 0 0,3 0 0,-6 0 0,1 0 0,-3 0 0,-1 0 0</inkml:trace>
</inkml:ink>
</file>

<file path=ppt/ink/ink16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5:57.94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0 147 28502,'35'-13'169,"13"-4"-5830,36-5 5661,4-1 0,-5 0 836,-7 3-836,-17 6 935,-14 4-935,-18 5 0,-14 8 0,-8 21 0,-4 24 0,-12 35 1255,2-31 0,-1 2-1255,-6 8 0,-4 0 0,-1 2 0,-2 0 0,-1-1 0,-1-1 0,-1-2 0,-1-1 0,1-4 0,-1-2 0,2-3 0,1-2-673,-20 31-3865,12-26-5293,13-24 9031,10-32 0,8-1 0,1-8 0</inkml:trace>
</inkml:ink>
</file>

<file path=ppt/ink/ink16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5:58.16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150 0 24434,'-5'72'209,"0"1"1,0-1 0,0-1-210,-2-7 0,1-3 0,-1 1 0,1-1-259,-1-3 1,1-1-674,-7 42-2810,2-17-4404,-7-13 8146,-4-15 0,9-24 0,-1-10 0</inkml:trace>
</inkml:ink>
</file>

<file path=ppt/ink/ink16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5:58.31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24323,'71'14'-2107,"-10"-7"0,-52-8 1,-1-4-1</inkml:trace>
</inkml:ink>
</file>

<file path=ppt/ink/ink16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5:58.50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45 1 22316,'-2'0'3374,"-9"52"-3589,4-4 249,-6 49-34,6-14-706,3 0-1994,3 2-4785,18-5 7485,16-9 0,-9-31 0,5-15 0</inkml:trace>
</inkml:ink>
</file>

<file path=ppt/ink/ink16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5:59.01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3709 676 21532,'-48'-47'753,"1"-1"0,-1 1 0,-2 0 0,-1 1 0,-3 3-732,-3 0 1,-4 2-1,-1 3 154,-4 4 1,-3 2 0,-2 6-634,-5 4 1,-2 5-1,-3 5 521,-6 4 1,-3 4 0,-1 8-380,19 5 1,-2 4 0,0 4 0,0 2 365,-6 4 1,0 4-1,-1 2 1,1 5-35,-4 7 1,1 4 0,0 5 0,0 1-375,14-5 0,0 2 1,0 1-1,2 3 0,-1 2 380,-1 4 1,1 2-1,0 2 1,2 2-1,0 1-2,1 3 0,0 2 1,2 1-1,1 2 0,2 1 18,3 0 0,1 2 1,2 1-1,3 0 1,2 2-39,6-3 0,1 1 0,3 1 0,3-1 0,4 0 0,0 13 0,5-1 0,4-1 0,6 0-231,5-8 0,5 0 0,4-1 0,9-4 231,11 13 0,11-4 0,8-5-17,7-10 0,9-5 0,7-7 17,14-5 0,7-8 0,6-7-56,-16-12 1,4-5 0,2-4 0,1-1 55,6-2 0,1-2 0,1-3 0,1-2 0,2-3 0,1-3 0,-1-2 0,1-3 138,-1-3 0,1-3 1,-2-2-1,1-2-138,-3-3 0,0-1 0,-1-4 0,-1-2 43,-1-3 1,-2-3 0,-1-2 0,0-2-44,-3-1 0,0-2 0,-2-1 0,-1-2 0,-4 1 0,0-2 0,-2-1 0,-1-1 0,-3 1 0,-1-1 0,-2 0 0,-1-1 0,13-13 0,-2 0 0,-2-1 0,-6 3 0,-2 0 0,-2-1 0,-4 0 0,-1 0 0,-3-2 0,-3-2 0,-3-1 0,-2-2 0,-2-4 0,-3-2 0,-5-4 0,-5-8 0,-5-4 0,-7-2-54,-5-8 1,-6-2-1,-11-1 54,-6 19 0,-8-1 0,-4 1 0,-6 0 48,-5-3 0,-5 0 1,-5 2-1,-6 3-48,-8 1 0,-6 4 0,-4 3 0,-4 5 0,-3 4 0,-5 3 0,-2 6 0,-3 7-158,0 7 0,-3 5 1,-1 7-1,-1 5 158,1 5 0,-1 7 0,-1 5 0,2 6 0,1 8 0,1 6 0,1 6 0,1 3 91,3 4 0,0 4 1,3 3-1,2 5-91,2 5 0,2 5 0,2 2 0,3 2-169,2 2 0,2 2 0,2 1 0,4 2-352,6-2 0,2 2 0,3 1 0,4 0-1907,-5 16 0,6 1 1,7-1 2560,12-6 0,5-1 1,4-6-1,4-5 1,6-6-1,10 24 1</inkml:trace>
</inkml:ink>
</file>

<file path=ppt/ink/ink16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5:59.67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297 1 25252,'-38'46'332,"0"0"1,1 5 0,7 5-266,13 8 0,6 4-448,-3 7 0,1 1 381,0 3 0,0 0-352,0 0 0,0-1 10,2-3 1,0-3-954,2-7 1,2-2-2230,2-11 0,2-2 3615,3 25 0,0-37 1,3-16-1</inkml:trace>
</inkml:ink>
</file>

<file path=ppt/ink/ink16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6:17.53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1694 0 21633,'-62'34'1382,"0"-1"0,0 1 0,3 0-1326,10-4 0,2 1 297,-4 4 0,0 1-851,-1 3 1,-1 2 514,-1 5 0,0 1 78,-2 5 0,-1 1-232,-1 3 0,0 2 254,-1 2 1,2 1 56,1-1 0,3 1-174,2-1 0,3 0 0,6-4 0,2 0 0,7-5 0,3-2 0,-16 38 0,22-10 0,12-6 0,30 0 149,16 4-149,-5-35 0,6-1 0,4 3 0,3-1 127,3 1 0,2 0-127,1 0 0,0-1 0,0 0 0,0-1 0,-2-2 0,-2 1 0,-3-3 0,-2 0 0,29 31 350,-36-24 0,-4 2-350,4 23 0,-7 22 0,-31-22 0,-15 6 0,-20 2 0,12-36 0,-4-1 0,-3-1 0,-5-1 0,-24 10 0,-3-2-345,17-14 0,0-2 345,-16 6 0,2-5 0,-13-4 190,12-9-190,14-6 0,15-5 907,12 0-907,14 0 224,12 2-224,19 2 802,17 0-802,18 0 0,10-2 0,8 1 0,1 1 0,1 0 0,13 11 0,-31-5 0,-1 12 0,-41 2 0,-8 16 0,-25 20 0,-15 20 0,5-35 0,-5 0 0,-4 3 0,-5 3 0,2-3 0,-4 2 0,2-2-500,-6 11 0,-1-1 500,8-9 0,-2 2 0,5-2 0,-3 8 0,5-1 0,0 5 0,2 2 0,1 3 0,4 3 0,2 3 0,4 1 0,2 1 0,3 1 0,5-1 0,2 0 0,4-4 0,2-1 0,2-4 0,2-2 0,5-8 0,5 0-288,9 9 0,6-2 288,-3-19 0,3-3 0,10 11 0,3-3 0,21 18 0,3 0 0,7 0-265,-14-18 0,3 3 265,-10-12 0,1 0 0,17 17 0,2-1 0,-15-15 0,-2-2 440,0-2 0,0-2-440,-5-5 0,-1-4 0,30 14 0,-14-23 0,-12-15-2586,-4-27 143,-9-19-2599,-9-33 5042,-11-25 0,-9 39 0,-6 5 0</inkml:trace>
</inkml:ink>
</file>

<file path=ppt/ink/ink16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6:18.32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487 6 24972,'-51'-2'1047,"1"-1"1,-41 9-588,41 17-337,0 19 337,-1 13-348,3 12-307,8 7 363,9 5-89,14 4-35,10 1 13,17 1-57,15-4 0,19-8 73,16-17-73,12-23 0,7-19-560,7-37 560,-2-21 0,-46 10 0,-3-5 0,19-44 0,-25-3 0,-15 3 0,-30 5-101,-11 7 101,-22 10 0,-6 15 208,0 12-208,3 19 0,5 9 0,8 26-1368,8 14-5477,14 21-2986,10 4 9669,28-4 1,-14-24-1,13-12 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6:32.35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88 44 14271,'-6'1'5782,"2"-1"-4650,4 0 1467,0 0-2016,-3 0-112,3 0-135,-2 0-23,2-1 80,3-1-1,4 0-89,9 0 33,5 1-124,7 0 35,2 1-90,3 0-56,0 0 45,2 0-23,-1 0 22,0 0-33,-3 0 0,-4 0 34,-7-1 22,-5-1-77,-5-1-91,-5 0 0,-2 2 0,-2 0 0,-1-3 0,0 1 0,-1-3 0,-5 3 0,-4-1 0,-7 2 0,-3 1 0,-4 1 0,-12 0 0,7 0 0,-7 0 0,13 0 0,0 0 0,2 0 0,-3 0 0,-4 0 0,8 0 0,-1 0 0,11 0 0,4 0 0,4-1 0,0 1 0,2 0 0,5 0 0,3 1 0,6 4 0,4 1 0,1 2 0,0 0 0,-1-1 0,-1-3 0,-1 0 0,0-3 0,-2-1 0,0 0 0,-2 0 0,-2 0 0,-3 0 0,-2 0 0,-3 0 0,-1 0 0,-4 0 0,-3 0 0,-3 0 0,-3 0 0,-3 0 0,-1 0 0,-2 0 0,-2 0 0,0 2 0,-2-1 0,-1 1 0,0-1 0,1-1 0,1 0 0,3 0 0,3 0 0,2 0 0,1 0 0,2-2 0,3 2 0,1-3 0,4 2 0,0 0 0,2 0 0,0 1 0,6-1 0,3 1 0,8 0 0,3 0 0,2 0 0,0 1 0,-1 1 0,-1 1 0,-1 2 0,-1-2 0,-3 0-136,0 0-547,-2 0-359,2 1-1020,2 0-2117,0 1-5652,-2 1 8932,-3 0 1,-7-2 0,-2-1 0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1:18.67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27650,'83'4'-9831,"-7"3"7722,-22 7 1,-23-6 0,-9 0 0</inkml:trace>
</inkml:ink>
</file>

<file path=ppt/ink/ink17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6:18.70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308 0 26149,'-49'7'1008,"-1"-1"1,-35 15-808,47 20 23,7 10-144,6 8-80,8 4 0,9 1 0,4-3 0,13-7 0,11-13 0,17-16 0,17-17 0,11-32 0,8-21 0,-35 11 0,-2-3 0,-3-2 0,-2 0 0,21-31 0,-18 13 0,-13 17 0,-11 19 0,-6 11 0,-4 8 0,-4 18 0,-11 17 0,-12 31 0,-14 22-289,18-38 1,0 2 288,-1 3 0,1 0-1601,2-2 1,2-1 1600,-12 39-471,15-18-9360,34-26 7641,23-41 1,-6-2-1,-1-22 1</inkml:trace>
</inkml:ink>
</file>

<file path=ppt/ink/ink17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6:19.06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165 16 21633,'0'-9'5894,"0"2"-5233,0 7-269,0 0-301,-56 58-91,33-17 0,-10 2 0,1 3 0,20 7 0,5-8 0,5-10 0,13-15 0,7-9 0,13-18 0,6-15 0,1-16 0,-1-12 0,-3-2 0,-4 7 0,-7 12 0,-5 13 0,-7 11 0,-6 7 0,-3 6 0,-2 12 0,0 15 0,-3 17 0,-6 11 0,-6 8 0,-6 2 0,-1-2 0,3-9-405,5-13-5623,7-18 6028,4-15 0,3-9 0,0-3 0</inkml:trace>
</inkml:ink>
</file>

<file path=ppt/ink/ink17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6:19.43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58 363 23056,'3'-10'4045,"-1"2"-3921,58-31-57,-30 9-67,46-34-22,-54 21-79,-7 2 55,-9 3 24,-4 5 22,-8 5 45,-5 9 101,-10 9 257,-8 10 191,-1 21-212,-5 14-382,2 23 0,0 10 0,5 6 0,6 1 0,7-3 0,8-5 0,4-3 0,3-4 0,8-4 0,4-9 0,9-9 0,2-12 0,1-14-965,2-6-2688,4-19 3653,20-38 0,-26 27 0,10-24 0</inkml:trace>
</inkml:ink>
</file>

<file path=ppt/ink/ink17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6:19.68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81 0 28671,'2'51'0,"-1"0"0,-1 2 0,0 1 0,2-2 0,0 0 0,-2 4 0,0 1 0,0 0 0,-1 1 0,-3-3 0,0-1-948,-6 44 421,-6-15-3134,4-12-5269,-1-9 8980,0 0 0,6-29 1,-1-5-1</inkml:trace>
</inkml:ink>
</file>

<file path=ppt/ink/ink17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6:19.84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1 131 26384,'77'-52'-3059,"-10"9"-2555,-40 32 5614,-4-2 0,-10 7 0,-5 0 0</inkml:trace>
</inkml:ink>
</file>

<file path=ppt/ink/ink17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6:20.09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25 1 28671,'-7'61'0,"1"1"0,-1 12 0,3-4 0,4 10 0,0-29 0,0-1 0,3 17 0,1-6 0,4-1-965,0-1-1825,-4 1-3876,-1 2 6666,-3 1 0,0-28 0,0-5 0</inkml:trace>
</inkml:ink>
</file>

<file path=ppt/ink/ink17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6:20.21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96 19224,'67'-53'0,"-13"11"0</inkml:trace>
</inkml:ink>
</file>

<file path=ppt/ink/ink17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6:20.36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101 1 24087,'-8'52'101,"0"1"0,-8 42-1311,2-40-2353,-3 0 3563,-1 1 0,8-26 0,0-4 0</inkml:trace>
</inkml:ink>
</file>

<file path=ppt/ink/ink17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6:21.71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109 1 23269,'-26'6'1647,"1"7"-1255,7 13-44,2 6-191,4-1 0,5-1-135,3 0 12,3-3 22,4 0-23,8-2 23,8-3 68,9-7 66,3-6 68,0-6-57,-1-5 35,-4-10-1,-4-3-168,-6-13 124,-7 1-1,-5-4 23,-3 2-123,-9 1-46,-2 5-44,-7 6-33,0 6-3606,-1 7 3147,2 2-472,-1 2-1400,3 1-2376,4 9-5091,0 6 9717,7 12 0,0-11 1,3-3-1</inkml:trace>
</inkml:ink>
</file>

<file path=ppt/ink/ink17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6:22.20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1 145 22743,'1'66'37,"0"0"0,0 0 1,0-4 432,-1 28 225,0-3-12,0-14-190,0-21-78,0-24-56,0-15-180,0-27-11,0-22 101,0-30-146,0-26-1595,3 41 1,0-1 1683,0-1 1,1 0-1344,9-44 1355,0 15-79,0 17-55,0 21 56,0 17-79,0 16 2644,1 7-2711,1 11 2228,0 11-2228,-3 15 0,-6 16 0,-3 9 0,-13-8 0,-4 2 0,-5 23-572,2-26 0,-1-3-1804,-2 0-2150,11-14-5305,5-17 9322,8-7 0,-3-8 0,3 0 0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1:18.94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87 62 26888,'-49'83'415,"12"-11"-213,50-38 33,8-7-56,15-9-33,7-9-68,6-14-55,0-12 44,-4-12 134,-12-8 36,-11-3-237,-13 1 0,-5-1 0,-11 6 0,-7 5 0,-10 10 0,-5 8-651,0 7-1220,3 14-3104,6 8 4975,10 10 0,4-8 0,6-6 0</inkml:trace>
</inkml:ink>
</file>

<file path=ppt/ink/ink17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6:22.53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1 153 22866,'16'69'366,"-1"-1"0,-1-1 0,-4-5 261,-7 24-5906,-3-7 5581,0-15 1354,0-21-1465,0-21 724,0-14-747,0-31 11,0-17-100,0-35 78,0-16 246,2-8 34,4 2-11,4 9 3167,2 15-3380,2 17 22,0 17-22,0 16-21,-2 11-192,0 8 0,-2 4 0,0 11 0,-1 8 0,-4 18-3392,-2 9 3392,-2 9-1446,-1 6-1680,-3 1-6567,-2-1 9693,-1-4 0,1-26 0,3-8 0</inkml:trace>
</inkml:ink>
</file>

<file path=ppt/ink/ink17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6:22.68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14 12412,'45'-8'0,"-8"2"0</inkml:trace>
</inkml:ink>
</file>

<file path=ppt/ink/ink17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6:23.32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153 1 24435,'-37'39'548,"1"1"1,-23 36-156,47-16 21,7 4-33,2 0-90,11-3-122,6-10-169,13-17 0,7-16-437,10-36-90,6-26-213,5-34-1124,-29 34 0,-1-1 1864,15-38 34,-14 18 235,-13 22 247,-9 21-147,-3 12-55,-1 8-113,0 2-178,1 3 223,0 12 24,2 12-91,2 19 34,0 11-124,2 6-22,7 26-515,-4-29-885,6 7-1480,-5-44-4705,3-11 7518,5-27 0,-8 10 0,0-12 0</inkml:trace>
</inkml:ink>
</file>

<file path=ppt/ink/ink17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6:23.59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22 16 21611,'0'-8'4292,"0"1"-3900,0 7 1098,0 0-5361,10 54 4241,-5-12 625,7 51-995,-8-24 0,-1 6 0,-2 5 0,-1 4 0,-6 0 0,-3-3-125,-4-9-603,-1-13-594,6-14-717,3-15-908,4-12-2163,1-9-1929,0-6 7039,8-16 0,-7 10 0,7-10 0</inkml:trace>
</inkml:ink>
</file>

<file path=ppt/ink/ink17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6:23.80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27538,'8'51'106,"0"1"1,5 41-851,-9-38-456,-2 1-1505,-1 0-4970,-2-1 7695,-4-3 1,3-23 0,-3-8 0</inkml:trace>
</inkml:ink>
</file>

<file path=ppt/ink/ink17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6:23.99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10 26821,'53'-6'-6409,"-9"2"-3422,-33 12 9652,-2 3 1,-4-1 0,-1-2 0</inkml:trace>
</inkml:ink>
</file>

<file path=ppt/ink/ink17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6:24.28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 5 21723,'0'-3'3574,"0"1"-2778,0 2 178,1 59-133,-1-20-348,1 49-223,-1-35-270,-3-5 0,1-8 0,-2-12 0,1-10 0,2-8 0,1-7 0,0-2 0,0-9 0,0-6 0,6-11 0,2-5 0,6 0 0,0 4-46,0 4-1141,-1 5-1346,0-1-1669,1 0-3518,1-1 7720,1 0 0,-7 8 0,-1 4 0</inkml:trace>
</inkml:ink>
</file>

<file path=ppt/ink/ink17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6:24.45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28671,'1'81'0,"0"-12"0,-1-47-225,0-2-1456,0 2-2084,0 5-5546,0 9 9311,2 11 0,-1-20 0,1 0 0</inkml:trace>
</inkml:ink>
</file>

<file path=ppt/ink/ink17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6:24.62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 4 26698,'-8'-2'-2458,"1"1"0,7 1 1,0 1-1</inkml:trace>
</inkml:ink>
</file>

<file path=ppt/ink/ink17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6:24.77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 3 25297,'-1'-1'1468,"0"0"-9535,1 1 8067,10 56 0,-8-42 0,8 42 0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1:19.25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109 68 26250,'-60'36'1232,"15"11"-1097,41-16-34,10 5 11,7-20 145,12-8 146,9-4-222,6-4-181,1-7 0,-4-3 0,-7-8 0,-8-7 0,-7-5 0,-8-6 0,-4-1 0,-10 3 0,-6 8 0,-9 11-931,-5 7-2542,-1 12-6358,3 13 9201,6 9 1,8-7 0,7-2 0</inkml:trace>
</inkml:ink>
</file>

<file path=ppt/ink/ink17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06:24.89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28 12 22216,'-6'-8'-2458,"-3"4"0,3 5 1,-1 1-1</inkml:trace>
</inkml:ink>
</file>

<file path=ppt/ink/ink17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11:12.44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417 12 17453,'-83'-11'1344,"8"11"1378,38 17-2352,-4 13-90,-1 8 11,1 5-168,4 2 1460,8 2-1537,10 2-46,10 2 0,6 3 0,11 4 0,6-1 0,10 0 0,6-6 0,2-5 888,-1-10-888,-1-8 0,-3-12 3303,0-8-4121,-2-6-640,0-16-8373,21-32 9380,-8-1 1,-2-2 0,-17 28 0</inkml:trace>
</inkml:ink>
</file>

<file path=ppt/ink/ink17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11:12.66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27953,'10'43'718,"-2"6"-718,-6 15 0,-1 7 0,-1 3 0,0 0 0,0-7-1211,0-11-1691,5-12-2421,3-11-4508,6-11 9137,2-10 1,-7-7-1,-1-4 1</inkml:trace>
</inkml:ink>
</file>

<file path=ppt/ink/ink17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11:13.12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129 1 21065,'-11'65'127,"0"-1"0,1 2 0,0-2 913,0-4 0,0 0-1035,0 0 1,1 0-12,1-2 1,-1-1-12,2-6 1,0-1 4,-2 32-10,3-24 1003,5-21-1261,1-20 798,0-10-518,6-18 2084,4-12-2073,12-17 113,2-13 55,4-4-3086,2 0 3142,-1 6-277,2 7 311,-3 8-68,0 11-33,-4 7-122,-2 9-46,-5 5 3277,-4 3-3277,-4 19 348,-4 7-348,-8 26 0,-13 8 0,-9 8 0,-9 0 0,0-5 0,5-13-113,-3 1-1209,12-20-1917,0 2-3640,12-13 6879,4-5 0,3-4 0,1-5 0</inkml:trace>
</inkml:ink>
</file>

<file path=ppt/ink/ink17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11:13.46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229 219 26552,'-24'50'364,"0"-1"1,-14 38-141,36-38-23,3-7 147,10-10-1,8-9-77,15-12-270,9-5 0,7-19 0,2-10 0,-2-18 0,-10-8 0,-12-6 0,-14 0 0,-10-2 0,-11 0 0,-8 4 0,-11 3 0,-9 7 0,-3 9 0,-5 9 0,-4 13-1189,-7 13-4615,-8 31 5804,23 1 0,2 3 0,-6 8 0,2 11 0</inkml:trace>
</inkml:ink>
</file>

<file path=ppt/ink/ink17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15:34.19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85 17308,'8'7'5109,"-1"-3"-4167,-7-4-169,48 31 22,-17-18-55,47 22-23,-21-27 101,13-4-437,16-1-56,13-3-202,-43 0 0,0 0-89,3 0 0,0 0 44,6 0 0,1 0-507,3-3 0,2-2 485,6-3 0,3-3-16,4-3 0,2-3-40,1-3 0,1 0 0,-1 1 0,-1 2 0,-5 1 0,-2 2 0,-7 5 0,-1 2 0,-6 2 0,-3 2-193,-5 2 0,-1 1 193,-5 0 0,-1 0-68,38 0-414,-14 0-560,-16 0-975,-15 0-1020,-9 0-3103,-9 0 6369,-4 4 1,-10-3 0,-6 3 0</inkml:trace>
</inkml:ink>
</file>

<file path=ppt/ink/ink17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15:57.24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0 314 22706,'60'-51'272,"1"-1"1,-5 4 0,-1 6-206,24 0 1913,-8 8-1890,-12 10-2697,-12 10 2753,-11 8 1071,-11 6-1217,-9 21 862,-8 21-862,-4 38 0,-6-27 0,-2 4-382,-3 8 0,-3 3 382,-1 5 0,-3 1 0,-4-1 0,0 0 1361,-1 0 1,0-2-1362,2-5 0,-1-1 0,2-5 0,1-2 0,1-4 0,2-3 0,-10 38-3479,5-11 913,4-17-3081,4-16 5647,5-19 0,1-14 0,3-9 0</inkml:trace>
</inkml:ink>
</file>

<file path=ppt/ink/ink17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15:57.49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138 1 27123,'12'75'86,"-1"1"0,1-2 1,-5-4-87,-10-16 0,-3-2-891,0 3 0,-2 0 437,-4 2 1,-2 0-410,1-2 1,-2 1-542,1-3 1,-1 0-5623,-13 42 7026,4-17 0,11-36 0,5-17 0</inkml:trace>
</inkml:ink>
</file>

<file path=ppt/ink/ink17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15:57.66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1 107 22597,'0'-8'2342,"0"1"-2342,0 7-1916,0 0-3922,51-21 5838,-19-4 0,24-1 0,-37 7 0</inkml:trace>
</inkml:ink>
</file>

<file path=ppt/ink/ink17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15:57.86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109 8 23079,'0'-4'4739,"0"1"-4347,-5 60-269,-2-5 1,0 5-124,-2 9 0,0 3-513,-3 11 0,0-1 177,2-20 0,1-3-712,1-2 0,1-1-1624,2-3 0,1 0 2724,-1 37 1,5-38-1,0-16 1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1:19.66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587 1 23124,'-99'-1'3551,"2"16"-4560,20 11 1547,3 22-12,9 7 77,12 7-603,12 4 0,8 6 0,9 10 0,8 8 0,8 1 0,9 2 0,15-12 0,13-10 0,14-16-1761,13-23-3714,11-13 5475,11-26 0,-32 5 0,-7-8 0</inkml:trace>
</inkml:ink>
</file>

<file path=ppt/ink/ink17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15:58.33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2896 1349 17913,'-47'-83'481,"-1"-1"1,-1 1 0,-3 1-51,-3 2 1,-4 5-968,-4 8 1,-5 8 1011,-5 12 0,-5 9-123,-7 11 0,-5 13-156,25 11 1,-2 7 0,-1 4-86,-5 5 0,-2 5 0,0 4 4,-6 7 0,-1 6 0,1 3-552,-4 6 1,0 5 0,1 3 452,19-9 0,-1 3 0,1 1 0,2 3 8,-3 3 0,2 3 0,1 2 0,1 2 34,0 2 0,1 2 0,2 2 0,3 1-152,1 3 0,1 1 1,4 1-1,2 2 194,6-2 0,1 1 0,5 2 0,3-1 78,7-2 0,3 0 1,5 1-1,4-1-321,3 20 1,7 0 0,9-2 227,10-5 0,9-3 1,6-1 43,6-3 1,7-1 0,6-4 10,5-3 1,7-4 0,4-4-437,6-1 0,5-4 1,3-5 335,4-4 0,3-5 0,4-6-41,-19-13 0,2-5 0,1-3 0,1-3-50,3-3 1,2-3 0,0-4 0,0-6 68,1-6 1,0-5 0,1-5 0,-2-2 2,0-3 0,0-4 1,-1-3-1,-2-4-14,-3-4 1,-1-5 0,-3-2 0,-2-2-9,-5-1 0,-2-1 0,-3-3 0,-2-1 0,12-20 0,-5-2 0,-5-3 0,-6-1 0,-5-3 0,-5-2 0,-3-6 0,-5-2 0,-4-4 0,-10 20 0,-4-2 0,-2-2 0,-2-1 0,-3-5 0,-2-3 0,-4 0 0,-4-1-58,-6-5 0,-5-1 1,-4 0-1,-4 0 58,2 16 0,-3 0 0,-2 0 0,-3 0 0,-2 2-99,-4 1 0,-2 1 1,-2 1-1,-3 2 1,-1 2-104,-10-13 0,-3 3 1,-2 3-1,-2 6 64,3 10 1,-2 4 0,-2 5 0,-3 10-409,-18 1 1,-3 11 0,-3 16-820,-5 19 0,-2 16 0,-1 11-1093,13 4 0,0 10 1,-1 6-1,-1 4 2131,5 2 1,-3 7-1,0 3 1,4-2-1,6-5 1,-10 5-1,8-4 1,2 1-1,3 0 1,1-1-1,0 1 1</inkml:trace>
</inkml:ink>
</file>

<file path=ppt/ink/ink17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17:56.66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185 474 21499,'0'-6'4325,"0"1"-3877,0 5 11,-3 52-257,4 11-163,-2-3 0,0 4-1043,2-4 0,0 1 1032,-1 1 0,0 0 11,-2-5 1,-1-1 246,0-4 0,-2-3-152,-11 36 57,-2-16 22,-3-20-1,-1-19-77,2-16-68,-1-29 1526,1-24-1559,4-36 38,10 24 1,1-3 5,2-7 1,1-3-39,3-7 0,2-2-40,4-4 0,3-1-806,4-3 1,3 0 805,5 2 0,5 0 0,12-12 0,3 5-152,-11 29 1,2 4 151,6-3 0,1 10 0,8 19 0,-5 16 0,-4 8 0,-1 36 0,-18 6 0,-13 43 0,-31 10 0,5-40 0,-2 2 0,-5 0 0,-1 0 0,2-4 0,0-2 0,-15 33 1554,11-20-1554,12-18-369,8-12-573,7-15-1097,3-5-2152,8-9-2655,5-2 6846,11-11 0,-11 8 0,2-8 0</inkml:trace>
</inkml:ink>
</file>

<file path=ppt/ink/ink17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17:56.84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127 5 21555,'0'-3'5322,"0"2"-4493,0 1-246,-18 58-201,4-15-382,-16 51 0,10-31 0,1-3 0,6-7-1021,5-6-1847,4-10-5861,3-12 8729,7-11 0,-4-8 0,3-6 0</inkml:trace>
</inkml:ink>
</file>

<file path=ppt/ink/ink17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17:57.26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1 161 24042,'0'-6'3172,"0"1"-2646,0 5-324,54-48-169,-17 27-22,4-9 1,1 3-12,6 13-56,-8 7-280,-10 5-191,-11 3-157,-9 9 35,-6 6 178,-16 16 381,-9 9 90,-15 11 325,-9 5 359,2 1 167,4-4-122,9-7 66,8-9-693,9-9-102,7-9 0,3-5 0,6-3 0,7-2 0,5-3 0,8-2 0,4-4 0,5-3 0,3-7-1413,3-5-5960,1-7 7373,-3 0 0,-15 7 0,-7 6 0</inkml:trace>
</inkml:ink>
</file>

<file path=ppt/ink/ink17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17:57.57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91 26933,'79'-45'134,"-12"9"-223,-37 29-191,-6 4-11,-10 5 89,-6 13 45,-8 13 135,-13 17 22,-7 7 11,-12 3 583,-2-4-34,2-5 146,6-7-57,4-10-524,8-7-125,5-8 0,6-6 0,1-4 0,2-2 0,0-1 0,7-1 0,8 0 0,12-6-2018,9-7-4324,6-7 6342,1-3 0,-19 11 0,-5 2 0</inkml:trace>
</inkml:ink>
</file>

<file path=ppt/ink/ink17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17:57.92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190 248 25690,'46'-39'410,"-1"0"1,-3 3 0,-7 4-355,-7 1 33,-8 4 192,-11 7 111,-5 7-202,-17 6-145,-9 4-22,-16 11 44,-10 10-67,0 14 123,-1 14 213,3 7-189,2 4-147,4-2 0,8-6 0,10-9 0,10-6 0,7-3 0,8-1 0,11-1 0,9-3 0,16-8 0,31-8 0,-10-10 0,22-11-595,-23-3-3473,-4-5-5763,-3 9 9440,-7 4 0,-20 6 0,-7 0 0</inkml:trace>
</inkml:ink>
</file>

<file path=ppt/ink/ink17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17:58.52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30 23 28671,'-17'-13'-8954,"4"4"8954,13 27 0,0-12 0,0 12 0</inkml:trace>
</inkml:ink>
</file>

<file path=ppt/ink/ink17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17:58.69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63 27011,'43'-23'-2458,"9"3"0,-15 8 1,-4 4-1</inkml:trace>
</inkml:ink>
</file>

<file path=ppt/ink/ink17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17:59.20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1 260 28671,'66'-43'0,"13"4"0,-30 26 0,2 3-462,5-1 0,0-1 462,3 1 0,1-1 0,-2 2 0,1-1 0,-2 1 0,0 0 0,-4 1 0,-1 0 0,44-5 0,-11 3 0,-13 2 0,-14 3 298,-16 1-298,-17 2 153,-12 1-153,-8 2-2611,-7 5-5771,-16 10 8500,-11 13 0,6-10 0,2 1 1</inkml:trace>
</inkml:ink>
</file>

<file path=ppt/ink/ink17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17:59.50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31 0 28479,'3'68'192,"-1"-6"-192,-1-23 0,-3 2 0,-3-2-685,-3-3-1421,0-8-1928,0-8-4964,5-11 8998,1-4 0,2-5 0,0 0 0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1:19.90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65 0 28671,'-41'74'0,"18"-10"0,46-37 0,9 0 0,3-4 0,0-2 0,1-10 0,3-4-1233,2-8-2689,3-10-5909,-4-4 9798,-8-2 1,-15 6-1,-8 6 1</inkml:trace>
</inkml:ink>
</file>

<file path=ppt/ink/ink17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17:59.67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99 1 25712,'8'83'-3720,"-12"-8"-6111,-20-35 9061,-12 2 0,14-18 0,2-4 1</inkml:trace>
</inkml:ink>
</file>

<file path=ppt/ink/ink17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17:59.93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11 200 21947,'-6'0'5390,"1"0"-4640,5 0-166,0 0-584,50-17 0,-7 9 0,50-15 0,-16 14 0,4 0 0,1 1 0,-1 1 0,-5 0 0,-6 2 0,-6-3 0,-7-1-427,-7-1-4346,-5-3-5058,-2-4 8224,3-6 0,-22 9 0,-2 1 0</inkml:trace>
</inkml:ink>
</file>

<file path=ppt/ink/ink17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18:00.12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41 0 28671,'-5'54'0,"0"-1"0,0-1 0,1-2 0,3 23-1357,-2 4-2845,-1 0-5629,-3-4 8989,4-11 0,0-28 0,3-12 0</inkml:trace>
</inkml:ink>
</file>

<file path=ppt/ink/ink17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18:00.29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94 28434,'84'-48'237,"-7"11"-664,-31 31-1186,-8 4-2029,-10 3-6163,-12 12 9805,-8 8 0,-6-4 0,-2 0 0</inkml:trace>
</inkml:ink>
</file>

<file path=ppt/ink/ink17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18:00.57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218 1 25387,'-42'29'1260,"0"1"1,-28 25-1227,38-16 55,13-3 337,10-1-212,6-3-214,2 4 0,2-2 0,13-1 0,14-4 0,30-11 0,27-7 0,-29-15 0,3-6-969,10-5 0,3-6 969,6-8 0,1-4 0,4-5 0,-1-2-308,-1 1 0,-1 0-3014,-9 5 0,-3 2 3322,-12 6 0,-5 4 0,6-2 0,-29 13 0</inkml:trace>
</inkml:ink>
</file>

<file path=ppt/ink/ink17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18:40.61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3949 260 22788,'-60'-47'1023,"0"0"0,-6 2 1,-4 8-2874,-4 15 0,-5 8 1872,-14-2 1,-4 5-5,22 4 1,-3 3 0,-2 0 18,-7 1 0,-2 1 1,-2 1-22,17 2 1,-1 1 0,-1 1 0,-1-1-17,-2 1 0,0 1 0,-1-1 0,0 2-20,1 1 0,0 0 1,0 1-1,1 1 20,2 2 0,0 0 0,2 2 0,1 2 0,-17 4 0,1 3 0,3 3 4,6 4 0,1 3 0,3 4 7,3 3 0,2 4 0,3 4-192,-1 3 1,3 4 0,1 2 191,0 3 0,1 3 0,2 3-4,2 2 1,1 2 0,3 2 21,4 1 1,3 2 0,4 2-4,6 0 0,4 2 1,5 2-9,6 0 1,3 2 0,5 1 97,2-3 0,4 1 1,7 4-73,10-5 1,5 6 0,5-2 0,3-6-482,3 0 0,5-5 1,7-1 469,3-7 1,6 2-1,5-5 1,5-12 40,19-9 1,7-15 0,5-5-8,-11-7 0,4-3 1,3-5-1,1-4-45,13-5 0,3-6 1,3-4-1,0-1-9,-11-1 1,2-2-1,1-1 1,0-3 0,1-1-14,-10 0 0,0-1 0,1-1 0,1-2 0,-1 0 0,1-1-95,1 0 0,1-2 0,0 1 0,0-2 0,-1 1 0,0-1 95,-3 2 0,-1-1 0,0 1 0,0-1 0,0-2 0,2-2-5,-3 0 0,2-3 0,1-1 1,0-1-1,-2 1 0,-4 0 1,-4 1 6,2-1 0,-4 1 0,-4 1 1,-1-2-1,1-3-2,5-5 0,4-2 0,-3-2 0,-8 0 0,-14 1 185,4-28 0,-25-1-224,-24 3 0,-20 0-23,-26 0 1,-20 3 12,2 20 1,-9 2-1,-6 3-290,6 8 1,-4 1-1,-4 2 1,-3 1 217,-8-3 1,-2 1-1,-6 3 1,-7 1-65,19 10 1,-6 1 0,-5 1 0,-2 1 0,0 2 0,2 1 0,4 1-417,-13-1 0,4 2 0,1 2 0,-2 3 0,-4 1-804,11 4 1,-4 0 0,-2 2-1,-1 1 1,1 4 0,4 2-1,5 3 1308,-10 8 0,3 6 0,4 2 1,6 1-1,5-1 0,-9 1 0,9 0 1,3 2-1,10 2 0,0 0 0,0 0 1</inkml:trace>
</inkml:ink>
</file>

<file path=ppt/ink/ink17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18:49.94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246 256 20781,'0'-6'4202,"0"1"-3092,0 5 223,0 0-1064,0 60-112,-4-9-112,-1 2 0,-2 4-551,-14 34 539,7-42 1,-2 0-12,-1 3 1,-1-1-29,1-2 0,0-2 6,-14 35 0,7-22 22,9-25-11,5-19 68,2-19 21,1-25-32,0-23 21,2-31 80,2-15-169,7 44 0,2 0 126,1 0 0,3 0-126,3 1 0,5 1 0,1 1 0,3 1 0,3 1 0,1 2 0,3 3 0,2 2-30,36-29 30,-19 37 0,2 5 0,23-6 0,17 10 0,-36 20 0,-6 8 0,-9 7 0,-8 6 318,-11 7-318,-8 22 57,-7-6-57,-13 18 0,-6-10 0,-14 2 0,-6-1 0,-7 0 0,-3 0 0,-1-1 0,1-1 0,-10 9 0,19-20 0,-4 4 0,21-24 0,7-5 0,2-5 0,3-3-1099,0-2-4257,4-2 5356,3-7 0,0 5 0,2-5 0</inkml:trace>
</inkml:ink>
</file>

<file path=ppt/ink/ink17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18:50.38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67 0 26328,'-18'49'386,"0"0"1,-11 37-140,28-46 67,9-5-191,6-9-67,12-8-11,5-9-23,4-5-22,3-10 11,-3-8 0,-2-9-11,-6-8 0,-6-1 68,-6-1-57,-3-2 11,-7 3 12,0 4 55,-3 7 359,-2 9-379,0 4-69,0 6 0,0 1 0,0 1 0,0 9 0,0 8 0,2 14 0,2 7 0,1 5 0,1-3 0,-2 1 0,-1-4-696,-1-5-2105,3-4-3160,4-7-3870,5-5 9031,8-8 0,-10-4 0,1-4 0</inkml:trace>
</inkml:ink>
</file>

<file path=ppt/ink/ink17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18:50.56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79 12 21073,'0'-6'5311,"0"1"-4717,0 5 269,0 0-695,-8 45-168,-2-11-67,-9 39-964,2-24-1804,3-3-2599,6-7-4397,5-6 9126,9-12 0,-5-9 0,5-8 0</inkml:trace>
</inkml:ink>
</file>

<file path=ppt/ink/ink17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18:50.90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105 31 21051,'0'-2'4908,"0"0"-3642,0 2-1076,-22 40-78,16-18 23,-17 31-46,23-30 102,11-7-23,4-1 0,13-8-90,5-2-33,2-4 123,0-5-66,-2-6-102,-8-7 0,-6-5 0,-10-3 0,-4 1 0,-10 0 0,-6 2 0,-9 3 0,-8 3 0,-2 4 0,-3 4-953,-1 4-3328,-1 2-5550,0 13 8806,0 9 1,16-5 0,3 2 0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1:20.4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186 23 19157,'-11'-4'4975,"3"2"-4314,8 2 650,0 0-706,-43-2-100,26 5-35,-35 4-44,37 10-68,1 7-155,1 5-203,6 2 0,2 1 0,4-2 0,8-6 0,5-5 0,7-7 0,3-6 0,0-3 0,3-4 0,4-9 0,4-5 0,0-11 0,-5-4 0,-8-2 0,-10-14 0,-6 15 0,-7-6 0,-5 23 0,-3 7-270,-7 4-1008,-1 3-2598,-2 7-5955,1 6 9658,5 8 0,6-7 1,6-3-1</inkml:trace>
</inkml:ink>
</file>

<file path=ppt/ink/ink17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8:09.031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9 24575,'6'0'0,"2"0"0,2 0 0,8-4 0,2 3 0,71-2 0,-48 3-274,19 0 0,6 0 274,21 0 0,-33 0 0,6 0 0,5 0 0,6 0 0,-7 0 0,-11 0 0,-2 0 0,24 0 0,-7 0 0,-17 0 0,29 0 0,-29 3 0,19-2 0,-56 3 0,-7-4 0,-3 0 0,-3 3 0,0-2 0,-3 1 0</inkml:trace>
</inkml:ink>
</file>

<file path=ppt/ink/ink17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19:30.17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26283,'40'46'1502,"13"-3"-920,25-17-3261,-26-11 1,4-2 2678,15 0 0,4-2 0,14 0 0,5-3 296,-24-3 0,3-1 0,0-1-296,3-1 0,0 0 0,1-2-154,-2 0 0,-1-2 0,0 0 154,27-1 0,-3-1 0,-14 0 0,-5 0-85,-13 1 1,-5 1 84,32 0-639,-25 4-2870,-23 11 3509,-17 8 0,-15-5 0,-8 0 0</inkml:trace>
</inkml:ink>
</file>

<file path=ppt/ink/ink17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19:36.39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2 19269,'4'-1'3799,"0"0"-3071,-4 1 179,0 0-907,43 0-201,-21 1-5141,37 1 624,-29 1 4718,1 4 0,-12-4 0,-5 2 0</inkml:trace>
</inkml:ink>
</file>

<file path=ppt/ink/ink17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19:46.29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2 23258,'83'1'2432,"-3"-1"-1951,-28 1-33,4-1-44,-1 0-79,-6 0-79,-6-1-78,-8 0-22,-2-1-12,-3 2-44,2 0 22,2 2-67,-3 2-23,-4 2-22,-8 0-22,-9-2-236,-5-2-447,-5-1-1582,-9-1-3001,-6-3 5288,-26-5 0,21 4 0,-10-4 0</inkml:trace>
</inkml:ink>
</file>

<file path=ppt/ink/ink17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19:47.19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127 858 13913,'-8'0'4975,"2"0"-4157,6 0 2644,0 0-2599,-2-5-168,0-5-258,-3-10-124,-3-10-21,-1-10-146,-2-12-68,-1-7-22,-3-9-56,2-1 0,0 1 0,3 6 11,4 8 1,1 6-12,4 10-12,0 4 12,1 8-11,0 2 11,0 6 0,0 3-33,0 4-35,3 4 46,0 1 22,5 2 0,1-1-22,2-1 10,4 0 12,3 0 34,10 1 100,33 1-44,-4 0 100,29 0-89,-15-1-56,2-1-23,-1-1-22,-1 0-11,-2 1 11,2 1 0,3 0 0,-2 2 0,-1 1 0,-9 0 0,-8 1 34,-8 1-23,-8 0 0,-8 0-11,-4 0 11,-8 0-11,-4 0 12,-6 0 21,-2 0-33,-3 0-22,-1 0-23,0 0 45,-1 2 45,0 12 100,-1 10-33,0 18 79,-5 39-124,1-12 12,-5 26-34,2-24-45,-1 3 0,1-3-180,-2-3-335,3-8-1211,-3-7-7753,2 3 9479,1-19 0,2-6 0,2-20 0</inkml:trace>
</inkml:ink>
</file>

<file path=ppt/ink/ink17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2:32.80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 42 20367,'-5'2'4964,"0"-1"-4348,5-1 348,0 0-830,4 2 23,5-2 168,8-3-157,7-4-101,6-3-33,1 0-3381,2 3 3369,-2 2 1,-3 2-23,-4 1 0,-5 2 0,-4 0 0,-5 0 0,-2 0 3582,-3 5-3280,-3 5-9,-2 9-293,0 9 0,-7 8 0,-3 7 0,-6 3 0,-3 3 0,-1 1 0,0 0 0,1-2 0,2-6 0,4-6 0,3 1-718,5-15-1030,0-1-2062,4-15 826,0-4 0,1-2 0</inkml:trace>
</inkml:ink>
</file>

<file path=ppt/ink/ink17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2:33.21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 84 23269,'-6'-7'3272,"0"2"-3070,6 5 78,0 0-269,37-21-11,-16 11 0,28-16 0,-28 19-23,-5 3 23,-6 1 34,-3 3 56,-4 0 123,-1 0 168,0 0 44,-2 7 46,1 8-425,-1 12-46,0 10 0,-4 9 0,-1 4 0,-5 6 0,-1 5 0,-3 2 0,0 4 0,0-3 0,1-4 0,2-4 0,1-9-561,3-6-1187,3-10-1546,2-11 3294,5-10 0,-2-6 0,3-4 0</inkml:trace>
</inkml:ink>
</file>

<file path=ppt/ink/ink17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2:33.44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27 5 22059,'0'-2'3944,"1"0"-2902,-1 2-358,15 47-326,-10-8-190,10 45-168,-14-18-302,-3 2-651,-5-1-1713,-4-3-2769,-4-7 5435,0-10 0,7-22 0,3-10 0</inkml:trace>
</inkml:ink>
</file>

<file path=ppt/ink/ink17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2:33.64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76 28671,'65'-37'0,"-10"8"0,-33 22 0,-4 5-158,-4 1-2083,-1 1-5602,-2 7 7843,0 5 0,-5-3 0,-1 2 0</inkml:trace>
</inkml:ink>
</file>

<file path=ppt/ink/ink17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4:25.67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 33 20233,'-4'-2'3103,"1"1"-2767,3 1 651,0 0-573,38-13 68,-20 10-202,32-11-168,-30 14-11,2 0-78,0 2-23,0 0-45,-2 2 45,-6 2 89,-5 0 337,-4 4-90,-5 3-157,-10 6-89,-7 4-45,-9 1-45,-2 3 0,-1-2 0,3-1 11,2 0 12,3 0 111,2-1-89,3 0 45,4-3 44,4-1 23,4-3 582,2 5-592,6-6-147,3 4 0,5-8 0,5 0 0,2-2 0,3-3 0,1-2 0,3-3 0,1-1 0,11 0 0,-13 0 0,4 0-539,-16-2-3382,0-1-5910,1-2 9019,2 1 1,-6 1-1,-2 2 1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1:20.82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 0 27158,'-6'96'761,"2"-14"-615,-1-46-68,3-9-78,1-8 0,1-6-11,0-8 11,0-2-34,1-3 34,3 0 0,2 0 0,2 0 0,2 0-11,-1 0 11,2 0 0,1 0 11,2-5 12,3-4 156,1-7 45,1-1-77,-4 3-147,0 7 0,-3 5 0,0 2 0,1 5 0,0 4 0,-3 5-550,-2 3-1624,-3-1-4392,-1-1 6566,2-4 0,-4-4 0,2-5 0</inkml:trace>
</inkml:ink>
</file>

<file path=ppt/ink/ink17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4:26.47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24 9 18026,'-4'0'4414,"0"0"-3742,4 0 583,0 0-851,-7-1-136,5 0-133,-5-1-23,7 1 89,3 0-65,4 0-69,4 0-34,4 1-33,1-1 0,3 1-11,0 0-34,-2 0 1,-2 0 44,-5 0 11,-3 2 56,-4 3 202,-2 4 212,-1 5-145,0 5-112,-4 6-44,-2 4-101,-5 4-35,-1 1 46,1 1-90,0-1 45,3 0-23,0-2-22,0-2-404,0 5-962,2-11-1211,1 2-3105,3-15 5682,2-5 0,0-4 0,0-2 0</inkml:trace>
</inkml:ink>
</file>

<file path=ppt/ink/ink17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4:26.89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0 101 24782,'51'-29'112,"-5"3"-101,-22 15 0,0 1-11,-1 1 11,-3 1-11,-4 4 191,-6 1 437,-4 2 156,-3 1-179,-3 0-45,0 6-33,0 5-169,-1 10-267,-5 10-91,-2 4 0,-7 5 0,2-2 0,0 1 0,0-2 0,4-1 0,-1-1 0,0-2-494,2 1-391,-1-2-819,1-2-1332,2-5-4269,3-6 7305,2-7 0,1-7 0,0-4 0</inkml:trace>
</inkml:ink>
</file>

<file path=ppt/ink/ink17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4:27.14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69 0 27225,'0'85'694,"-2"-5"-638,-1-29-45,-2 1-11,-2-1-436,0-2-898,-1-2-1434,0-1-2419,-2-6 5187,1-6 0,4-16 0,1-8 0</inkml:trace>
</inkml:ink>
</file>

<file path=ppt/ink/ink17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4:27.36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40 27706,'69'-11'236,"-9"1"-259,-29 7-593,-3-1-1356,1-1-2196,-1 1-5663,-2 2 9028,-3 1 0,-11 1 0,-3 0 0</inkml:trace>
</inkml:ink>
</file>

<file path=ppt/ink/ink17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4:28.29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184 1 21936,'-60'0'3607,"2"10"-3270,38 2-113,-3 10-33,12 0 21,4 4-100,3 0 157,3 1-123,10 1 101,5-2-68,11-1-134,4-4 33,4-8 12,1-6-57,1-6-21,-3-9 77,-4-4 46,-7-11 111,-7-2 157,-7-15-323,-5 11-80,-8-8 0,-5 17-281,-6 4-548,-1 5-1334,0 6-3114,0 6-4554,1 11 8988,-2 9 1,9-5 0,1-1 0</inkml:trace>
</inkml:ink>
</file>

<file path=ppt/ink/ink17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4:28.49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34 0 21667,'1'2'4538,"1"0"-3911,-2-2-627,-14 42-157,10-20-571,-11 31-1222,13-31-2408,1-5-3788,1-4 8146,4-5 0,-3-5 0,2-1 0</inkml:trace>
</inkml:ink>
</file>

<file path=ppt/ink/ink17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4:28.66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49 1 25835,'0'49'-1759,"-1"-3"-1681,-5-22-5726,-3 1 9166,-6 0 0,6-11 0,0-4 0</inkml:trace>
</inkml:ink>
</file>

<file path=ppt/ink/ink17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4:28.90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2 117 22698,'-1'-3'5221,"0"1"-4594,1 2-502,0 0-125,37 3 0,-4-2 0,38 2 0,-12-4 0,1-5 0,-4-3 0,-7-4 0,-4-2-3352,0-3-6479,1-1 8938,4 0 1,-22 8 0,-5 3 0</inkml:trace>
</inkml:ink>
</file>

<file path=ppt/ink/ink17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4:29.56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0 231 25129,'12'-59'2286,"3"7"-1871,7 24-35,0 3-10,0 4-279,-2 4-91,-1 5 0,2 4 0,-1 2 0,0 4 0,0 2 0,-4 7 0,-2 5 0,-7 11 0,-3 7 0,-3 5 0,-6 7 0,-2 1 0,-6 2 0,1-1 0,-1-1 0,1-2 0,0-2 0,-1-3-2634,-3-2-5457,0 0 8091,-2 1 0,8-16 0,1-2 0</inkml:trace>
</inkml:ink>
</file>

<file path=ppt/ink/ink17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4:29.73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 1 28671,'-5'3'0,"5"0"-57,11-3-4593,5 0 4650,1 4 0,-7-3 0,-4 3 0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1:21.20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88 122 26474,'-4'91'487,"-2"-33"1,-1-3-242,-6 8-67,-5 12-78,8-41 112,4-13 78,0-12-123,1-9-144,-1-18-48,3-16 48,0-18-24,3-10 0,5-6 0,7 2 0,7 4 0,9 8 0,4 12 0,3 11 0,4 9 0,0 11 0,-1 5 0,0 6 0,-17 10 0,-4 6 0,-21 13 0,-15 8 0,-11 7 0,-14 4 0,-2-2-528,6-6-2172,10-9-2712,14-10 5412,10-8 0,5-7 0,1-5 0</inkml:trace>
</inkml:ink>
</file>

<file path=ppt/ink/ink17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5:00.11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0 163 23404,'20'-52'1557,"-1"5"-1098,-4 28 102,3 1-68,0 5 112,-1 5-45,-2 4-89,-1 3-113,-1 1-155,2 6-203,0 5 0,1 7 0,-3 8 0,-3 2 0,-4 5 0,-4 1 0,-2 2 0,-3-2 0,-3-1 0,-4-2 0,-2-2 0,-2 2-1816,-2 3-6285,-3 3 8101,0 7 0,6-20 0,4-2 0</inkml:trace>
</inkml:ink>
</file>

<file path=ppt/ink/ink17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5:00.25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 0 25521,'-6'7'2701,"1"-2"-2701,5-5-3586,0 0-3518,-1 5 7104,6-6 0,-5 4 0,5-5 0</inkml:trace>
</inkml:ink>
</file>

<file path=ppt/ink/ink17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5:16.61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58 24053,'60'-31'1278,"-5"7"-1054,-21 21-44,-1 3-68,-1 1-12,-2 1-21,-4 3-79,-5 0 112,-7 4 201,-7 2 79,-5 5-55,-3 6-102,-2 3 68,-2 0-124,1-1-168,2-3 280,2 1-11,0-1-88,2 2-192,2 0 0,4 1 0,3-3 0,4-4 0,4-7 0,7-4 0,7-12-293,6-8-927,6-7-8611,14-2 9728,-19 12 0,-3 5 1,-27 10-1</inkml:trace>
</inkml:ink>
</file>

<file path=ppt/ink/ink17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5:43.14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291 0 24782,'-43'61'1669,"1"-4"-1501,13-16-112,-4 5-56,0 2-44,2 1-505,5-5-639,6-7-1434,6-9-4471,5-12 7093,3-8 0,3-6 0,2-2 0</inkml:trace>
</inkml:ink>
</file>

<file path=ppt/ink/ink17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5:43.39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28671,'37'65'0,"-2"-8"0,-12-28 0,-1-1 0,-2-2 0,-3-1 0,-5-2-24,-2-1-1443,-4-3-2097,-3 0-6267,-3-1 9610,-6 1 1,4-9 0,-4-1 0</inkml:trace>
</inkml:ink>
</file>

<file path=ppt/ink/ink17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5:43.59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26 9 23034,'-6'-5'3921,"1"1"-3921,5 4-336,0 0-1109,-4 12-2141,3-1-6245,-3 14 9597,1 1 0,3-10 0,-3-2 0</inkml:trace>
</inkml:ink>
</file>

<file path=ppt/ink/ink17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5:43.90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0 103 28311,'15'-2'360,"20"-4"-360,1 1 0,18-4 0,-11 2 0,2 1 0,2-1 0,-4 0 0,-1 2 0,-5-1-1088,-4 1-2677,-3-2-6066,-2-1 9655,2-3 1,-13 6 0,-2-1-1</inkml:trace>
</inkml:ink>
</file>

<file path=ppt/ink/ink17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5:44.26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75 28671,'54'-14'0,"0"1"0,-5 4 0,1 1 0,2 0 0,-1 3 0,-2-1 0,-7 2 0,-7 1-248,-11 0-3068,-9 2-4102,-9 0 7418,-4 5 0,-3-3 0,0 3 0</inkml:trace>
</inkml:ink>
</file>

<file path=ppt/ink/ink17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5:44.47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149 1 27986,'-52'60'112,"9"-8"-627,30-34-583,1-2-1188,3-1-2566,0-4 4852,4-4 0,1-3 0,3-3 0</inkml:trace>
</inkml:ink>
</file>

<file path=ppt/ink/ink17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5:44.68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10 21476,'0'-5'4908,"0"1"-3944,0 4-202,38-1-292,-13 1-379,31 1-91,-25 3 0,-3 0-181,-3 1-647,-6-1-842,-4 0-1916,-4-1-4526,-2 0 8112,-5 2 0,-1-2 0,-3 1 0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1:21.4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52 1 27628,'-7'72'1043,"-1"-11"-1043,-8-37 0,5-8 0,4-8 0,5-6 0,1-2 0,4-6 0,6-4 0,4-7 0,7-2-584,1 0-2094,1 5-3888,-1 2 6566,1 6 0,-10 3 0,-2 2 0</inkml:trace>
</inkml:ink>
</file>

<file path=ppt/ink/ink17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5:44.94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 48 22529,'-5'0'4617,"1"0"-3597,4 0-515,0 0-505,43-10 0,-14 5 0,37-9 0,-25 9 0,-1 0 0,-2 0 0,-5 3 0,-6 0-864,-6 2-1780,-5 0-2925,-5 0 5569,-4 0 0,-4 0 0,-1 0 0</inkml:trace>
</inkml:ink>
</file>

<file path=ppt/ink/ink17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5:45.13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41 1 26205,'-22'68'179,"5"1"-1333,16-46-1210,2 4-2364,6-16 4728,5-5 0,-3-3 0,0-2 0</inkml:trace>
</inkml:ink>
</file>

<file path=ppt/ink/ink17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5:55.25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42 139 21924,'0'-4'4427,"0"1"-3609,0 3 684,0 0-1502,7 6 0,-6 10-3392,6 16 3392,-7 15 0,0 12 0,-2 4 0,0 0 0,-2-5 0,1-11 0,1-12 0,2-14 3392,0-11-3392,0-14 0,1-15 0,2-15 0,1-14 0,-1-5 0,-1-1 0,-3-1 0,-4 2-3392,-2-1 3392,-4 2 0,0 6 0,0-2 0,5 21 0,2 5 0,7 18 0,7 4 3392,9 0-3392,12 0 0,8 2 0,8-2 0,3 2 0,23-2 0,-20-3 0,11 0 0,-30-3 0,-9 2 0,-7 1-416,-8 3-2015,-6 0-2589,-8 7-4811,-10 7 9199,-12 11 0,8-9 0,1-1 0</inkml:trace>
</inkml:ink>
</file>

<file path=ppt/ink/ink17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5:55.43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93 28671,'62'-10'0,"-6"-1"0,-23-2 0,1 0-360,-3 0-1567,-1 3-2835,-4 2-5069,-3 2 9316,2 1 1,-12 3 0,-1 1-1</inkml:trace>
</inkml:ink>
</file>

<file path=ppt/ink/ink17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5:55.81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168 1 22620,'-54'46'2061,"5"0"-1591,27-8-156,4 2-180,4-1 46,8-5-45,2-6-23,7-6-56,6-9-56,7-5 45,7-9-45,3-13-34,1-8-224,-4-12-78,-2-2 67,-5 1 90,-5 5 111,-2 6 68,-4 9 191,-2 7 358,-1 4 795,-2 4-581,0 9-35,2 2-615,1 12-113,3 0 0,2 1 0,2-1 0,3-2 0,5-4-1289,5-5-1602,7-6-3922,4-4 6813,5-11 0,-17 6 0,-3-6 0</inkml:trace>
</inkml:ink>
</file>

<file path=ppt/ink/ink17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5:56.07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214 1 26877,'-63'24'1794,"10"3"-1794,33 1 0,2 6 0,2 2 0,1 0 0,3 0 0,4-4 0,3-3 0,2-5 0,3-5 0,6-4 0,2-5-91,9-5-2407,4-2-2432,5-6-4901,2-5 9706,2-4 0,-14 4 0,-2 0 0</inkml:trace>
</inkml:ink>
</file>

<file path=ppt/ink/ink17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5:56.33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107 0 28671,'-48'27'0,"7"0"0,32-1 0,4-1 0,2 1 0,2 0 0,1-1 0,3 0 0,1-3 0,3-5 0,1-4-192,1-5-2037,1-5-1895,1-3-5707,1-9 9700,2-3 1,-7 1-1,0 1 1</inkml:trace>
</inkml:ink>
</file>

<file path=ppt/ink/ink17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5:56.48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24 1 26799,'-8'62'-2073,"1"-9"-2297,2-28-5461,2-5 9210,2-7 0,1-6 0,0-4 1</inkml:trace>
</inkml:ink>
</file>

<file path=ppt/ink/ink17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5:56.86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79 8 20009,'-1'-4'5042,"1"0"-4235,0 4-236,0 0 23,-26 38-11,16-14-225,-20 31-134,23-24-157,4-4-3459,2-5 3392,1-6 0,4-7-56,4-5-67,7-6-90,2-9 12,1-7 33,-1-9 3560,-3-5-3348,-3 3-32,-4 3 178,-2 7 180,-3 8-79,0 6-21,0 4-270,0 1 0,1 6 0,0 3 0,0 9 0,-1 2 0,-1 2 0,0-1-987,3-2-1848,2-2-2611,3-3 5446,4-5 0,-7-4 0,1-3 0</inkml:trace>
</inkml:ink>
</file>

<file path=ppt/ink/ink17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5:57.23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46 9 17700,'0'-5'5883,"0"1"-4774,0 4 214,0 0-752,-12 33-179,6-13 68,-9 25-68,10-26-135,2-3-145,0-8-112,2-3 0,0-4-78,1-1 78,0-2 0,4-1 22,2-3 45,3 0-11,0 1 23,0 1-12,0 1-56,-1 2 45,0 0-45,0 1 1,0 0 55,-1 2-56,0 2-11,0 3 0,-3 3-224,1 1-45,-3-1-526,0-1-382,-1-2-1579,2-3-2353,1-2 5109,1-3 0,-2 1 0,-1-1 0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1:21.75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148 153 25465,'72'-59'426,"-17"9"-269,-50 30 90,-4 7 66,-10 6 46,-2 4 100,-12 5 1,-3 9 66,-3 8-267,-2 13-259,-2 3 0,1 3 0,2-2 0,6 0 0,6-3 0,8-4 0,6-1 0,6-5 0,11-3 0,9-7-3934,15-5-5897,7-6 9092,3-11 1,-19 7 0,-6-6-1</inkml:trace>
</inkml:ink>
</file>

<file path=ppt/ink/ink17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5:57.58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83 8 19639,'-3'0'5143,"1"0"-4258,2 0 0,0 0-594,-5 42-55,4-22 11,1 32-113,6-36-44,6-4 10,3-5-66,0-4 11,1-2 22,-3-1-33,-1-3 122,-6-3 35,-3-5-68,-3-5-45,0-4-66,-2-2 21,-4 0-33,-4 0-190,-4 5-113,-3 4-806,-3 7-2040,-3 3-6682,-2 10 9557,-1 6 1,11-2 0,4 0 0</inkml:trace>
</inkml:ink>
</file>

<file path=ppt/ink/ink17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5:58.21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70 1 23852,'-39'58'2286,"8"-5"-1558,34-27-246,6 1 33,5-4-190,7-4-325,2-5 0,0-7-34,-1-4-313,2-8-314,-1-6-851,0-7-1525,0-7-2039,-2-1 5076,-2-2 0,-9 13 0,-2 2 0</inkml:trace>
</inkml:ink>
</file>

<file path=ppt/ink/ink17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5:58.49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37 3 18194,'0'-1'4750,"0"-1"-3932,0 2-123,-13 40 78,7-19-404,-8 29-345,12-32-24,1-10 0,9-3 33,4-13-33,12-6-57,3-10 57,2-1-11,-6 4 11,-4 9 124,-7 6 425,-4 12 67,-2 8-190,-1 12-224,-2 7-202,0 3-157,-2-1-4146,4 7-5528,3-15 9820,8 3 1,-7-22 0,1-4 0</inkml:trace>
</inkml:ink>
</file>

<file path=ppt/ink/ink17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5:59.06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44 1 26250,'6'11'1434,"1"9"-1132,-2 22-100,-1 11-23,-8 8-168,-5 0 45,-4-4-4307,-2-11 4273,3-11 849,4-15-871,4-10-78,3-7 10,1-8 68,1-9 0,7-8 3415,4-8-3393,8 2 34,0 5 0,0 6 11,-2 8 58,-2 5-125,2 3 0,-2 1 0,-1 2 0,-3 5 0,-5 5 0,-3 6 0,-2 6 0,-21 18 0,4-6-113,-14 8-1445,11-18-974,6-8-829,7-7 167,4-6-2307,11-8 5501,6-10 0,-4 5 0,0-4 0</inkml:trace>
</inkml:ink>
</file>

<file path=ppt/ink/ink17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5:59.21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48 0 28110,'-16'60'526,"2"-8"-582,6-23-616,3-3-897,2-1-2454,2-3-5808,3-4 9513,8-6 0,-6-5 0,5-4 0</inkml:trace>
</inkml:ink>
</file>

<file path=ppt/ink/ink17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5:59.49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131 0 27449,'-52'33'1222,"7"-1"-1222,30-6 0,4-2 0,6-2 0,2-6 0,3 0 0,2-3 0,5-1-1749,6-5-2868,10-2-5214,7-5 9165,6-9 1,-15 6-1,-3-5 1</inkml:trace>
</inkml:ink>
</file>

<file path=ppt/ink/ink17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5:59.69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133 1 26093,'-49'29'1770,"7"0"-1467,26-2-214,4-2-89,4-4-33,4-3-438,3-5-481,1-3-1076,2-2-1726,5-4-5243,5-2 8997,5-11 0,-7 7 0,-1-7 0</inkml:trace>
</inkml:ink>
</file>

<file path=ppt/ink/ink17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6:00.04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122 10 23280,'-1'-5'3496,"1"1"-3160,0 4-134,-30 48-56,13-17-23,-22 39-78,22-32 45,7-7-90,5-9-45,3-10-67,2-6-45,4-4 146,4-3 11,5-5 0,4-2 67,1-2 23,-1 3 178,-3 3 438,-2 3-559,-2 5-147,-4 5 0,-2 8 0,-3 8 0,-5 3 0,-4 5 0,-5 3 0,1 0-1581,2-4-2296,5-7 3877,15-12 0,-6-7 0,8-6 0</inkml:trace>
</inkml:ink>
</file>

<file path=ppt/ink/ink17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6:00.18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46 8 24670,'0'-4'3081,"0"1"-2890,0 3-191,-12 41-616,5-18-2063,-9 32-6217,10-32 8896,3-5 0,1-9 0,2-3 0</inkml:trace>
</inkml:ink>
</file>

<file path=ppt/ink/ink17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6:00.49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74 122 21084,'50'-56'1020,"-11"11"-437,-35 33-146,-6 6 526,-6 3 157,-6 4-200,-6 7-36,-2 6-110,2 9-147,-1 5-368,3 2-259,2-1 0,3-1 0,5-3 0,4-3 0,3-2-91,1-4-1679,6-3-2645,4-5-5416,8-4 8778,2-2 1,-8-2 0,-2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7:29.25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308 96 14675,'3'-3'8023,"0"2"-2959,-3 1-4728,-61 0-56,26 10-78,-48 4-111,44 14-91,6 2 0,8 2 0,5-1 0,10-3 0,4-2 0,5-4 0,4-1 0,6-3 0,9-3 0,8-4 0,9-5 0,6-4 0,7-11 0,-1-5 0,-4-12 0,-8-5-3392,-11-4 3392,-8-5 0,-9-4 0,-5-3 0,-2 1 0,-13-2-113,0 24-828,-13 3-7620,-11 50 9409,9 1 0,0 5 0,17-12 0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1:22.0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37 1 20020,'-8'1'6062,"1"0"-5211,7-1 382,0 0-1043,-14 36-156,11-27 78,-1 25-12,18-43-55,12-3-21,4-6-24,-1 4 0,-1 4 0,-6 6 0,-4 2 0,-7 2 0,-5 9 0,-3 6 0,-3 12 0,-2 5 0,-2-2 0,0-4 0,0-7 0,2-6-965,2-7-2194,0-3-4248,0-3 7407,7-5 0,-5 4 0,5-4 0</inkml:trace>
</inkml:ink>
</file>

<file path=ppt/ink/ink18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6:00.76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58 5 21353,'0'-3'5973,"0"1"-4999,-7 44-603,0-13-371,-6 35 0,2-26 0,2-4 0,3-8 0,3-8 0,2-7 0,0-7 0,1-2 0,3-13 0,4-2 0,3-11-416,3 2-1768,-2 4-2108,-3 5-5539,-3 6 9736,-2 3 1,-1 3 0,-1 1 0</inkml:trace>
</inkml:ink>
</file>

<file path=ppt/ink/ink18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6:01.04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146 95 22193,'46'-29'718,"-9"5"223,-32 12-157,-4 1 11,-9 2-88,-4 3-2,-9 3-88,-3 2 66,-3 11-155,-2 8-528,1 13 0,3 7 0,2 4 0,5-3 0,6-4 0,6-6 0,4-7 0,6-5 0,6-7 0,9-6 0,7-2 0,3-9-1469,-1-4-4100,-4-7 5569,-6 1 0,-8 7 0,-7 4 0</inkml:trace>
</inkml:ink>
</file>

<file path=ppt/ink/ink18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6:01.62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26485,'56'10'728,"-1"0"1,6-3 0,1-1-729,5-1 0,3-2-976,8-1 1,3-3 975,5-1 0,1-2 0,3 2 0,-1-1 0,-2 0 0,-2 0 0,-6 1 0,-2 2 0,-7 1 0,-3 2-1573,-9 1 1,-3 2-1890,38 11-6369,-20 4 9551,-16 5 0,-28-12 0,-11-1 0</inkml:trace>
</inkml:ink>
</file>

<file path=ppt/ink/ink18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6:03.63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155 14 17386,'2'-5'5715,"-1"0"-4348,-1 5 1109,0 0-2050,1-4-134,1 5-1,1 6 11,-1 11-190,0 14 23,-1 5-102,-1 4 1,0-2-12,0-4-22,0-5 0,0-5-11,0-8-56,0-7-23,0-4 90,0-5 45,0 0-11,-2-1-23,-3 0-11,-4 0 0,-5 2 33,-4 4-10,-2 5 79,1 5-102,-1 3 0,3 1-3392,2 2 3392,2-1 0,5-2 0,2-1 0,4-3-1032,2-1-1870,0-4-3518,9-4 7268,7-5 0,-3-2 0,2-1 0</inkml:trace>
</inkml:ink>
</file>

<file path=ppt/ink/ink18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6:03.77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26810,'24'34'-8247,"2"-9"-1584,-1-22 9187,5-3 1,-11 0 0,-4 0 0</inkml:trace>
</inkml:ink>
</file>

<file path=ppt/ink/ink18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6:04.16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238 1 22496,'-62'10'3810,"8"0"-3284,28-4-167,6 0-68,8-1-78,4 1-123,5-2-79,1 4-11,2 3 11,1 2 23,5 4 78,1 0 302,2 3-110,-3 0-304,-3 1 0,-6 0 0,-5 1 0,-5-3 0,-5-1 0,2-3-102,2-2-1097,7-3-1658,4-3-404,8-3-45,7-2-1859,10-1 11,8-7 5154,4-3 0,-15 1 0,-3 1 0</inkml:trace>
</inkml:ink>
</file>

<file path=ppt/ink/ink18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6:04.41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56 24412,'11'34'1871,"1"-7"-1322,4-23-100,2-2-192,0-4-33,1-5 45,-3-5 0,-4-6 45,-6-1-257,-2 0-57,-6 2 0,-6 3 0,-4 6-449,-4 3-750,-1 4-1647,3 6-3283,5 2 6129,4 5 0,3-5 0,2-1 0</inkml:trace>
</inkml:ink>
</file>

<file path=ppt/ink/ink18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6:04.63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212 0 26261,'-5'32'1569,"-4"0"-1301,-8-6-189,-5 3-79,-5 2-56,-1 1-370,-2 1-627,3-2-1300,5-4-2353,7-7-4180,8-9 8886,5-5 0,2-5 0,0-1 0</inkml:trace>
</inkml:ink>
</file>

<file path=ppt/ink/ink18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6:04.91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26 7 17946,'1'-4'5626,"-1"1"-4651,0 3-348,0 0 460,-10 55-549,6-30-79,-8 42-100,11-47-1,2-5 57,6-4-134,2-4-281,6-3 0,0-1 0,1-2 0,-1-1 0,1-4-169,-2-3-739,1-5-515,-1-3-437,-3 0-717,-2 0-1446,-3 1-5478,-4 1 9501,-1 2 0,-1 6 0,0 2 0</inkml:trace>
</inkml:ink>
</file>

<file path=ppt/ink/ink18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6:05.28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8 28671,'38'-5'0,"-7"2"0,-24 6 0,0 13 0,-2 1 0,0 10 0,-4-3 0,-1 2 0,-1 3-2410,-6 7-7394,-4 6 9804,-7 11 0,7-23 0,2-3 0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1:22.40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418 4 19785,'0'-2'6207,"0"0"-5423,0 2-122,0 70-226,-3-29-200,-1 58-124,-1-49-90,1-4-22,3-6 0,1-8-90,0-6-111,0-10-102,0-6 303,0-6 23,-3-3-23,-12-1 56,-11 2 224,-18 3 22,-7 6 58,-2 5-360,4 5 0,6 0 0,6 2 0,8-1 0,6-3 0,7-3 0,8-4 0,5 0 0,10-4-483,14-3-3719,18-2 4202,20-8 0,-24 4 0,-2-3 0</inkml:trace>
</inkml:ink>
</file>

<file path=ppt/ink/ink18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6:05.41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17 68 20165,'-8'-36'-3277,"3"9"0,2 23 0</inkml:trace>
</inkml:ink>
</file>

<file path=ppt/ink/ink18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5:50.77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12 26317,'38'2'1389,"0"-1"-1075,-10 2-146,4-3-101,2 0-67,-1 0 11,-2 0-22,-4-1-134,-3-1-617,-6-1-795,-3 0-1806,-4-1-4076,-4 2 7439,-3 0 0,-3 1 0,-1 1 0</inkml:trace>
</inkml:ink>
</file>

<file path=ppt/ink/ink18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5:51.06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11 28289,'33'0'382,"-3"0"-382,1 0 0,-3 0 0,-4 0 0,0 0 0,-3-2 0,-1 1 0,-1-3 0,-4 2-293,-2 1-1667,-3 1-2030,1 0-3696,-3 0 7686,0 3 0,-5-3 0,-1 3 0</inkml:trace>
</inkml:ink>
</file>

<file path=ppt/ink/ink18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5:51.46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39 0 24715,'-21'54'604,"3"-8"-424,18-30-56,2 0-57,2-1-22,4-1-34,4-2-11,0-3-23,1-3 23,-1-2-11,-2-2 11,-1-2 101,1-1 101,-1-4 89,0-2 123,-3-5 46,-3-1-79,-2 0-180,-1 0-111,0 1-45,-1 0-45,-3 5-235,-4 2-427,-4 3-581,-3 1-1435,-2 1-2690,2 4 5368,2 1 0,7 0 0,2-1 0</inkml:trace>
</inkml:ink>
</file>

<file path=ppt/ink/ink18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5:51.75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11 21947,'0'-6'4594,"0"2"-4012,0 4 494,0 0-740,5 24-224,-2-8-88,3 22-24,-4-14-125,-1 2-311,-1 2-573,0 0-1579,0 2-3160,-2-1 5748,1-2 0,-2-12 0,2-5 0</inkml:trace>
</inkml:ink>
</file>

<file path=ppt/ink/ink18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5:51.96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51 26653,'51'-26'-90,"-5"5"-167,-25 19-270,-3 1-1008,-5 1-885,-4 0-2096,-3 0-5315,-4 2 9538,-1 3 0,-1-2 0,0 1 0</inkml:trace>
</inkml:ink>
</file>

<file path=ppt/ink/ink18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5:52.36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39 25118,'66'-17'381,"-10"3"45,-36 9 11,-7 3 33,-5 1-77,-5 1 10,0 2 0,-3 3 0,1 6-166,-1 6-237,-3 6 0,-2 0 0,-3 4 0,-1-2 0,2 0 0,2-4 0,3-2 0,1-4 0,1-3 0,2-3 0,5-5 0,6-1 0,10-7-147,7-9-1242,5-8-2118,3-11-5278,2-4 8785,1-3 0,-19 17 0,-3 3 0</inkml:trace>
</inkml:ink>
</file>

<file path=ppt/ink/ink18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5:52.73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36 25599,'62'-20'740,"-10"5"-168,-35 14-79,-4 3 45,-4 3-1,-2 5-345,-3 6-192,-2 5 0,-3 6 0,-4 2 0,-2 5 0,-8 1 0,0 1 0,-4 0 0,1-3 0,0-2 0,3-5-1200,2-5-2094,4-6-3418,3-5 6712,3-5 0,1-3 0,2-2 0</inkml:trace>
</inkml:ink>
</file>

<file path=ppt/ink/ink18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5:53.05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41 24625,'53'-21'571,"-7"4"-369,-32 16-23,-1 0 124,-1 1 100,-2 0 101,-2 4 79,-1 2 11,-2 7-112,-2 5-257,-1 6-225,-6 8 0,-4 6 0,-5 5 0,-6 1 0,-1 1 0,-1-3 0,1-3-987,1-6-2139,3-4-3575,3-8 6701,5-6 0,4-8 0,3-4 0</inkml:trace>
</inkml:ink>
</file>

<file path=ppt/ink/ink18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5:53.26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34 1 28671,'16'79'0,"-6"-8"0,-15-34-1548,-3 0-2127,-3-1-4739,-1-2 8414,0-1 0,5-15 0,3-4 0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1:22.72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60 206 23952,'87'-38'2589,"-12"3"-2219,-43 9 123,-10 1 123,-10 1-146,-8 4-289,-12 2-181,-6 6 0,-13 5 0,-7 7 0,-5 12 0,-1 7 0,1 12 0,4 5 0,9 1 0,8-2 0,10-1 0,5-3 0,4-3 0,10-5 0,9-5 0,16-8 0,6-4-573,5-4-4771,-3-2 5344,-5-1 0,-19 1 0,-7-1 0</inkml:trace>
</inkml:ink>
</file>

<file path=ppt/ink/ink18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5:53.44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1 103 23236,'0'-4'4090,"0"0"-3754,0 4-258,0 0-78,32-17-168,-15 8-919,26-14-1670,-25 12-3965,0 0 6722,0-1 0,-9 6 0,-1 0 0</inkml:trace>
</inkml:ink>
</file>

<file path=ppt/ink/ink18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5:53.74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32 28671,'53'-19'0,"-11"7"0,-25 20 0,-8 3 0,-1 0 0,-1 2 0,-2 0 0,-3 1 0,-1 2-909,-1 1-3136,-2 1-5786,-3 6 9266,-3 4 0,3-11 1,0-2-1</inkml:trace>
</inkml:ink>
</file>

<file path=ppt/ink/ink18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5:53.91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96 0 28671,'-26'16'-2836,"4"-3"-2800,9-10 5636,-3 3 0,7-2 0,0 2 0</inkml:trace>
</inkml:ink>
</file>

<file path=ppt/ink/ink18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5:46.94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75 27751,'15'-5'920,"4"-1"-6581,12 2 5661,2-1 1409,3-2-1409,0 0 860,3-1-860,0 0 0,-1 0 0,-5 1 3392,-6 2-3392,-3 2-819,-12 1-3069,-1 6-5943,-15 7 9092,-6 8 1,4-6-1,-2-1 1</inkml:trace>
</inkml:ink>
</file>

<file path=ppt/ink/ink18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5:47.17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 63 28671,'-7'-19'0,"4"2"0,17 13 0,3-1 0,4 2 0,4-2 0,4 2 0,3-1-293,2 3-3169,0-1-3552,-3 3 7014,-6 8 0,-12-6 0,-6 5 0</inkml:trace>
</inkml:ink>
</file>

<file path=ppt/ink/ink18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5:47.49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57 86 27796,'-35'52'806,"13"-8"-737,35-29-69,7-1 0,5-5 0,4-4 0,0-3 0,1-5 0,-4-8 0,-4-5 0,-4-10 0,-6-2 0,-6-3 0,-3 2 0,-10 1 0,-3 6 0,-7 6-237,-1 6-1107,2 6-2230,2 2-5031,5 2 8605,3 1 0,3-1 0,3 0 0</inkml:trace>
</inkml:ink>
</file>

<file path=ppt/ink/ink18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5:47.73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43 6 21420,'0'-3'5580,"0"0"-4874,0 3 259,0 0-965,8 17 0,-5-1 0,5 19 0,-7-2 0,-1 6 0,-3 4 0,-1 3-337,-3-1-1747,-2-2-2376,0-6-5371,-1-5 9456,0-5 1,3-14 0,3-3 0</inkml:trace>
</inkml:ink>
</file>

<file path=ppt/ink/ink18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5:47.89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 88 21420,'-3'-5'4483,"1"1"-3968,2 4-325,0 0-156,42-33-34,-21 23-303,32-23-1075,-34 31-1177,-5 2-1994,-7 10 4549,-3 9 0,-4-6 0,0 2 0</inkml:trace>
</inkml:ink>
</file>

<file path=ppt/ink/ink18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5:48.15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67 38 26138,'-36'54'1904,"7"-8"-1568,28-35-67,0-2-245,5-2-24,5-4 0,8-1 0,8-2 0,5-3 0,6-6 0,4-6 0,3-6-797,1-3-1791,-1-2-2992,-3 1 5580,-2 1 0,-19 11 0,-4 4 0</inkml:trace>
</inkml:ink>
</file>

<file path=ppt/ink/ink18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5:48.48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 15 21801,'-4'-2'4874,"1"0"-4380,3 2 693,0 0-872,43-2-315,-15 1 0,35-1 0,-27 2 0,-3 0 0,-2 0-561,-5 0-1120,-3-2-2128,-6 1-4797,-6-1 8606,-5 1 0,-5 1 0,-1 0 0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1:22.96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28671,'40'54'0,"1"1"0,-4-2 0,-6 1 0,-7 40 0,-6 0 0,-6-6 0,-6-7 0,-3-10 0,-6-10 0,-7-8 0,-5-7 0,-9-5-1738,-3-3-8033,-9-2 9771,-6-1 0,16-15 0,3-5 0</inkml:trace>
</inkml:ink>
</file>

<file path=ppt/ink/ink18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5:48.72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153 0 27574,'-41'62'550,"4"-6"-281,24-21-269,-2-2 92,2 1-92,1-5-1019,2-4-1749,3-6-1765,3-7-4431,3-5 8964,1-5 0,0-2 0,0 0 0</inkml:trace>
</inkml:ink>
</file>

<file path=ppt/ink/ink18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5:48.95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26754,'17'3'1434,"-2"5"-1311,-7 12-11,-3 2-112,-2 3-157,-1 1-369,-1 0-572,0 1-1053,-1-2-1032,0-1-2262,1-3-4386,1-4 9787,1-6 0,-1-5 1,0-3-1</inkml:trace>
</inkml:ink>
</file>

<file path=ppt/ink/ink18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5:49.20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26899,'10'32'1703,"-3"0"-1634,-5-6-69,-1 2 0,-1-2 0,2 0-371,-2-2-738,2 0-987,0-5-1399,-1-2-2399,0-4 5894,-1-2 0,0-5 0,0-3 0</inkml:trace>
</inkml:ink>
</file>

<file path=ppt/ink/ink18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5:49.39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81 27123,'57'-35'102,"-7"6"-304,-27 23-336,-1 1-852,-4 2-1119,-3 2-2209,-5 0 4718,-4 1 0,-3 0 0,-2 0 0</inkml:trace>
</inkml:ink>
</file>

<file path=ppt/ink/ink18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5:50.11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36 0 19325,'-5'0'3328,"0"0"-2656,5 0-101,-10 36 113,6-14 89,-6 28-134,9-24-68,1-3-89,0-3-179,1-2 22,4-2-180,2-3-55,3-2-79,3-2 12,2-3-12,7-4-22,4-1-57,4-2-21,3-3-169,-2-2-134,-1-3-460,-3 0-1176,-1 0-1580,-1-4-5535,-1 2 9143,-2-1 0,-10 7 0,-3 1 0</inkml:trace>
</inkml:ink>
</file>

<file path=ppt/ink/ink18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6:18.42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22 48 13454,'-3'-2'6107,"0"1"-4875,3 1 1043,0 0-1783,-7-1-21,5 0 78,-5-1 246,8-2-144,5-2-248,3 0-190,5 0-34,3 1-101,-1 2-78,1 1 0,1 0-44,0 0-315,0-1-290,0 2-719,-4 0-604,-1 1-2263,-4 0-5596,-2 0 9487,-2 3 1,-2-2-1,-1 1 1</inkml:trace>
</inkml:ink>
</file>

<file path=ppt/ink/ink18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6:19.18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143 8 16479,'-2'-4'4190,"0"0"-3450,2 4-57,0 0 13,-9 51-2,6-11-224,-9 49-88,8-20-113,-2 3-157,0-4-45,-2-4-45,0-7 12,-2-7-45,-2-6 11,1-3-68,-3-5-111,2-2-123,2-7-337,3-8-1020,3-7-1915,2-7-4045,1-4 7619,1-6 0,0 4 0,0-3 0</inkml:trace>
</inkml:ink>
</file>

<file path=ppt/ink/ink18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6:24.24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2755 188 19157,'-75'-12'780,"0"0"1,-4 0 0,0 0-1864,-7-1 1,-2 2 1642,-6 0 1,-3 3-285,28 2 1,-1 2-1,-1 2-254,-4 2 1,0 2-1,-1 2 303,-2 4 0,0 3 0,-1 2-176,-1 3 1,0 3-1,0 3-97,0 4 1,0 3-1,1 2-41,2 2 0,1 2 1,1 2 96,3 1 0,1 2 1,4 2 66,4-1 0,3 1 1,3 2-8,-17 21 0,7 4-72,14-2 1,8 3-58,14 0 0,8 1-28,8 3 0,10 0 23,11 1 0,8 0-34,8 1 0,8-2 0,12 1 0,9-4-532,12-2 1,8-4 602,-15-23 0,4-1 0,4-4 0,8-1 0,4-3 0,3-3-573,8-1 1,4-4-1,2-3 513,-20-6 0,1-2 1,3-2-1,4-1-27,6-3 0,6-1 1,3-2-1,-1-1 1,-6 0 15,0-1 0,-5-2 0,0 0 0,3-2 2,-2 0 0,4-1 0,1 0 1,-4-2-1,-6-2-2,12-3 0,-7-3 0,-2-1 131,-5-1 0,-1-2 1,1-3-173,15-11 0,3-4 0,-7-2 26,-23 8 0,-5-2 0,1-2-54,12-9 0,0-3 1,-8-2 68,-7-10 0,-8-3-17,-5-2 0,-8-5-11,-8-6 0,-8-3 28,-8-7 0,-11-2-39,-13-7 0,-11-1-200,2 27 1,-4-1 0,-5 2 230,-6-2 1,-5 1 0,-4 2-46,-2 0 1,-3 2 0,-10 2 8,-7 6 0,-11 1 1,-2 3-1,1 5-292,-6 2 0,0 6 0,-6 3-172,1 3 1,-6 1 0,-1 5 0,4 10-1355,-8 12 1,3 11-1,0 5 1862,17-1 0,-1 5 0,3 1 0,6-1 0,-20 6 0,9 1 0,11 3 0,-1 0 0</inkml:trace>
</inkml:ink>
</file>

<file path=ppt/ink/ink18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6:33.62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58 28671,'59'-22'0,"-4"4"0,-21 16 0,1-1 0,-3 1 0,-4 1-91,-5-3-1410,-5 2-2074,-6-1-5702,-5 3 9277,-4 13 0,-2-9 0,-1 9 0</inkml:trace>
</inkml:ink>
</file>

<file path=ppt/ink/ink18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6:33.83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60 28671,'36'7'0,"24"-5"0,-11-11 0,14-4-382,-21-4-3024,-2 3-6425,1 5 9002,1 4 1,-18 4 0,-4 1 0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2:37.6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79 1 18944,'65'4'3552,"-14"8"-2476,-45 13-269,-7 11-203,-9 6-122,-8 4-212,-8 1-2,-3-1 46,1-2 22,1-1 146,4-1-79,4-4 12,7-3-1,7-6-110,2-7-304,6 0 0,5-4 0,5-1 0,8-1 0,3-3 0,2-2 0,3-3 0,0-4 0,1-3 0,-3-1 0,-4 0-819,-5-4-2330,-3-5-4257,-1-10 7406,3-5 0,-8 9 0,0 1 0</inkml:trace>
</inkml:ink>
</file>

<file path=ppt/ink/ink18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6:34.52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112 0 26642,'-25'70'459,"4"1"-448,10-3-11,1 4-112,-3 3-694,2-4-1278,0-7-1659,5-9-5367,3-13 9110,4-16 0,0-13 0,1-8 0</inkml:trace>
</inkml:ink>
</file>

<file path=ppt/ink/ink18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6:34.85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60 1 23460,'-33'63'336,"7"-10"-336,25-38-45,1-6 34,6-4-12,5-8 46,9-6 44,4-4 0,3-3 90,-1 3 247,-1 5 111,-5 4 225,-2 2-46,-6 2-22,-3 5-89,-5 5-202,-2 9-224,-4 8-101,-5 6-56,-4 0-639,-2-1-1434,4-9-2408,3-10 4481,16-23 0,-7 6 0,8-12 0</inkml:trace>
</inkml:ink>
</file>

<file path=ppt/ink/ink18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6:35.03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84 1 27056,'-1'76'1300,"-4"3"-1166,-4-5-134,-4 2-504,-3-4-1490,3-7-3026,1-7-4811,4-11 8989,4-10 0,2-18 0,2-9 0</inkml:trace>
</inkml:ink>
</file>

<file path=ppt/ink/ink18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6:35.16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55 22160,'0'-7'1781,"0"1"-2296,0 6-8998,0 0 9513,38-19 0,-29 15 0,29-15 0</inkml:trace>
</inkml:ink>
</file>

<file path=ppt/ink/ink18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6:35.44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0 232 24547,'63'-36'1120,"2"-12"-1052,-40 20 32,3-13 35,-17 15-23,-6 4 101,-6 6-34,-5 6-101,-4 6 146,-7 13 0,-3 10 247,-2 16 0,1 8-147,0 4-100,5-3-112,5-3-100,5-3-12,3-5-101,3-3-930,5-6-1736,3-6-2545,8-9 5312,7-5 0,-10-4 0,1-1 0</inkml:trace>
</inkml:ink>
</file>

<file path=ppt/ink/ink18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6:35.71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109 8 19953,'0'-5'3764,"0"2"-3125,0 3-101,-11 52-90,-1-15-224,-12 43-67,4-33 67,2-9 146,5-12-124,6-13 158,5-7 78,1-15-45,7-7-68,5-14-100,6-4-122,3 0-147,-2 6 0,-1 6-147,-4 5-850,-1 5-1491,-1 5-2834,1 3 5322,3 3 0,-7 1 0,0 0 0</inkml:trace>
</inkml:ink>
</file>

<file path=ppt/ink/ink18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6:35.96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204 5 18653,'0'-3'5636,"0"1"-4684,-17 46-145,3-12-90,-17 39-212,4-23-349,-1 0 80,0-4-113,4-6 45,7-8-67,6-10-45,7-10 22,2-5-33,3-5 56,8-11-68,7-5-33,9-12-168,3-2-470,-2 1-729,-2 5-1972,0 5-3026,1 3 6365,5 3 0,-13 6 0,-2 2 0</inkml:trace>
</inkml:ink>
</file>

<file path=ppt/ink/ink18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6:36.25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71 1 25230,'-38'64'1692,"8"-8"-1434,28-35 22,4-1-22,6-4-57,6-2 23,5-6 56,4-4-32,2-7-248,1-11 0,-1-8 0,-4-8 0,-8 1 0,-6 4 0,-12 7 0,-8 4 0,-8 8 0,-4 3-864,1 2-2251,3 1-5188,2 5 8303,4 7 0,7-5 0,3 3 0</inkml:trace>
</inkml:ink>
</file>

<file path=ppt/ink/ink18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6:36.64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118 0 25073,'-52'34'1222,"9"-2"-718,32-8 45,4-1-168,4-4-202,2-5-67,2-4-56,7-6-56,4-2 56,7-4-22,0-3-34,-2-1 0,-4 0 56,-4 4-23,-5 1 202,-3 4-54,0 9-181,-3 9 0,-6 12 0,-2 5 0,-7 4 0,3-2-248,0-3-1017,6-8-2053,3-8-2665,5-8 5983,11-8 0,-6-3 0,5-2 0</inkml:trace>
</inkml:ink>
</file>

<file path=ppt/ink/ink18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6:36.99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73 0 26059,'-37'67'1132,"7"-9"-997,26-29-124,2-6 67,2-8-55,1-7 10,5-5 79,2-4-112,5-8 34,2-5-1,-1-7 23,0 1-67,-4 2 56,-2 5-45,-3 6 258,-3 4-135,0 3 246,-1 5-188,1 7-181,-1 7 0,0 6 0,-1 0-3392,0-1 3392,0-5-998,0-6-1692,0-8-4077,0-2 6767,2-6 0,-1 3 0,2-3 0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2:37.87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21 2 19908,'-2'-1'4795,"1"1"-3640,1 0-450,0 60-324,0-19-302,0 53-79,0-35-448,0 1-1939,0-1-5692,-4 0 8079,-1 1 0,1-27 0,0-7 0</inkml:trace>
</inkml:ink>
</file>

<file path=ppt/ink/ink18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6:37.20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111 1 26877,'-7'86'1322,"0"-4"-1810,-1-26 511,-3 0 143,0-2-1129,-2-4-1832,0-3-4366,-1-3 7161,1-3 0,5-19 0,3-6 0</inkml:trace>
</inkml:ink>
</file>

<file path=ppt/ink/ink18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6:37.34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11 22395,'0'-6'3384,"0"1"-3384,0 5-2566,0 0-2341,32 0 4907,-19 4 0,20-3 0,-27 3 0</inkml:trace>
</inkml:ink>
</file>

<file path=ppt/ink/ink18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6:37.51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29 1 26563,'1'55'-347,"-4"-6"-1703,-4-22-2331,-2-3-5234,4-1 9615,1-2 0,3-9 0,1-3 0</inkml:trace>
</inkml:ink>
</file>

<file path=ppt/ink/ink18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6:37.77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8 19347,'1'-4'6264,"-1"1"-5121,0 3 302,0 0-973,2 39-472,-2-22 0,2 29 0,1-35 0,2-6 0,1-3-225,3-2-100,2-3-325,0-3-605,-1-2-11,-3-1-1412,-1 1-594,-2 0-1983,2-1 739,1-2 4516,1-2 0,-2 5 0,-2 2 0</inkml:trace>
</inkml:ink>
</file>

<file path=ppt/ink/ink18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6:37.92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155 0 25778,'-2'70'1289,"-3"-7"-521,-5-32-768,-1 0-78,-2-1-1132,-3-1-2315,-1-1-6306,-4 2 9151,-7 6 0,12-16 1,1 0-1</inkml:trace>
</inkml:ink>
</file>

<file path=ppt/ink/ink18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7:36.04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 16 20065,'-5'-2'3663,"2"1"-3024,3 1 2409,0 0-2443,25-4 46,0 4-651,29-4 0,-3 3 0,11 0 0,14 0 0,24 0-493,-38 2 1,4 2 492,12 0 0,3 1 0,9 1 0,1 0-800,3 1 0,0 1 800,-3-2 0,0 0 0,-7 2 0,-2 0-228,-10 1 0,-2 0 228,-9 1 0,-3 1 0,37 10 0,-20 1 0,-14-1 0,-11-2 0,-6-6 0,-7-3 0,-8-5 766,-9-3-766,-7 0 1665,-7-1-1665,-4 0-9831,-14 0 9499,-6 7 1,2-5 0,1 5 0</inkml:trace>
</inkml:ink>
</file>

<file path=ppt/ink/ink18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8:27:48.06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 99 21163,'-3'0'4022,"1"0"-3136,2 0-158,0 0-257,22-10-1,-6 4-168,19-7-100,-13 9-34,-1 2-67,0 1-45,1 1-45,1 0-11,1 0-67,3 0-101,4 0-179,3-2-303,3-4-661,-1-4-1210,-4-3-2062,-7-3-4897,-8 6 9480,-9 5 0,-4 5 0,-4 2 0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2:38.08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20 200 28087,'-16'-65'584,"13"8"-584,19 37 0,14 1 0,6 2 0,5 5 0,0 6 0,-3 2-427,-4 4-1556,-6 5-2678,-8 6-5170,-6 9 8938,-6 11 0,-5-14 1,-2 1-1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2:38.48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317 7 23045,'-84'10'3675,"10"1"-3215,32 3-225,6 3-11,7 4-101,6 6 12,7 4-1,7 1 12,5 3-12,7-2 90,26 12-134,1-16-44,25 3-3438,-5-21 3392,4-12-66,4-16 66,-3-11 0,-7-12 0,-12-5 0,-17 1 0,-10 0 3359,-15 4-3359,-10 4 0,-10 7 99,-5 10-99,-2 10 0,4 6-259,2 13-2060,6 5-3631,8 9 5950,6 5 0,5-13 0,2-2 0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3:33.60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59 18462,'-7'0'4673,"2"0"-3968,5 0 976,0 0-1378,21-3-79,-1 0 79,19-4-113,-10 1-44,-2-1-79,-2 1-22,-3 0-23,0 0 12,-2 1-12,-1 1-11,-5 1 0,-5 2-11,-4 0 0,-4 1 23,0 0 55,1 1 23,-2 3 101,2 3 22,-2 4-101,1 4-33,-1 1-12,0 3-22,0-1-33,-1 0-12,0 2-11,0 1 0,-1 1 0,0 1-45,1-2-336,1-1-459,0-5-1110,0-6-1075,0-1-4091,-5-1 7116,-3 1 0,1-3 0,0-1 0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3:33.90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86 18462,'0'-2'7161,"0"1"-5447,0 1-1165,13 0-45,2 0-223,15 0-281,1 0 0,2 0 0,2 0 0,0 0 0,1 0 0,-3 0 0,-3 0 0,-4 0 0,-4 0-360,-4-4-1220,1-3-2464,1-7-5787,2-3 9784,3-4 0,-11 10 1,-2 2-1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7:29.47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 3 20647,'-2'-2'3776,"0"1"-3462,2 1-224,3 66-90,-3-26-314,3 53-1434,-3-46-2947,0-6 4695,-1-6 0,1-16 0,-1-7 0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3:34.32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62 22238,'74'-34'650,"-12"7"-470,-42 27-57,-4 7-34,-3 2-44,-3 9 157,-5 0-1,-2 2 46,-3 1 67,-3 1 22,-6 1-67,-8 3 33,-3 2 158,-2 2 44,2-2-33,5-3-35,5-4-3435,4-5 3436,4-3-45,0-3-10,2 1-382,0 0 0,2 1 0,5 1 0,4-2 3392,6-1-3392,2-3 0,0-4 0,0-1-169,-2-2-1221,0-6-1781,0-3-3048,0-5 6219,-1-1 0,-7 7 0,-2 2 0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3:34.55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 11 18586,'0'-6'5513,"0"1"-4326,0 5-234,0 0-349,0 40-301,0-14-213,0 36-45,0-26-45,0 1-449,0-6-1209,-3-1-2107,1-5-6066,0-4 9798,1-6 1,1-7-1,0-4 1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3:34.9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34 27359,'52'-8'459,"-5"0"-459,-24 4 56,-1 0-44,-3 1 10,-1 1-22,-2 0 0,-1 1 0,-3 1 0,-4-1 67,-2 1 23,-3 0 89,-1 0 157,-1 0-245,-1 2-91,0 4 0,0 5 0,1 4 0,-1 6 0,0 0 0,0 3 0,0-3 0,0-3 0,0-2 0,0-5-35,0 0-1343,0-2-1546,0 0-2556,-1 2 5480,-3 3 0,1-6 0,0-1 0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3:35.1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 0 28401,'-10'66'270,"2"-12"-270,8-40 0,0-4-483,0-2-951,0-3-2040,0 0-4022,0 0 7496,0 2 0,0-3 0,0 0 0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3:35.52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 0 28671,'-15'11'0,"14"-2"0,21-3 0,14-2 0,9 1 0,3-1 0,5 1 0,0 2 0,0 3 0,1 0 0,-2 2 0,-1-2 0,-5-2 0,-5-3 0,-7-3 0,-10-1 0,-7-1 0,-5-1 0,-2-5-808,-4-4-4458,0-4 5266,-3 3 0,0 4 0,-1 3 0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3:53.3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182 5 15829,'0'-3'4964,"0"1"-2734,0 2-1390,-42 55-123,21-24-56,-33 44-123,34-38-90,5-5-78,4-5-12,3-5 1,3-6-168,2-3-12,1-3-67,1-3-11,1 0 33,0-2 68,6 1 67,6-2-100,9-2-169,7-1 0,6-1 0,3-4 0,2-2 0,-2-1 0,0 0 0,-5 3 0,0 0 0,-4-1 0,-3 0 0,-2-1 0,-5 1-2197,4-2-302,-11 4-1367,0 0-5826,-9 4 9692,-9 8 0,5-5 0,-4 4 0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3:53.66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63 19919,'0'-2'6140,"0"1"-4941,0 1-426,42-17-133,-10 8-640,40-13 0,-16 15 0,4 4 0,3 1 0,-2 2 0,-5 0 0,-8 0 0,-7 1 0,-9 0 0,-4 2 0,-6-2 0,-4 1 0,-5-2 0,-5 2 0,-3-1 0,-3 1-1133,-1 0-1791,-1 2-2824,-3 3 5748,-3 4 0,2-5 0,-2 0 0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3:53.9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59 0 23482,'-14'41'78,"2"-5"-873,8-17-1133,1-4-1847,-1-1-4349,-2 1 8124,-1 1 0,3-6 0,-1-3 0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3:54.39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49 7 15919,'-3'-4'3372,"0"1"-3125,3 3 56,0 0 133,-15 24-111,9-7-45,-11 19 158,14-14 88,1-3-33,2-3 68,0-2 55,3-1-79,0 1-21,3 1-57,1-1-134,-1 0-135,1-1-43,-1-4 43,1 3 90,1-4 67,1 1 34,1-1-33,2-1-23,1 0-68,4-2-89,0 1-100,1-3-35,2-1-33,-2 0-89,-1-2-606,0 1-1132,0-4-2441,7-8-5563,6-7 9428,7-6 1,-16 9-1,-2 4 1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3:54.71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15 27067,'51'-9'135,"-7"4"-796,-26 7-1188,-2 4-1725,0 5-6257,-3 5 9767,-4 9 1,-4-11 0,-4 1-1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5:45.28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29 24 19246,'-9'0'6769,"3"0"-5795,6 0 180,0 0-851,-7-3-78,5 3-225,-3-3 0,14 2 0,6 0 0,5-1 0,2 0 0,-3-2 0,-1 2-416,-4 0-1052,0 0-1400,-2 1-1973,1 0-3696,-2 1 8537,0 0 0,-5 0 0,-1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7:29.70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 8 19414,'-6'-3'6265,"2"0"-5627,4 3 146,0 0-55,7-1-57,10 1-503,14 0-169,13 1 0,8 1 0,7 0 0,2 0 0,1 0 0,-3 0 0,-6-1-326,-6 0-1892,-7-1-3318,-4 0 5536,-4-4 0,-13 4 0,-6-4 0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3:54.90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 32 23885,'-5'0'4684,"1"0"-4582,4 0-102,0 0 0,38 1 0,-12-1-617,34-2-1646,-24-3-3508,-1-4 5771,-3 0 0,-14 4 0,-5 3 0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3:55.48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95 0 23840,'-9'32'1390,"-1"7"-1133,-1 17-77,-1 3-68,-2-3 68,2-7-169,2-10 67,2-13-78,3-9 79,2-10 77,3-5 46,0-11-12,6-8-78,4-12 0,8-5 23,2-1-11,-1 5-12,-1 7-34,-1 9 68,-2 7 111,1 3-44,-1 4-34,3 4-11,-2 3-45,2 3-11,-4 5-22,1 0-55,-1 5-35,-2 1 0,0 3 0,-1 1 0,-2-4 0,0 3-696,-5-11-828,1 0-2431,-2-9-5876,4-1 9403,6-2 1,-6 0-1,2-1 1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3:55.8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124 174 26418,'66'-53'269,"-13"6"-191,-43 30-22,-6 1-56,-3 1 0,-2 4-78,-6 3-1,-6 3 79,-8 4 0,-5 6 224,-2 7 326,0 8-46,0 6 78,1 3-435,2-1-147,4 1 0,5-1 0,6-1 0,5-1 0,4-1 0,8-1 0,5-2 0,8-2 0,4-3 0,1-2 0,0-5 0,0-1 0,-2-5 0,0-2-2421,0-2-5557,-1 0 7978,2 0 0,-11 0 0,-2 0 0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3:56.1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42 1 27090,'-16'96'852,"2"-11"-684,7-35 22,4-8-56,1-8 103,2-10-237,0-9 0,4-8 0,2-5 0,5-3 0,4-9 0,2-6 0,3-9 0,-1-1 0,-2 3 0,-2 3 0,-3 4 0,-2 4-1065,-2 4-2656,0 4-6110,-1 2 8969,0 5 1,-3-3-1,0 3 1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3:56.56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181 201 24334,'68'-25'2689,"-8"0"-2431,-31 10-57,-3-2-55,-2-1-101,-7 1-45,-3 0-45,-7 1-89,-4 1 66,-8 0 12,-8 5 56,-8 3 90,-10 3 123,-4 4 56,-3 9 33,-2 6 125,0 12-427,-2 7 0,1 7 0,2 6 0,4 0 0,8-1 0,12-5 0,8-4 0,13-5 0,10-5 0,13-7 0,13-5 0,4-8 0,4-4 0,-1-3 0,-4-2 0,-2-4 0,-6-4-2231,-5-1-7600,-7 3 9336,-8 3 0,-9 3 1,-4 2-1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04.60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157 15 16457,'1'-8'5322,"0"2"-4392,-1 6 762,0 0-1188,-22 57-123,11-23-101,-17 49 34,14-33-34,2 5-112,-1 4-33,1 4-91,1-2-21,2-3-1,0-7 1,3-9-12,1-8 34,2-11 111,2-8 124,0-6 191,0-4-34,1-2-101,0-1 24,0-1-360,5-1 0,5-2 0,10-4 0,6-2 0,5-3 0,1 2 0,0 2 0,0 1 0,-1 2 0,0 0 0,0 3 0,-3 0 0,-1 1 0,-5 1 0,-1 1 0,-4 2 0,-4 0 0,-1 1 0,-5-3 0,1 1 0,-5-2 0,0 0 0,-2-1 0,1 0 0,-2-6 0,1-4 0,-1-11 0,0-9 0,0-8 0,0-7 0,-3-5 0,-1-2 0,-4-3 0,-1 2 0,-1 2 0,1 5 0,0 7 0,3 9 0,1 6 0,2 7 0,1 4 0,1 4 0,0 2 0,-1 4 0,2 1 0,-1 2-337,0 0-1288,-3 0-2487,-3 9-4202,-6 7 8314,-2 12 0,5-11 0,2-1 0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05.00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 65 19561,'-5'-1'4840,"2"0"-4414,3 1 728,0 0-404,18-2-111,-3 0 67,15 0-3616,-8 0 3023,1 1-113,1-1 0,2-2 0,0 1 0,3-2 0,0 1 0,2 0 3392,0-3-3392,0 1 0,-3-1 0,-6 2 0,-4 1 0,-6 2-91,-5 1-1881,-1 1-2476,-1 0-5383,2 6 9117,3 5 1,-4-2 0,0 0 0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05.2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22 16 20893,'2'-9'5514,"0"2"-4921,-2 7 147,0 0-12,6 47-525,-4-5-203,5 45 0,-7-13 0,0 4 0,0 3 0,-4 1 0,-1-4-225,-5-8-1041,0-10-2107,3-16-6420,3-14 9793,3-16 0,1-7 0,0-7 0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05.9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20 27045,'26'-4'1255,"-2"1"-1076,-5 3-123,5 0-45,0-1-11,4 0-425,0-2-2410,9-1-605,-10 3-3428,6-1 6868,-14 2 0,-9 0 0,-4 0 0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06.19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28031,'63'9'640,"-6"1"-640,-21 0 0,0 0 0,1-4 0,0 1 0,-1-5-1357,1 0-3382,3-2 4739,2-1 0,-16 1 0,-6-1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7:30.07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40 1 27551,'-10'61'56,"0"0"0,1-4 0,2-4 0,4 9 237,2-5-248,1-7 50,3-10-84,8-10 32,8-12-66,11-9 151,7-13-16,5-15-22,2-13-34,-4-11-34,-7-3 2,-11 5-24,-9 4-203,-8 8-671,-6 6-1793,-11 10-3786,-10 7 6453,-11 11 0,12-3 0,3 4 0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07.90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141 25 22575,'0'60'336,"1"0"0,-2-3 0,-2-2-179,-9 24 55,-5-2 203,0-9-23,-1-10 135,0-14-134,2-14 167,3-14-23,3-9-391,2-10-23,2-18 68,3-18-157,5-25 66,10-15-88,8-7 66,12 5-33,3 10-45,3 12 0,1 14 0,0 11-34,1 9 23,-2 9-34,-3 8-11,-8 5-11,-7 2 67,-9 6 56,-7 8 101,-10 10-90,-12 12-67,-13 5-1389,-34 28-976,18-17-2901,-12 14-4565,36-30 9084,11-11 0,8-12 1,4-9-1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08.08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55 1 23740,'-26'75'-7922,"5"-7"7922,16-33 0,3-15 0,2-6 0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08.39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50 1 22350,'-25'65'1984,"6"-7"-1480,15-30-202,3-4-167,4-4 55,7-5 236,7-8-134,7-4-3483,2-8 3471,-2-7-11,-4-8-11,-4-6-56,-8-4-101,-4 1-45,-3 1-56,-6 6 3145,-2 7-4086,-4 6-1558,-1 5-5177,2 7 7676,3 7 0,4-4 0,2 4 0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08.73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102 0 22956,'-50'61'2072,"10"-9"-1725,32-31-201,4-4-101,5-7 45,9-3-45,6-5-11,10-3-34,4-7-124,-1-2-44,-3-5 89,-5 1 23,-6 5 34,-5 2 22,-4 4 78,-4 2 146,-1 1 91,-1 6-159,0 7-156,-4 12-78,-3 9-505,-5 5-851,0 2-1502,2-5-4044,4-7 6980,3-10 0,3-11 0,0-5 0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09.12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74 7 19639,'0'-4'5143,"0"1"-4000,0 3-908,-29 43-123,19-22-56,-21 32-56,28-36 0,2-5-11,5-7-56,4-2-124,7-6-33,3-5 90,1-5-1,-3-4 112,0 0 12,-3 2 11,-2 3 158,-3 4 122,-3 4 11,-2 2-56,-3 2 269,0 4 158,0 8-203,0 11-112,-3 8-257,-1 6-90,-3 2-381,0-1-605,2-1-1054,2-3-2397,1-8-5394,1-9 8905,9-9 0,-6-6 0,5-2 0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09.27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 7 18966,'0'-4'5793,"0"1"-4896,0 3-1200,-1 38-1378,1-19-2868,-1 32 4549,2-31 0,0-7 0,0-5 0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09.68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98 0 19919,'-7'0'5591,"1"0"-4997,6 0-191,-33 45-212,21-22-90,-23 33-68,31-38-33,4-5-33,1-7-68,7-4-168,4-6-33,5-5 89,2-7 101,-4-3-56,-1 0 89,-6 0 0,-2 4 57,-2 3 22,-2 5 0,2 4 22,-1 2 349,4 1 312,3 1 90,5 4 146,4 0-470,3 2-449,2-1 0,0 0 0,1 0 0,4 1 0,1 1 0,0 2-942,-3 1-1131,-4-1-3720,-6 0 5793,-5 3 0,-6-7 0,-4 2 0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27.2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6 17577,'0'-3'6723,"0"0"-3608,0 3-2499,15 0-78,-2 0-436,14 0-102,-5 0 0,1 1 0,-1 2 0,1 0 0,-3 3 0,0 1 0,-3-1 0,-1-1 0,-1-1 0,0-1 0,-1 0 0,0 0-3662,-5 0 1152,-2 2-3832,-5 3 6342,-1 7 0,-1-5 0,0 0 0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27.47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62 28671,'18'-25'0,"3"5"0,1 15 0,5 1 0,1 1 0,0 1 0,-1 0 0,-4 1-953,-4 1-4874,-3 1 5827,-4 9 0,-6-6 0,-1 6 0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27.8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31 9 26720,'-21'59'1009,"11"-9"-684,29-28-90,6-6-123,6-4 67,0-7-112,0-2-43,-4-3-24,-5-7 0,-8-2 0,-8-9 0,-3-4 0,-6-4 0,-6 1 0,-8 1 0,-6 5 0,0 6-158,-1 5-1074,7 5-1771,2 1-3653,8 2 6656,3 6 0,3-5 0,1 5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7:30.22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4 27292,'83'2'-2458,"-18"-3"0,-29 0 1,-20-3-1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28.01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43 2 22911,'-4'-1'4303,"1"1"-3598,1 42-313,2-4-224,-3 41-101,0-13-67,-4 2-604,-1-1-1648,1-5-3586,3-8 5838,3-10 0,1-21 0,0-8 0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28.18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4 27258,'44'-3'-7294,"0"3"7294,-6 3 0,-17 0 0,-5-1 0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28.61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 98 23359,'-3'-3'4616,"1"1"-3920,2 2-696,44-6-4252,-16 0 4252,37-5 860,-29 1-860,-2-2 0,-3 1 0,-3-1 0,-6 3 0,-3 2 3392,-4 3-3392,-4 1 0,-3 2 0,-3 0 0,-1 1 0,-4 0 0,1 0 0,1 3 0,-1 7 0,2 7 0,-2 9 0,1 6 0,-2 5 0,-5 4-3419,-6 2-5926,-10 1 9345,-6 0 0,10-20 0,3-5 0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28.77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26384,'13'38'-8438,"-3"2"8438,-10-3 0,0-15 0,-1-3 0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29.0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0 110 28671,'23'-10'0,"7"0"0,16 2 0,7 0 0,5-3 0,-1 0 0,-3-3-5661,-5 1 5661,-9 2 1061,-5 3-3627,-8 5-1471,-3 1-5794,-4 11 8927,-3 8 0,-7-4 1,-4 2-1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43.55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369 2 19505,'2'-1'5366,"-1"0"-2777,-1 1-2107,-37 60-202,9-20-236,-1 5 1,-2 1 11,-11 11-56,-1 0-112,1-1-257,4-3-371,5-9-694,9-10-1670,9-13-2857,7-11 5961,6-6 0,2-4 0,0 0 0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43.77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6 21600,'1'-3'5299,"0"1"-4010,-1 2-987,39 55-234,-20-23 10,32 46-78,-32-38-56,-2-4-414,-5-4-685,-5-6-1645,-3-5-3341,-4-6 6141,1-5 0,-1-5 0,1-3 0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43.98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203 0 26037,'-26'74'784,"-3"-2"-784,-1-17-358,-3-1-1357,5-2-1803,3-9-3586,9-6 7104,6-12 0,6-11 0,3-7 0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44.21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17 28671,'30'-12'0,"-4"8"0,-15 28 0,2 0 0,-1 1 0,1-3 0,0-4 0,-1-3-326,-2-7-1915,-2-1-2532,0-5-5058,2-1 9518,5-5 0,-7 3 0,1-3 1</inkml:trace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44.43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44 13 22350,'0'-7'4931,"0"2"-4427,0 5 179,0 0-480,-2 64-203,2-17 0,-1 4 0,1 2 0,-1 18 0,-2-3 0,0-5-259,-3-9-1646,-1-11-7926,-3-5 8809,5-18 1,-1-5 0,6-12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7:30.51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76 0 22956,'-7'0'4033,"2"0"-3607,-12 66-213,8-25-67,-13 54-57,13-42-55,5-3-34,2-5-23,3-8 1,10-7-34,8-11 34,11-9-1,5-6 12,2-11 11,-2-4 34,-5-7-34,-7-5-23,-8 2-156,-6-2-382,-6-1-839,-2-1-841,-3 0-1423,-11 5-2185,-6 8 5849,-13 5 0,14 6 0,1 1 0</inkml:trace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44.61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11 28671,'65'-6'0,"-7"1"-1424,-24 5-2061,-2 0-5390,1 0 8875,3 0 0,-15 0 0,-2 0 0</inkml:trace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45.16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221 32 25420,'-64'-9'1670,"8"9"-1199,32 14-68,2 7-45,2 3-89,4 4-189,5 3-80,5 2 0,4-1 0,9 0 0,7-4 0,12-6 0,8-9 0,4-6 0,4-14 0,-1-8 0,0-12 0,-7-5 0,-5-1 0,-9 2 0,-8 4 0,-6 0 0,-5 3 0,-5 1 0,-5 2 0,-18 1-1032,0 9-2228,-13 1-5570,3 18 8830,-2 7 0,15-4 0,6 3 0</inkml:trace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45.46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 0 24345,'-8'0'4326,"2"0"-4326,6 0 0,39 7 0,-13 0 0,34 5 0,-18-3 0,5-4 0,4-1 0,2-4 0,-3 0 0,-3 0 0,-6 0 0,-7 0 0,-8 0 0,-8 0 0,-6 0 0,-6 0-1189,-4 2-5052,-6 7 6241,-8 8 0,6-6 0,-6 1 0</inkml:trace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45.68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64 1 28671,'-22'87'0,"3"-9"0,11-38 0,2-1 0,0-1 0,4-7-897,1-8-2207,9-10-2902,9-10 6006,15-20 0,-11 10 0,-1-8 0</inkml:trace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45.98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28671,'49'0'0,"2"0"0,-3 3 0,4-2 0,-2 1 0,-4-2 0,-7 0 0,-9 0 0,-8 0-909,-8 0-2901,-7 0-4895,-4 0 8705,-11 2 0,6-1 0,-5 1 0</inkml:trace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46.29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157 1 26037,'-62'77'2521,"9"-7"-2408,39-32-113,2 0 0,4-3 0,3-3 0,3-5 0,2-5 0,1-1 0,7-4 0,3-2 0,8-1 0,5-3 0,3-4 0,3-1 0,1-5 0,-1 0 0,-1-1 0,-6 0 0,-3 0-1144,-2-3-4291,-2-2-4396,4-7 8221,4-2 1,-10 5 0,-1 1-1</inkml:trace>
</inkml:ink>
</file>

<file path=ppt/ink/ink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46.49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20 6 21465,'0'-3'5614,"0"1"-4022,0 2-1592,0 53 0,0-20 0,0 45-3392,-1-33 2775,1-2-1277,-2-4-2767,0-3-5170,-2-6 9641,0-4 1,0-13-1,1-3 1</inkml:trace>
</inkml:ink>
</file>

<file path=ppt/ink/ink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46.67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46 28671,'73'-25'0,"-9"6"0,-39 18 0,-1 1 0,0 0 0,-2 0-2309,1 0-5131,1 1 7440,6 1 0,-14-1 0,-1 2 0</inkml:trace>
</inkml:ink>
</file>

<file path=ppt/ink/ink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47.25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28401,'22'1'270,"-1"1"-270,-6 4 0,1 0-494,-1 0-1187,-1 0-2218,-2 1-5932,-3 3 9462,-4 6 0,-4-7 1,-1 2-1</inkml:trace>
</inkml:ink>
</file>

<file path=ppt/ink/ink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47.49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28671,'60'0'0,"-6"0"0,-29 0 0,-1 0 0,-3 0 0,1 0-1301,-1 0-2979,2 0-5551,2 0 9563,3 0 0,-13 0 0,-2 0 1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7:30.67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 48 19336,'-6'0'6757,"0"0"-5738,6 0 1,0 0-897,43-16-123,-18 10-134,34-12-785,-32 14-1636,-3 1-2902,-5 3 5457,0 0 0,-9 0 0,-2 0 0</inkml:trace>
</inkml:ink>
</file>

<file path=ppt/ink/ink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48.17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187 1 24636,'-9'52'773,"0"0"0,-1-1 0,0-2-514,-12 30-215,-4 0-44,0-5-89,2-7-438,4-10-1132,5-11-1624,6-12-1535,4-9-4258,3-9 9076,2-8 0,0-4 0,0-4 0</inkml:trace>
</inkml:ink>
</file>

<file path=ppt/ink/ink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48.3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49 0 23325,'-11'85'2151,"0"-10"-1926,3-32-225,1-6-236,1-5-1310,2-10-1424,2-7-3046,2-9 6016,2-7 0,-1 0 0,1-2 0</inkml:trace>
</inkml:ink>
</file>

<file path=ppt/ink/ink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48.57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57 6 19101,'0'-3'5681,"0"1"-4897,2 50-145,1-10-113,-1 45-313,2-21-213,-4 0-168,1-2-1098,-5-4-5812,-6-6-2290,-6-4 9368,-3-9 0,7-16 0,4-8 0</inkml:trace>
</inkml:ink>
</file>

<file path=ppt/ink/ink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48.70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62 22462,'51'-34'-1812,"-17"7"1,-20 27 0</inkml:trace>
</inkml:ink>
</file>

<file path=ppt/ink/ink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48.86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6 20076,'0'-3'4751,"0"0"-4315,0 3-312,0 45-124,0-19-807,0 36-1289,0-30-3147,0-3 5243,7-7 0,-6-9 0,6-7 0</inkml:trace>
</inkml:ink>
</file>

<file path=ppt/ink/ink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49.20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88 0 23213,'-48'51'2017,"9"-7"-1816,39-29-21,1-3-90,8-5-68,7-4-22,10-10-269,3-5-78,0-7 190,-3-1 157,-6 5 11,-6 4 56,-7 7 325,-3 2-89,-4 3 280,0 8-79,0 6-179,-2 10-168,-2 6-112,-5 1-45,1 2-236,-2-4-716,5-5-1816,2-6-5075,4-9 7843,11-4 0,-7-6 0,7 0 0</inkml:trace>
</inkml:ink>
</file>

<file path=ppt/ink/ink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49.61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98 0 24099,'-49'82'2420,"9"-13"-2185,35-40-179,2-6-56,3-7-56,0-7 33,8-5 23,4-3 23,8-9-23,2-2 0,-2-10-45,-3 0 45,-3 0-45,-2 1 34,-2 3-67,-1 4 78,-4 3-45,-2 5 45,-2 2 56,-1 4 224,0 7 90,0 6 44,0 6-33,0 2-34,0-3-89,0-1-223,0-5-35,1-2 0,2-6 0,0 0 0,1-3-640,1-1-917,2 0-8274,12-4 9025,0-2 0,-2 2 1,-6-2-1</inkml:trace>
</inkml:ink>
</file>

<file path=ppt/ink/ink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49.88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41 0 25981,'-4'67'1860,"0"-8"-1603,-5-29-66,2-4-102,0-6-55,2-6-34,2-6-11,2-5-12,1-2-10,0-1-12,0-3-112,0-5-268,1-5-349,6-3-761,2 0-762,6 1-1893,0 5-4954,1 3 9144,-1 4 0,-7 3 0,-2 0 0</inkml:trace>
</inkml:ink>
</file>

<file path=ppt/ink/ink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50.2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76 140 21868,'60'-34'381,"-10"3"-347,-35 16-12,-3 1 57,-4 1-23,-5 2 11,-1 3-34,-3 2 215,-6 2 278,-4 2 259,-8 0 66,-5 5 281,-3 5-169,-2 4-358,2 6 11,2-2-211,7 1-405,5-1 0,4 2 0,2 1 0,2 2 0,3 1 0,0 1 0,2-1 0,4-1 0,4-3 0,5-3 0,4-3 0,0-4 0,0-2 0,-2-4-304,-1-1-2116,0-1-2476,-4 0 4896,-1 0 0,-4 0 0,-3 0 0</inkml:trace>
</inkml:ink>
</file>

<file path=ppt/ink/ink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53.2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313 1 23807,'-77'5'1546,"9"3"-7005,40 10 5628,1 1 1430,3 3-1386,1 0 871,3 3-860,3-2-112,4 2-45,4 7 3336,4-8-3414,3 7-90,4-9-280,2-3-695,4-3-952,5-5-2297,3-5-5506,4-3 9263,4-3 1,-11 0-1,-2 0 1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7:30.8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28 13 20983,'0'-7'4796,"0"2"-4000,0 5-315,0 46-323,0-13-158,0 41-102,-3-27-1018,-1-1-2735,-3-4-5976,1-5 9512,2-7 1,2-14 0,1-6 0</inkml:trace>
</inkml:ink>
</file>

<file path=ppt/ink/ink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53.63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16 111 16759,'-9'-9'4393,"2"2"-3665,7 7 504,0 0-672,6 24-21,2-12-69,8 19-212,3-22-214,3-3-10,2-4 22,-1-2-34,-1-2 1,-6-3 55,-5-3 258,-5-1 124,-3-2-57,-2-1-111,-1-4-102,0-2-22,0-2 1,-1-1 99,-5 3-10,-2 3-68,-5 4-156,-1 4-34,-1 3-34,0 3-425,0 1-717,3 0-1043,0 7-2028,4 5-5584,3 10 9591,3 4 0,2-11 1,0-3-1</inkml:trace>
</inkml:ink>
</file>

<file path=ppt/ink/ink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54.1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57 13 17252,'0'-7'7093,"0"2"-6567,0 5 12,0 0 68,-6 10-158,1 4-45,-6 13-168,1-1-66,1 2 32,2-5-100,1-2-79,5-7 1,-1-5-23,2-4-45,0-4 34,0-1 56,2 0-1,1 0-32,4 0-1,4-1-11,4-3 11,2-1 45,3-4-45,0 2 0,-3-1 23,-3 3 67,-3 3 33,-1 1-11,2 1-11,2 0 0,2 0-11,1 3-56,1 1 33,-3 4-55,-1 1 23,-3 0-46,-1 1-102,-4-1-301,-1 0-359,-2-1-4370,-2 6-1938,-1-4 7070,0 5 0,0-10 0,0-1 0</inkml:trace>
</inkml:ink>
</file>

<file path=ppt/ink/ink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54.5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1 25454,'26'3'874,"-5"9"-661,-20 23-101,-5 2 45,-2-2-146,-5-4 34,-1-6 44,1-7-21,3-7 21,5-5-43,0-4-2,3-2 91,2-6 10,5-5 23,5-9 23,6-2 66,2 1-10,0 2-90,3 4-79,1 3-44,2 4-34,-2 4 0,-1 2 33,-4 2-9,-6 1-24,-4 4 0,-5 4 0,-2 4 0,-4 5 0,-6 2 0,-7 2 0,-8 0 0,-4-2 0,1-3 0,1-2 0,4-4-46,5-3-2867,6-4-875,5-2-2811,8-2 6599,12-4 0,-6 3 0,4-4 0</inkml:trace>
</inkml:ink>
</file>

<file path=ppt/ink/ink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54.9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 29 26843,'0'19'718,"-1"1"-617,0 2-90,0 0-11,1-6-45,1-4-157,6-5-145,4-5-23,8-12 68,3-7-34,-2-9 212,-2-1 91,-6 3 33,-3 6 22,-3 4 34,-3 7 168,-2 3 157,-1 3-11,0 10 56,0 3-101,0 9-213,0 1-56,0-3-34,0 1-22,2-5-302,0-3-785,3-3-1491,2-5-3293,2-2 5871,4-2 0,-6 0 0,1 0 0</inkml:trace>
</inkml:ink>
</file>

<file path=ppt/ink/ink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55.12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27 0 26127,'0'71'1546,"-1"-5"-1501,-1-19-45,-1 0-247,0-3-224,1-2-986,-1-6-1982,0-6-3553,0-6 6992,0-5 0,1-10 0,0-2 0</inkml:trace>
</inkml:ink>
</file>

<file path=ppt/ink/ink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55.2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23437,'37'2'-2458,"-4"-1"0,-22 1 1,-2-2-1</inkml:trace>
</inkml:ink>
</file>

<file path=ppt/ink/ink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55.5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27 11 19684,'0'-5'7327,"0"0"-6531,0 5-169,-4 43-390,1-14-237,-3 37 0,0-24 0,3-1 0,0-1 0,2-4 0,0-2-561,1-4-4593,3-1-628,1-11 5782,2-2 0,-2-13 0,-1-1 0</inkml:trace>
</inkml:ink>
</file>

<file path=ppt/ink/ink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55.67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26283,'34'2'-9831,"-1"3"8243,-12 7 1,-8-5 0,-3-2 0</inkml:trace>
</inkml:ink>
</file>

<file path=ppt/ink/ink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5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34 146 19370,'0'-6'4729,"0"2"-4214,0 4-358,46-24-124,-27 12 34,34-20-11,-41 18 0,-4-1 12,-5 3 10,-2 1 168,-6 3 125,-4 3 133,-5 3-34,-5 2-67,1 6 46,-2 5 133,2 9-65,-1 5-517,2 1 0,2 1 0,4-4 0,4-2 0,4-3 0,3-1 0,0 1 0,6-1-819,5-1-2307,7-3-2566,5-5 5692,3-4 0,-10-3 0,-4-1 0</inkml:trace>
</inkml:ink>
</file>

<file path=ppt/ink/ink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56.24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 10 17588,'1'-5'6712,"0"1"-5838,-1 4-280,0 0-314,-4 44-201,1-20 55,-1 32 0,2-37-33,1-6-56,1-8 56,0-2 89,4-3-190,1-2-11,4-4-885,1-3-1233,0-4-2387,2 2-5315,-1 1 9117,4 5 1,-7 3 0,-1 1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7:31.04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36 24855,'85'-20'-437,"-10"5"902,-36 15-2896,12 4 144,19 0-1399,23 6 3807,-36-5 1,-2-1 0,11 2-1,-10 0 1</inkml:trace>
</inkml:ink>
</file>

<file path=ppt/ink/ink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4:56.57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88 164 15157,'7'-3'5288,"-2"0"-4840,-5 3-336,0 0-44,43-30-1,-30 14 213,32-25 168,-42 22 146,-2 2 202,-5 3 134,-5 2-23,-6 7-200,-6 2-35,-3 6 56,-2 8-22,1 7-101,3 8-447,2 2-158,1 14 0,9-11 0,2 9 0,7-18 0,9-1 0,5-4 0,10-5 0,4-3 0,2-5 0,0-3-651,-2-1-4783,1-1-2892,-12 1 8326,-3-1 0,-11 1 0,-2 0 0</inkml:trace>
</inkml:ink>
</file>

<file path=ppt/ink/ink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5:51.22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26664,'92'25'1636,"1"-5"-4848,-8-14 3235,7-2-23,4-3 0,3-1-195,-48 0 0,0 0 195,0 0 0,0 0 299,0 0 0,1 0-299,-2 1 0,0 0-2281,50 2 2281,-5 4 0,-7-2 1095,-11 3-1095,-13-3 936,-15 1-936,-17-3 208,-13 1-208,-10-2 3392,-5 0-4132,-2-1-2015,-2 2-5234,-7 5 7989,-3 12 0,1-10 0,1 4 0</inkml:trace>
</inkml:ink>
</file>

<file path=ppt/ink/ink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5:51.9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24972,'71'2'840,"-1"0"1,2-1 0,-2 2-1151,-8 1 1,-1 0 555,4 1 1,1 1-185,2 1 0,-1 1-62,1 1 0,0 0 0,-1-1 0,-1 0 0,0 0 0,-1 0 0,-2-3 0,-1-1 0,-1 0 0,0-2 0,-3 0 0,0-1 0,-2 0 0,0-1 0,-2 0 0,0 0 0,-3-2 0,0 0 0,40-2 0,-12-3 105,-16 2-105,-12 1 257,-11 0-257,-6 2 0,-5 0-729,-4 2-414,-4 0-2005,-7 5-3633,-7 7 6781,-4 9 0,-4-7 0,1-1 0</inkml:trace>
</inkml:ink>
</file>

<file path=ppt/ink/ink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5:59.8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34 16524,'2'-3'5199,"-1"0"-2767,-1 3-1559,49-8 69,-18 4-449,42-6-57,-32 7-256,0 1-23,-4 1-112,-5 1-45,-5 0 0,-5 0-516,-4 0-1019,-6 0-1367,-3 0-3933,-5 0 6835,-1 4 0,-3-3 0,0 2 0</inkml:trace>
</inkml:ink>
</file>

<file path=ppt/ink/ink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00.08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123 0 20524,'-42'72'594,"7"-7"-841,18-26-526,5-5-773,3-4-2667,5-10-2286,1-3 6499,3-9 0,0-3 0,0-4 0</inkml:trace>
</inkml:ink>
</file>

<file path=ppt/ink/ink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00.28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24300,'41'66'314,"-8"-12"-673,-27-38-716,-1-3-1156,0-2-2307,3 1-4683,-1-3 9221,1 0 0,-3-5 0,-2-2 0</inkml:trace>
</inkml:ink>
</file>

<file path=ppt/ink/ink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00.7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0 110 16131,'2'-3'7519,"0"1"-5827,-2 2-1670,9 0-22,-3 0-515,7 1-628,-5 1-795,1-2-1054,4 0-885,3-8 123,5-4 662,1-7 1557,-2 1 1535,-2 1 1613,-7 4-44,-2 4-90,-4 2 78,-2 5 247,-1 0 270,0 3 379,-1 9-627,-1 8-627,0 15-751,-7 7-234,-1 5-214,-5-2-168,2-2-1311,2-7-2107,5-5 3586,2-9 0,2-8 0,1-7 0</inkml:trace>
</inkml:ink>
</file>

<file path=ppt/ink/ink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01.0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56 0 22316,'-27'65'1995,"5"-10"-1367,18-33-124,2-1-134,1-4-45,1-1 89,0-4-145,5-2-90,4-2-89,9-4-22,5-1-12,3-2-56,1-2-68,-2-3-515,-3-1-750,-5-2-930,-4 2-1536,-4 2-3563,-6 2 7362,0 4 0,-3-2 0,0 2 0</inkml:trace>
</inkml:ink>
</file>

<file path=ppt/ink/ink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01.31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56 25118,'16'5'1849,"3"0"-1490,0-5-135,5 0-146,-1-4-78,0 0-22,-2-4-236,-1-1-762,-2-1-1153,1 0-1223,-1 1-3898,-2 2 7294,-4 4 0,-6 2 0,-3 1 0</inkml:trace>
</inkml:ink>
</file>

<file path=ppt/ink/ink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01.65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41 1 23180,'-23'64'1602,"5"-12"-818,18-36-201,6-3-113,4-2-89,9-5-223,7-2-125,4-3-33,2-2-269,2-8-1019,0-3-1323,0-8-2701,2 0 5312,-3 0 0,-14 9 0,-4 4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7:31.9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484 23 25465,'-86'-9'1126,"33"14"1,2 8-825,-6 17-100,-20 28-68,28 0-89,6 3 0,11 0-23,11-2-11,11-2-11,5-7-11,13-4 0,11-11-12,16-11-10,16-12-1,8-12 34,8-18 0,-2-11 67,-4-17-22,-9-7 90,-10-3-78,-11-4-57,-12-30 0,-8 25 0,-10-16 0,-10 41 0,-5 13 0,-6 14-248,-1 8-1354,3 17-8229,4 30 8554,7-3 1,3 4 0,4-24 0</inkml:trace>
</inkml:ink>
</file>

<file path=ppt/ink/ink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02.0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21 25151,'47'0'247,"-1"-1"-236,-16-2 45,-2-2 78,-5-1 125,-9 2 211,-4 3 34,-6 1-134,-3 3-11,-1 6-146,-1 9-90,-7 9-101,-4 7-22,-8 3-134,0 0-752,2-7-828,4-5-829,7-9-2791,4-8-4497,4-3 9442,8-4 1,-6-1 0,5 0 0</inkml:trace>
</inkml:ink>
</file>

<file path=ppt/ink/ink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02.25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54 10 20289,'0'-5'4907,"0"1"-3999,0 4-505,0 0-268,0 45-135,0-20-247,-1 37-1277,-4-29-1691,-3-2-6164,-5 3 9379,0 1 0,5-16 0,2-3 0</inkml:trace>
</inkml:ink>
</file>

<file path=ppt/ink/ink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02.47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72 0 20737,'-2'0'4280,"0"0"-3551,2 0-662,-21 57-67,12-29-527,-16 42-1243,19-48-1614,2-7-2297,3-4 5681,0-5 0,1-3 0,0-2 0</inkml:trace>
</inkml:ink>
</file>

<file path=ppt/ink/ink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02.75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28 0 22978,'63'14'1109,"-10"0"-918,-34 4 156,-4 0 202,-4 2-56,-4 3-22,-3 2 10,-3 4-21,-5 4-225,-8 0-134,-7 1-34,-9-6-67,-1-4-33,1-9-281,4-7-426,2-5-683,6-3-1109,5-6-2085,5-4 4617,4-10 0,2 10 0,0-1 0</inkml:trace>
</inkml:ink>
</file>

<file path=ppt/ink/ink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03.07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5 17308,'0'-2'5995,"0"0"-4617,0 2-1232,0 26-135,3-10-11,-2 19-269,2-18-1479,-2-3-2723,-1 1-5360,0 0 9512,0 1 1,0-7 0,0-2 0</inkml:trace>
</inkml:ink>
</file>

<file path=ppt/ink/ink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03.2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 6 19863,'-2'-3'5389,"0"0"-3159,2 3-2218,55 0-12,-26 0-124,43 0-817,-42 0-1636,-6 0-2645,-5 0 5222,-5 2 0,-8-1 0,-2 0 0</inkml:trace>
</inkml:ink>
</file>

<file path=ppt/ink/ink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03.43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141 0 23583,'-57'71'-2543,"8"-11"-2254,32-36-5034,6-7 9812,6-7 1,3-6 0,2-4 0</inkml:trace>
</inkml:ink>
</file>

<file path=ppt/ink/ink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03.62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6 16614,'6'-3'7182,"-1"0"-6207,-5 3-214,0 0-761,36 47 0,-22-28-885,29 35-1479,-31-42-4068,0-3 6432,3-5 0,-8-2 0,0-2 0</inkml:trace>
</inkml:ink>
</file>

<file path=ppt/ink/ink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03.7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24927,'4'67'-7832,"4"1"7832,1-42 0,-3-3 0,2-16 0</inkml:trace>
</inkml:ink>
</file>

<file path=ppt/ink/ink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04.2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8 19762,'0'-4'3059,"0"1"-2622,0 3-415,35 1-10,-22 6 21,25 3 34,-33 7-33,-4 0 22,-1 3 34,-3 1-23,-4 4 269,-5 1 56,-2 1 236,0-2 212,3-2-89,3-6-67,2-1-203,4-4-78,1 0-44,1-1-201,0-1-158,5-1 0,6-2 0,8-3 0,6-3-393,3-3-627,1-5-840,-3-4-1042,-2-3-2006,-7 1-4923,-6 4 9678,-5 4 0,-4 3 0,-2 2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7:32.17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 65 23560,'-1'-6'5065,"0"1"-5019,1 5-46,51-16 0,-13 8 0,45-11 0,-28 13 0,-3 4 0,-5 0 0,-6 2-136,-7 0-1432,-7 0-2365,-5 0-5898,-5 0 9496,-5 0 0,-6 0 0,-4 0 0</inkml:trace>
</inkml:ink>
</file>

<file path=ppt/ink/ink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04.43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60 26754,'40'-9'1165,"-7"2"-1176,9-8-639,-12 4-1591,-1 2-2678,-4 4-4912,-7 2 8989,-6 4 0,-7-1 0,-2 1 0</inkml:trace>
</inkml:ink>
</file>

<file path=ppt/ink/ink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04.76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 1 18574,'-3'0'4482,"0"0"-2924,3 0-1289,34 3-57,-21 2 180,24 3 46,-29 3-169,-5 1 0,-1 3-1,-2 3-44,-3 3-44,-1 4-90,-4 0 89,-1 1 90,2-3 134,3-5-45,2-4-121,1-3-237,1-2 0,3 0 0,7 0 0,6-3 0,9-2-203,4-2-794,4-2-1031,1-6-1199,3-1-4718,0-5 7945,2 2 0,-18 5 0,-4 2 0</inkml:trace>
</inkml:ink>
</file>

<file path=ppt/ink/ink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05.5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41 26463,'58'-22'1064,"-3"4"-997,-20 17-67,2 1-190,-1 0-595,-2 0-1332,-6 1-2376,-7 6-4606,-7 4 9099,-7 6 0,-5-6 0,-2-2 0</inkml:trace>
</inkml:ink>
</file>

<file path=ppt/ink/ink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05.74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134 1 19885,'-61'60'-9771,"11"-7"9771,38-36 0,6-7 0,2-2 0</inkml:trace>
</inkml:ink>
</file>

<file path=ppt/ink/ink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05.93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12 15997,'8'-6'7474,"-2"1"-6768,-6 5-426,44 32-224,-26-18-56,32 26-796,-39-28-1972,-3-2-3002,-3 0 5770,-3 0 0,-1-3 0,-1-1 0</inkml:trace>
</inkml:ink>
</file>

<file path=ppt/ink/ink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06.10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17700,'1'34'-1506,"0"-12"1,-3-13 0</inkml:trace>
</inkml:ink>
</file>

<file path=ppt/ink/ink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06.34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42 25387,'67'-18'1400,"-6"4"-1187,-26 11-157,2 2-56,-4 0-201,-4-1-908,-4 1-1177,-5 0-2420,-2 1-5125,-2 0 9591,-2 0 0,-7 0 0,-2 0 0</inkml:trace>
</inkml:ink>
</file>

<file path=ppt/ink/ink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06.68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84 24558,'12'-10'1636,"3"1"-1401,7 3-112,5-1-123,3 0 0,4-2-873,2 1-1044,2-1-1993,-1 0-4326,-3 4 8236,-6 1 0,-13 3 0,-5 1 0</inkml:trace>
</inkml:ink>
</file>

<file path=ppt/ink/ink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06.9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123 13 24502,'-64'40'1132,"13"-3"-975,46-19 67,2 1 145,3 1 34,7 0 102,6-3-23,11-6-214,4-6-167,4-5-45,-1-9 0,-2-7-45,-7-9-11,-7-3-112,-7 2-224,-5 1-773,-3 6-1872,0 0-3338,0 6 6319,0 2 0,0 5 0,0 3 0</inkml:trace>
</inkml:ink>
</file>

<file path=ppt/ink/ink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08.06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127 0 24278,'-61'50'1401,"11"-4"-1110,41-20-67,5 1-90,1-1 1,4 0 66,7-3-44,4-2-11,7-6-68,2-7 0,0-4-55,1-7 45,-3-9 156,-3-10 44,-3-11-10,-7-3-90,-2-1-123,-4 5-45,0 6-258,-2 7-672,0 7-1468,-2 4-1591,2 4-4358,2 3 8347,2 0 0,-1 1 0,1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7:32.3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125 8 23146,'-6'-4'4258,"0"0"-3978,6 4-280,0 0-179,-10 62-1065,2-24-2544,-14 55-6043,3-39 9546,-7 4 1,12-25-1,1-6 1</inkml:trace>
</inkml:ink>
</file>

<file path=ppt/ink/ink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08.2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4 14899,'7'-2'8975,"-1"0"-7440,-6 2-627,1 59-303,-1-27-369,1 49-147,-1-42-89,0-2-22,0-4-942,0-4-1457,0-6-2878,0-6 5299,0-4 0,0-7 0,0-2 0</inkml:trace>
</inkml:ink>
</file>

<file path=ppt/ink/ink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08.4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51 27897,'71'-6'-975,"-9"0"-1624,-30 2-3295,-3-4 5894,3-3 0,-15 2 0,-2 3 0</inkml:trace>
</inkml:ink>
</file>

<file path=ppt/ink/ink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08.58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42 26530,'62'-23'-1199,"-8"6"-1636,-31 16-6465,-2 1 9300,-3 5 0,-9-4 0,-2 4 0</inkml:trace>
</inkml:ink>
</file>

<file path=ppt/ink/ink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08.77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 28367,'39'-1'-1960,"-3"0"-1133,-13 5-4146,-3 3 7239,-2 6 0,-8-5 0,-3-1 0</inkml:trace>
</inkml:ink>
</file>

<file path=ppt/ink/ink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09.0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31 1 26407,'-21'58'1131,"12"-10"-683,23-42 0,9-2-211,1-3-237,1-1 0,-4-4 0,-4-1 0,-7-5 0,-5 1 0,-4-4 0,-1 1 0,-8 0-405,-1 3-603,-7 5-2084,4 2-3531,4 2 6623,3 0 0,5 0 0,0 0 0</inkml:trace>
</inkml:ink>
</file>

<file path=ppt/ink/ink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09.24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4 23079,'1'-2'4314,"0"0"-3586,-1 2-616,3 54-112,-2-19-11,2 45-471,-3-35-1411,0-2-1895,0-6-5893,-2-3 9681,0-5 0,-1-13 0,1-5 0</inkml:trace>
</inkml:ink>
</file>

<file path=ppt/ink/ink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09.39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47 23146,'61'-6'-1300,"-3"-12"0,-48 11 0,4-8 0</inkml:trace>
</inkml:ink>
</file>

<file path=ppt/ink/ink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09.57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 12 18944,'1'-7'5894,"0"3"-4594,-1 4-393,1 43-302,-1-12-269,0 38-246,-3-25-90,-3-2-101,1-4-716,1-4-1447,3-7-1770,1-8-2812,8-8 6846,6-5 0,-3-6 0,0 0 0</inkml:trace>
</inkml:ink>
</file>

<file path=ppt/ink/ink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09.9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130 10 26205,'-46'59'953,"9"-8"-673,36-27-45,3-2-22,5-4-12,4-5-100,7-5-34,3-4-22,2-3 22,-1-3 23,-2-5 22,-4-5-10,-1-7-102,-5-3 0,-2-2 0,-4 1 0,-3-1 0,-1 3 0,0 2 0,-6 4 0,-3 3-147,-8 6-167,-3 3-223,-5 5-853,-2 10-1680,-4 9-5536,0 10 8606,1 6 0,14-16 0,4-2 0</inkml:trace>
</inkml:ink>
</file>

<file path=ppt/ink/ink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10.15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58 1 27650,'-8'71'-975,"-2"-5"-2565,-4-27-6291,1-2 9456,6-4 1,2-15-1,5-6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5:45.64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143 1 25476,'-56'46'1199,"9"-2"-952,33-21-68,4 4-10,1 1-35,5 0-11,2-1-78,2-1-11,3-1-1,6-5-33,6-4-11,5-8 11,3-4 123,3-7 112,0-8 146,-1-5-77,-6-8-304,-6-2 0,-6 0 0,-4-1 0,-2-1 0,-1 0 0,0 4 0,-1 4 0,-2 7-102,-1 6-1253,-2 4-2646,2 3-5830,1 0 9619,2 2 0,1-2 0,0 2 1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7:32.6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181 1 26619,'-72'40'1457,"11"1"-1076,36 10-269,13-14-10,2 9-102,10-19 0,3-2 0,4 1 0,7-1 0,4 1 0,6-3 0,3-4 0,7-5 0,5-6 0,4-5 0,5-3 0,3-10 0,4-8 0,2-11-1133,1-5-3965,-2-1-4733,-5 1 8571,-3 2 1,-22 15 0,-6 4-1</inkml:trace>
</inkml:ink>
</file>

<file path=ppt/ink/ink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10.31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26048,'17'32'-5099,"-2"-2"-4732,-15-9 9776,-2 0 0,2-9 1,-2-2-1</inkml:trace>
</inkml:ink>
</file>

<file path=ppt/ink/ink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10.5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28671,'56'11'0,"0"-4"0,-2-6 0,5-1 0,2 0 0,1 0 0,0 0 0,-2 0 0,-2 0 0,-3 0 0,-6 0-2220,-5-1-2923,-6 1-4688,-12-1 9308,-11 5 0,-10-3 1,-5 3-1</inkml:trace>
</inkml:ink>
</file>

<file path=ppt/ink/ink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12.5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 1 20255,'-2'0'4168,"0"0"-2935,2 0-1143,42 0-45,-19 0-45,31 0 22,-32 0 12,-6 0-34,-6 0 78,-5 0 247,-4 2 257,-1 8-144,0 8-170,0 8-156,-2 5-112,-2 0-89,-2 0-416,-1-2-738,-1-1-998,2-2-2521,-1-2-4639,2-3 9401,-2-3 0,5-9 0,-1-2 0</inkml:trace>
</inkml:ink>
</file>

<file path=ppt/ink/ink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12.71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34 28671,'76'12'0,"-8"-4"0,-27-6-864,2-2-1926,0-7-4056,2-3 6846,0-8 0,-20 6 0,-5 3 0</inkml:trace>
</inkml:ink>
</file>

<file path=ppt/ink/ink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13.05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68 24535,'72'-37'101,"-12"7"-101,-42 33 90,-7 9 123,-6 8-90,-2 12 179,-10 7-123,-4 6 80,-9 1 10,-3 0 111,2-6 113,5-7 101,7-8-78,3-7 101,5-5-617,1-1 0,1 1 0,6 1 0,3 1 0,7-2 0,4-1 0,0-4 0,4-3 0,2-3-181,0-1-2855,2-8-3821,-1-5 6857,1-8 0,-12 6 0,-6 4 0</inkml:trace>
</inkml:ink>
</file>

<file path=ppt/ink/ink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13.25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79 0 26463,'-6'51'392,"0"1"0,-7 42-392,-2-36-303,2-3-1680,0-9-3261,6-7-4587,3-8 8916,3-9 0,1-10 0,0-5 1</inkml:trace>
</inkml:ink>
</file>

<file path=ppt/ink/ink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13.64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16 21566,'6'0'3552,"-1"0"-3362,46 0-111,-23 0-57,40 0 45,-38-1 45,-3-1 46,-5-1-69,-1 0 79,-4 0-33,-3 1-1,-3 1 79,-2 1 22,-3 0 0,-2 0 24,-2 3 77,0 7-112,-2 9-34,0 9-100,0 6-90,-1 1-124,-2-3-525,-1-6-1425,-3-4-3057,-3-4 5131,-4 2 0,5-10 0,1-1 0</inkml:trace>
</inkml:ink>
</file>

<file path=ppt/ink/ink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13.80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13 19885,'-5'-7'4247,"1"1"-4023,4 6-123,0 0-101,3 44-1221,-2-22-3978,2 37 5199,-4-33 0,1-10 0,-1-5 0</inkml:trace>
</inkml:ink>
</file>

<file path=ppt/ink/ink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14.0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28569,'53'0'51,"1"0"0,26 0-51,-21 0 0,-26 0 0,-3 0 0,-4 0-1626,-2 0-2710,-1 0-5495,-1 0 8795,-3 6 1,-8-5-1,-4 5 1</inkml:trace>
</inkml:ink>
</file>

<file path=ppt/ink/ink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15.10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 32 20636,'-4'0'3989,"1"0"-1109,3 0-2410,46-10-123,-19 6-190,38-8-112,-32 9-45,-1 2-56,-5 0-538,-4 1-605,-6 0-1893,-3 0-2959,-5 0 6051,-3 4 0,-3-3 0,-3 3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7:33.05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193 0 28020,'-30'51'217,"0"-1"0,1-2 0,5-2-217,2 16 0,2 0 0,4-5 0,5-6 0,5-9 0,3-11 0,2-8 0,4-8 0,7-4 0,7-5 0,9 0 0,5-4 0,4 0 0,3-2 0,3-1 0,-2-6 0,-2-2 0,-4-6 0,-7 4-113,-7 1-3495,-6 0-5692,-3-2 9300,3-2 0,-7 5 0,1 2 0</inkml:trace>
</inkml:ink>
</file>

<file path=ppt/ink/ink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15.29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219 1 23493,'-60'76'1166,"9"-5"-1166,27-26-23,5-2-627,3-5-908,3-4-1713,0-7-2342,4-7 5613,1-9 0,5-5 0,0-5 0</inkml:trace>
</inkml:ink>
</file>

<file path=ppt/ink/ink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15.4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23594,'60'49'-280,"-11"-9"-1490,-36-32-3172,-2-3 4942,0-4 0,-5-1 0,-1 0 0</inkml:trace>
</inkml:ink>
</file>

<file path=ppt/ink/ink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15.64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54 24255,'65'-5'-5143,"-12"-2"-1501,-38-6 6644,-2-1 0,-7 6 0,-1 2 0</inkml:trace>
</inkml:ink>
</file>

<file path=ppt/ink/ink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15.81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79 15 19751,'1'-8'4022,"-1"1"-3742,0 7-156,-15 54-124,6-20-258,-13 45-1188,12-35-2307,0 0-6078,2-8 9633,4-5 0,2-16 0,2-6 1</inkml:trace>
</inkml:ink>
</file>

<file path=ppt/ink/ink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20 0 27202,'0'54'140,"-1"1"0,-2 42-835,-4-41-2095,1-6-3776,4-7 6566,9-4 0,-5-19 0,5-4 0</inkml:trace>
</inkml:ink>
</file>

<file path=ppt/ink/ink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16.9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6 18250,'2'-3'4459,"-1"0"-3350,-1 3-828,18 30-203,-12-10-78,15 25-135,-19-22-828,0-4-1637,-1-2-1960,-1-3 4560,-3 0 0,2-7 0,-2-1 0</inkml:trace>
</inkml:ink>
</file>

<file path=ppt/ink/ink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17.17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67 27292,'70'-31'1379,"-7"7"-1379,-24 17 0,-2 4 0,-1 2 0,-1 1 0,-2 0-696,-3 0-872,-5 0-1939,-7 0-4539,-8 1 8046,-5 7 0,-4-4 0,-1 3 0</inkml:trace>
</inkml:ink>
</file>

<file path=ppt/ink/ink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17.35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216 1 23135,'-61'66'257,"9"-7"-346,32-25-628,2-3-1144,1-4-3080,1-6 4941,0-3 0,8-9 0,0-2 0</inkml:trace>
</inkml:ink>
</file>

<file path=ppt/ink/ink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17.5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 20277,'2'-1'4068,"-1"1"-3362,-1 0-191,26 42-402,-13-15-35,21 35-78,-20-27-314,-2-1-1087,0-5-2688,-2-3-5727,-1-3 9816,2-6 0,-6-7 0,1-4 0</inkml:trace>
</inkml:ink>
</file>

<file path=ppt/ink/ink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17.72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 6 20893,'0'-3'3115,"0"1"-3159,0 2-1648,2 35-2353,-1-13-5132,1 32 9177,-9-21 0,5-14 0,-5-2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7:33.23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153 0 28671,'-9'52'0,"0"-1"0,-1 2 0,-1-1 0,-10 41 0,-3 2 0,1-4-803,4-6-4038,5-5 4841,6-3 0,4-36 0,3-7 0</inkml:trace>
</inkml:ink>
</file>

<file path=ppt/ink/ink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18.02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75 0 22473,'-37'64'2578,"6"-10"-1581,27-36-202,2-4-167,2-3-124,0-3-45,3-1-222,5 1-237,7-3 0,6 0 0,4-3 0,2-1 0,2-1 0,0 0 0,0-3-998,-3-2-1255,-1-4-1287,-2-1-4505,0 2 8045,-4 3 0,-7 4 0,-4 1 0</inkml:trace>
</inkml:ink>
</file>

<file path=ppt/ink/ink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35.33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26306,'15'13'852,"2"-3"-796,0-9-23,4-1-10,-2 0-12,1 0 0,-2 0-22,-1 0 11,-4 0-11,-1 0-12,-4 1-10,-3 1 33,-2 2 89,-2 4-10,-1 3 33,0 3-68,0 1-44,-4 1-44,0 1-281,-3-1-449,0-2-1198,3-5-2286,-1-2-5573,1-1 8961,-2 0 0,2-2 0,0 0 0</inkml:trace>
</inkml:ink>
</file>

<file path=ppt/ink/ink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35.60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53 27169,'49'-20'1310,"-3"3"-1118,-11 9-192,2 3 0,-1 3 0,-3 2 0,-4 0 0,-6 0 0,-6 0-281,-4 0-772,-5 0-1446,-2 0-2510,-2 1-4822,-3 3 9490,1 3 0,-2-2 1,0 0-1</inkml:trace>
</inkml:ink>
</file>

<file path=ppt/ink/ink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35.87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74 1 16983,'-4'0'5233,"0"0"-3497,4 0-1545,-14 45-179,8-21-12,-10 36-281,12-35-973,1 0-1660,-1 1-2834,0 2 5748,-3 3 0,4-13 0,-1-2 0</inkml:trace>
</inkml:ink>
</file>

<file path=ppt/ink/ink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36.27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137 0 26418,'-39'64'-11,"6"-11"11,20-25 33,2-3 102,1 0 100,1 0 78,0-2-66,2-1-45,4-6-90,0-4-34,3-5 46,0-3-12,7-3-12,2 0-32,9-1-68,2-3-23,4-5-425,1-4-852,2-7-1759,-2 0-2454,-5 5 5513,-6 5 0,-8 6 0,-3 3 0</inkml:trace>
</inkml:ink>
</file>

<file path=ppt/ink/ink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36.46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27180,'51'5'-1322,"-5"-3"-1110,-16-2-2509,-6-2-4890,-7 2 9252,-7 10 0,-6-7 0,-3 7 1</inkml:trace>
</inkml:ink>
</file>

<file path=ppt/ink/ink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36.65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69 0 26642,'-38'70'1333,"8"-13"-1232,29-39-101,11-7-11,7-4-213,16-5-628,7-9-1030,6-5-1625,3-8-4953,3-1 8460,4 0 0,-25 9 0,-4 3 0</inkml:trace>
</inkml:ink>
</file>

<file path=ppt/ink/ink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37.04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119 0 26149,'-31'49'552,"1"0"1,2 11 0,8-3-94,12 9-54,7 14-405,13-37 0,9-10 0,12-11 0,6-11 0,8-16 0,7-19 0,5-15-3573,-2-18 2633,-8-2-943,-15 2-2296,-16 8-5652,-10 15 9678,-17 14 0,7 12 0,-7 7 0</inkml:trace>
</inkml:ink>
</file>

<file path=ppt/ink/ink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37.19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 55 23471,'-4'0'4079,"0"0"-3967,4 0-112,0 0-135,41-18-873,-10 8-1816,32-11-2633,-27 15 5457,-15 11 0,-10-3 0,-10 4 0</inkml:trace>
</inkml:ink>
</file>

<file path=ppt/ink/ink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37.37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67 22620,'-5'-1'4571,"1"0"-4448,52-19-123,-13 11 0,39-15-538,-31 17-930,-6 4-1311,-9 1-7052,-8 3 9564,-7 7 0,-7-5 0,-2 6 1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7:34.7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24 252 22070,'3'54'471,"0"0"0,-2 40 77,-6-47 13,-3-8 55,1-10 11,2-9-189,2-10-438,2-5 112,0-9-90,1-17 23,7-16 56,3-24-68,7-9 12,-1-3 78,-4 5 12,-4 9-1,-4 11 45,-2 10 23,0 10-79,0 10-44,1 5 56,2 4 66,1 1 191,2 0 45,4 0-66,4 0-371,4 3 0,4 3 0,22 0 0,-8 0 0,17-1 0,-18-1 0,-3 1 0,-7 1-2455,-3 1-1164,-13 12-5838,-5 9 9457,-24 20 0,10-16 0,-8 0 0</inkml:trace>
</inkml:ink>
</file>

<file path=ppt/ink/ink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39.01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60 14182,'0'-6'7440,"0"1"-5770,0 5-337,0 0-67,45-17-347,-15 13-471,40-12-67,-26 16-213,-1 0-123,-4 0-45,-6-1-90,-5 0-571,-6-2-1401,-4 1-1489,-3 0-5380,-5 1 8931,-4 0 0,-4 1 0,-2 0 0</inkml:trace>
</inkml:ink>
</file>

<file path=ppt/ink/ink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39.1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32 3 18899,'-5'-1'4437,"1"0"-4302,4 1-113,0 0-403,-7 34-1467,5-18-2881,-5 29 4729,4-26 0,2-9 0,-2-1 0</inkml:trace>
</inkml:ink>
</file>

<file path=ppt/ink/ink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39.48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64 23549,'81'-35'0,"-14"7"0,-47 28 0,-8 4 191,-8 4 291,-3 10 111,-8 5 124,-2 6-145,-6 1-45,3-2-225,5-4-145,4-5-101,3-6-56,5-3-23,5-6-223,12-1-1144,11-12-1511,14-8-6930,10-14 9829,11-11 0,-29 18 0,-5 2 1</inkml:trace>
</inkml:ink>
</file>

<file path=ppt/ink/ink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39.8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43 20893,'-7'0'4214,"1"0"-3486,6 0-414,0 0-124,53-10-111,-24 4 10,41-7 46,-41 7 55,-5 3 90,-5 0 23,-5 2 0,-3 1 10,-5 0 169,-1 8-324,-3 6-158,0 11 0,-3 7 0,-4-1 0,-1-1 0,-2-3-46,1-5-1354,3-1-1828,-2-1-3685,-1 3 6913,-5 3 0,4-11 0,0-2 0</inkml:trace>
</inkml:ink>
</file>

<file path=ppt/ink/ink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39.98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61 4 20031,'-7'-2'5344,"2"1"-5085,5 1-529,0 0-1354,-11 42-2477,7-22-5659,-11 36 9760,8-34 0,1-8 0,1-3 0</inkml:trace>
</inkml:ink>
</file>

<file path=ppt/ink/ink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40.1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6 119 20524,'-3'-4'5143,"1"1"-4549,45-14-314,-14 11-190,35-14-90,-25 14-392,-1-2-1211,1 0-2364,2-2-5864,1 0 8661,1-3 0,-19 6 1,-4 1-1</inkml:trace>
</inkml:ink>
</file>

<file path=ppt/ink/ink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40.46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67 24031,'81'-32'1356,"-13"7"-919,-43 19-67,-6 3-34,-4 2-34,-4 4 158,-5 7 78,-2 9-191,-4 12-45,-4 8-167,-7 7-78,-7 3-57,-5-1-293,-2-2-804,1-6-2500,3-6-5592,3-7 9189,8-9 0,4-8 0,6-5 0</inkml:trace>
</inkml:ink>
</file>

<file path=ppt/ink/ink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40.6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40 8 22597,'1'-4'3888,"-1"1"-3384,0 3-246,0 61-258,-7-26-78,-1 48-1435,-3-44-4056,2-7 5569,5-6 0,3-12 0,1-6 0</inkml:trace>
</inkml:ink>
</file>

<file path=ppt/ink/ink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41.0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21 15 24110,'67'-10'302,"-11"5"-257,-40 13-23,-6 5 57,-6 3-1,-3 3 68,-6 1-68,-5 4 34,-8 1 426,-5 3 336,-1 0-67,1 1-112,2-1-68,2-2-469,4-3-158,5-6 0,5-5 0,3-3 0,2-3 0,9-3 0,5-2 0,11-1 0,3 0-505,0-5-1232,-4 1-1815,-4-4-3709,-6 4 7261,-6 2 0,-5 1 0,-3 1 0</inkml:trace>
</inkml:ink>
</file>

<file path=ppt/ink/ink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41.16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 37 21801,'-3'0'3619,"0"0"-2789,3 0-808,53-3-22,-23-2-145,39-3-685,-40 1-1321,-6 0-2723,-4 4 4874,-2 0 0,-8 2 0,-3 1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7:34.92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1 111 28671,'52'-39'-2914,"-1"6"-1456,-10 23-5461,2 1 9252,2-1 0,-21 5 0,-5 0 1</inkml:trace>
</inkml:ink>
</file>

<file path=ppt/ink/ink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41.4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24647,'70'3'56,"-14"0"-22,-41 0 795,-9 5 516,-7 10-695,-13 12-314,-9 10-179,-9 8-57,2 1-55,7-3-45,9-7 0,7-10-33,6-8-35,6-7-189,7-7-797,10-4-1567,12-10-3508,8-7 6129,9-6 0,-22 6 0,-3 4 0</inkml:trace>
</inkml:ink>
</file>

<file path=ppt/ink/ink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42.54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 43 26451,'-7'14'2220,"11"-4"-2220,24-9 0,13-1 0,10-5 0,5-4 0,0-4 0,-6-1-136,-9 4-1253,-11 1-1973,-9 5-2487,-9 2 5849,-5 1 0,-5 1 0,-2 0 0</inkml:trace>
</inkml:ink>
</file>

<file path=ppt/ink/ink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42.68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262 1 25634,'-41'39'332,"0"0"0,3-2 1,4-4-557,-1 4-1468,7-4-1715,6-6-5893,9-7 9300,6-8 0,4-7 0,3-4 0</inkml:trace>
</inkml:ink>
</file>

<file path=ppt/ink/ink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42.83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24311,'58'34'-4638,"-9"-6"-4349,-34-22 8987,-4-1 0,-5-2 0,-3-1 0</inkml:trace>
</inkml:ink>
</file>

<file path=ppt/ink/ink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43.01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53 1 18406,'-4'0'5367,"0"0"-3809,4 0-1558,-12 42-538,7-25-1154,-9 32-1692,12-35-2151,0-2 5535,-2 1 0,2-7 0,-1 0 0</inkml:trace>
</inkml:ink>
</file>

<file path=ppt/ink/ink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43.22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21 28210,'58'9'-156,"-3"-1"-595,-18-10-1177,-4-3-1209,-5-4-3866,-8-1 7003,-10 3 0,-4 3 0,-6 4 0</inkml:trace>
</inkml:ink>
</file>

<file path=ppt/ink/ink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43.39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43 26149,'92'-4'336,"-11"-2"-750,-33 0-1054,-5-2-1502,-4 1-6861,-6 1 9804,-6 2 0,-13 3 0,-6 1 0</inkml:trace>
</inkml:ink>
</file>

<file path=ppt/ink/ink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43.61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 2 19796,'-2'-1'3025,"1"0"-2588,1 1 168,46 4-145,-14-4-169,39 4-168,-32-4-101,-8 0-22,-9 0-492,-7 0-1649,-6 0-3371,-4 0 5512,-3 0 0,-2 0 0,0 0 0</inkml:trace>
</inkml:ink>
</file>

<file path=ppt/ink/ink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43.85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102 69 24771,'-56'64'2106,"12"-11"-1590,43-39-46,5 0-11,9-1-110,12-3-349,12-4 0,6-4 0,2-10-416,-3-8-805,-5-14-2342,-6-11-4639,-1-6 8202,0-4 0,-14 22 0,-1 7 0</inkml:trace>
</inkml:ink>
</file>

<file path=ppt/ink/ink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44.14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150 17 24748,'-66'49'1871,"11"-3"-1367,42-21-33,4 0-202,4-6-22,3-2 55,12-6-112,6-5-121,13-2-69,6-13-46,-2-7-201,-2-9-55,-10-5-392,-7 1-998,-9 1-2790,-2 4-5349,-1 3 9495,7 2 1,-5 9 0,3 2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7:35.17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95 1 15538,'2'0'6162,"0"0"-5030,-2 66-146,-4-19-583,0 6 1,-2 1 391,-10 15-122,-4-6-124,2-12-135,4-17-55,4-15-157,5-11-34,3-11 78,2-15-44,5-11-23,4-16-123,6-1-11,3 3-45,0 8-370,-2 10-1075,0 5-1648,4 5-4010,2 1 7103,7 0 0,-13 7 0,0 1 0</inkml:trace>
</inkml:ink>
</file>

<file path=ppt/ink/ink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44.2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 8 21835,'5'-4'4482,"-2"0"-4191,-3 60-246,0-26-45,0 42-470,0-43-1122,0-7-1175,0-6-3127,-3-5 5894,-1-3 0,0-4 0,1-2 0</inkml:trace>
</inkml:ink>
</file>

<file path=ppt/ink/ink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44.4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43 18563,'5'-5'7216,"-1"1"-6700,-4 4-460,43-7-56,-17 5-583,38-5-1378,-26 7-1535,3-3-5625,1 0 9121,2-2 0,-19 2 0,-6-1 0</inkml:trace>
</inkml:ink>
</file>

<file path=ppt/ink/ink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44.6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11 27774,'69'-3'-269,"-13"-1"-885,-37 2-1233,-7 0-2655,-6 2-4789,-6 10 9518,-14 6 0,9-3 1,-8 0-1</inkml:trace>
</inkml:ink>
</file>

<file path=ppt/ink/ink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44.80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28087,'36'37'-6185,"-1"-6"-2050,-7-24 8235,-2 3 0,-12-5 0,-5 0 0</inkml:trace>
</inkml:ink>
</file>

<file path=ppt/ink/ink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45.0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157 2 18205,'-4'0'5669,"1"0"-4683,3 0 23,-45 19-191,25-4-224,-34 17-79,39-11-213,6 2-201,4-2 56,3 1-34,7-2-33,6-1-34,5-6-34,7-4 2,0-5-48,-1-9-54,-3-9-68,-5-10-313,-5-9-785,-4-3-1591,-2 1-3193,-1 5 6028,1 6 0,-2 13 0,2 3 0</inkml:trace>
</inkml:ink>
</file>

<file path=ppt/ink/ink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45.19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86 0 25690,'-13'93'-102,"1"-11"-1365,-3-41-1772,2-6-2710,0-6-2981,4-9 8930,2-5 0,4-10 0,2-2 0</inkml:trace>
</inkml:ink>
</file>

<file path=ppt/ink/ink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45.28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75 20905,'67'-28'-1701,"-6"0"1,-41 19 0,-4-1-1</inkml:trace>
</inkml:ink>
</file>

<file path=ppt/ink/ink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45.45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113 13 19874,'0'-7'4157,"0"1"-3541,0 6 34,-24 50-437,7-18-213,-20 42-202,18-30-1098,8-1-1691,6-1-1872,17-3-1244,13-6 6107,20-9 0,-16-12 0,-2-6 0</inkml:trace>
</inkml:ink>
</file>

<file path=ppt/ink/ink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45.7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140 21 23090,'-68'18'1860,"13"1"-1625,44 3-56,6-3 169,5-7 89,6-5 45,5-3-180,9-4-44,3-7-258,2-5-146,-2-9-425,-4-3-1144,-7 1-1288,-6 4-4997,-4 9 8000,-7 4 0,4 6 0,-5 0 0</inkml:trace>
</inkml:ink>
</file>

<file path=ppt/ink/ink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45.86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51 0 26653,'-31'49'-6947,"12"-9"-751,35-49 7698,13-7 0,-9 4 0,1-1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7:35.49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96 0 25454,'-50'76'1244,"10"-12"-1132,36-41-112,3-9-34,7-5 23,5-6-11,10-2-34,5-9-68,1-3 24,0-8 77,-6 2 1,-5 7-12,-7 4 34,-3 5 157,-2 6-11,0 8 22,1 7-135,-1 8-10,1 0-23,1-2-146,-1-5-795,3-3-1591,1-8-4258,5-4 6790,4-7 0,-8 0 0,1-3 0</inkml:trace>
</inkml:ink>
</file>

<file path=ppt/ink/ink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45.98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111 1 23997,'-29'62'-1815,"3"-9"-5412,11-36 7227,-4-1 0,8-8 0,0-1 0</inkml:trace>
</inkml:ink>
</file>

<file path=ppt/ink/ink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46.15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58 27316,'74'-6'0,"-1"0"0,3 0 0,-2 0 0,-4-3 0,-1 0-622,5 3 0,1 1 622,2 2 0,1 1 0,0 2 0,1 0 120,-1 1 1,0 1-777,0 0 0,-1 0-2487,-2 0 0,-1 1 3143,-2 0 0,-5 1 0,12-2 0,-23 2 0</inkml:trace>
</inkml:ink>
</file>

<file path=ppt/ink/ink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55.32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217 7 18216,'0'-4'5232,"0"1"-4525,0 3-24,-9 43-112,-2-11-122,-9 38-203,-1-19-156,-1-2-34,1-1-56,2-6-56,2-4-662,3-5-974,0-3-2375,0-2-3731,2-4 7798,0-2 0,6-10 0,2-4 0</inkml:trace>
</inkml:ink>
</file>

<file path=ppt/ink/ink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55.5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28065,'55'59'269,"-9"-8"-269,-30-28-213,-4-2-549,0-1-1009,-4 0-1859,-1-2-4460,0-4 8090,2-4 0,-4-5 0,0-2 0</inkml:trace>
</inkml:ink>
</file>

<file path=ppt/ink/ink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55.76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11 18059,'1'-6'5994,"0"2"-4884,-1 4 682,0 0-1332,2 48-236,-2-17-157,1 44-67,-1-30-425,0 3-1268,-1 0-2273,0 0-5793,-1-2 9759,1-5 0,1-18 0,0-9 0</inkml:trace>
</inkml:ink>
</file>

<file path=ppt/ink/ink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55.95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97 28378,'26'-7'-179,"3"-3"-571,2-1-1043,0-5-1154,-2 0-4023,-3 1 6970,-4 3 0,-9 6 0,-5 2 0</inkml:trace>
</inkml:ink>
</file>

<file path=ppt/ink/ink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59.28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 0 15336,'-4'0'5771,"2"0"-3071,2 0-1837,-3 0-79,3 0 471,-2 0-897,2 3-55,5-1-123,4 2-102,10-3 0,5-1-33,6 0-45,1 0 11,-2 0 1,-3 0-12,-4 0 0,-5 0 0,-5-1 11,-4-1 11,-3 0 23,-2 1 774,-3 1-819,0 6 0,-2 3 0,-2 8-113,-3 1-526,-2 0-784,-2 1-1882,0 0-4079,-2 2 7384,0 0 0,5-9 0,2-1 0</inkml:trace>
</inkml:ink>
</file>

<file path=ppt/ink/ink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59.52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 0 26474,'0'26'45,"0"-2"-572,0-6-694,0-1-953,0 1-2779,-3 1 4105,-3 1 0,2-8 0,-1-3 0</inkml:trace>
</inkml:ink>
</file>

<file path=ppt/ink/ink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59.7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60 28614,'70'-17'57,"-9"3"-57,-34 13 0,-1 1 0,-1 0 0,-1 0 0,-3-1-1054,-5 0-2453,-3-2-4326,-2-2 7833,1-3 0,-5 3 0,-1 0 0</inkml:trace>
</inkml:ink>
</file>

<file path=ppt/ink/ink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6:59.9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 2 21465,'-3'-1'4270,"1"1"-3285,2 0-918,0 46-67,1-19-616,1 39-1983,0-30-5480,0 2 8079,-1 1 0,-1-16 0,0-5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7:35.68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28 11 20501,'1'-6'5514,"0"1"-4540,-1 5-570,0 0-191,9 63-213,-7-21-12,7 57-402,-15-36-1939,-1 3-3104,-6-4 5457,1-6 0,4-24 0,4-10 0</inkml:trace>
</inkml:ink>
</file>

<file path=ppt/ink/ink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00.1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53 28300,'60'-26'-358,"-10"5"-729,-28 18-1479,-2 1-2902,-3 1 5468,1 6 0,-8-4 0,-2 4 0</inkml:trace>
</inkml:ink>
</file>

<file path=ppt/ink/ink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11.1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 58 19874,'-2'-5'5445,"0"0"-4693,2 5 1477,0 0-1858,22-13-371,-6 10 0,19-8 0,-8 15 0,3 1 0,1-1 0,1-2 0,-2-2 0,-3 0 0,-4-2 0,-4-1 0,-5-4-539,-1 0-1567,-3 0-1233,-3 2-2286,-3 2 5625,-4 2 0,0 1 0,0 0 0</inkml:trace>
</inkml:ink>
</file>

<file path=ppt/ink/ink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11.4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60 19168,'-4'0'6533,"1"0"-3755,3 0-2586,21-24-192,-8 16 0,19-17 0,-12 23 0,0 2 0,1 0-539,0 0-1814,1 0-3339,-2 6 5692,-2 4 0,-8-1 0,-3 0 0</inkml:trace>
</inkml:ink>
</file>

<file path=ppt/ink/ink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11.78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83 2 25599,'-43'70'864,"9"-9"-674,30-32 45,2-1 35,4-1 122,8-5-23,6-6-134,11-7-100,2-6-34,3-12-1,-3-6-21,-5-11 23,-6-4-102,-9-1 0,-5-2 0,-12 2 0,-22-8 0,-1 15 0,-15 1-214,18 18-1097,5 10-2342,7 9-6178,8 7 9501,3 5 1,5-11 0,0-6-1</inkml:trace>
</inkml:ink>
</file>

<file path=ppt/ink/ink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11.9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90 1 27785,'-15'52'41,"0"0"0,0-3 0,3-2-994,-1 19-1994,3-2-3395,4-3 6342,3-9 0,2-24 0,1-10 0</inkml:trace>
</inkml:ink>
</file>

<file path=ppt/ink/ink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12.12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53 25824,'78'-20'-2458,"-9"0"0,-45 13 1,-6 1-1</inkml:trace>
</inkml:ink>
</file>

<file path=ppt/ink/ink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12.48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0 174 28311,'74'-31'360,"-6"2"-360,-27 11 0,-1 0 0,-2 2 0,7-6 0,-15 9 0,4-2 0,-19 9 0,-5 2 0,-4 3 0,-3 1 0,-2 2 0,-1 7 0,0 7 0,0 9 0,0 5 0,0 5 0,-2 3 0,-2 1 0,-4 0 0,-1 0-91,-3-1-1578,-4 1-2914,-2 1-5248,-3-4 9140,1-4 0,8-15 0,4-7 0</inkml:trace>
</inkml:ink>
</file>

<file path=ppt/ink/ink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12.66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33 0 22877,'-3'0'4885,"1"0"-4683,2 0-202,-1 47-34,0-21-873,0 38-2164,-1-32-3786,-2 0 6857,-4 1 0,3-15 0,0-4 0</inkml:trace>
</inkml:ink>
</file>

<file path=ppt/ink/ink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12.87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0 107 28671,'81'-28'0,"-4"1"0,-20 12 0,-5 0 0,-8 5 0,-9 3 0,-3 4-2365,-5 1-4874,2 2 7239,2 2 0,-14-2 0,-1 2 0</inkml:trace>
</inkml:ink>
</file>

<file path=ppt/ink/ink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13.60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117 1 23292,'-46'71'1064,"7"-5"-493,28-30-212,2 1-90,3 0-78,2-2-57,3-3-55,0-2-12,4-4 22,7-5 203,6-6 133,11-7 1,2-7-3291,6-12 3324,-2-8-112,-3-11-267,-3-1-80,-7-2 0,-4-1 0,-5 2-203,-4 0-573,-4-5-6194,-6 17 6970,-9-1 0,5 19 0,-4 2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7:35.81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77 22552,'62'-42'-2671,"-19"8"1,-33 34-1</inkml:trace>
</inkml:ink>
</file>

<file path=ppt/ink/ink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13.7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97 27762,'73'-49'471,"-10"9"-471,-33 35-79,-5 2-761,-7 3-1468,-2 4-2925,-2 5 5233,0 5 0,-5-5 0,-2-1 0</inkml:trace>
</inkml:ink>
</file>

<file path=ppt/ink/ink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14.36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106 13 10809,'2'-3'5973,"-1"0"-371,-1 3-4448,1-1-213,-1 0-145,1-1-202,-1 1 369,0 0-806,-2 5-34,-3 10 46,-3 11-57,-3 12-56,1 7-34,1 4-11,1 2 1,1 0-12,-1 1-79,1-2-325,-1-2-760,1-5-1291,1-7-2542,2-8-4834,1-7 9473,-1-6 1,2-7-1,0-3 1</inkml:trace>
</inkml:ink>
</file>

<file path=ppt/ink/ink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14.53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90 19246,'1'-7'6230,"0"2"-5613,-1 5-259,0 0-122,39-21-147,-16 13-89,34-16-33,-28 20-1054,-1 2-1658,-2-1-3004,0-1 5749,0-1 0,-12 1 0,-2 1 0</inkml:trace>
</inkml:ink>
</file>

<file path=ppt/ink/ink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15.35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131 1 24412,'-14'7'1446,"-1"7"-853,0 13-245,-1 4-12,0 2-134,1-3-68,6 1 45,-1-2 45,3 1-22,1-2 33,2-3 45,1-3-200,3-5-80,0-2 0,0-5 0,3-3 0,2-2 0,6-2 0,2-1 0,2-2 0,0 0 0,0 0 0,0 0 0,2 0 0,-1 0 0,0 0 0,-1 0 0,-1 0 0,1 0-4113,6 0-3787,-3-1 7900,5-4 0,-14 3 0,-2-2 0</inkml:trace>
</inkml:ink>
</file>

<file path=ppt/ink/ink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15.5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38 7 21241,'0'-3'4897,"0"0"-4416,0 3-268,-4 40-123,1-12-90,-4 36-179,2-22-1054,0 0-1860,0-2-4515,1-2 7608,1-8 0,2-13 0,1-6 0</inkml:trace>
</inkml:ink>
</file>

<file path=ppt/ink/ink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15.70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12 21185,'0'-4'3619,"0"1"-3899,0 3-1064,47-3-1760,-25 3-3765,37-2 6869,-38 5 0,-10-1 0,-2 0 0</inkml:trace>
</inkml:ink>
</file>

<file path=ppt/ink/ink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16.1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139 2 18832,'-4'-1'4852,"1"0"-2970,3 1-1288,-29 51-112,16-19-135,-24 41-122,24-31-46,2-3-67,2-3 0,2-3-45,2-4 45,1-1 45,2-5 11,1-3-45,0-3 11,1-4 1,0-4 23,0-2-158,3-4 0,2-1 0,4-2 0,4 0 0,2 0 0,3-3 0,2-3 0,2-2 0,-1-2 0,-2 3 0,-2 0 0,-2 3-4965,2 2-4866,-7 2 9445,2 3 1,-9-2 0,0 2-1</inkml:trace>
</inkml:ink>
</file>

<file path=ppt/ink/ink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16.36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50 11 19302,'0'-6'5984,"0"1"-5211,0 5-403,0 0-280,-2 52-90,-1-17-460,-3 44-1142,0-31-3037,-4-4 4639,0-2 0,3-20 0,2-5 0</inkml:trace>
</inkml:ink>
</file>

<file path=ppt/ink/ink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16.5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40 27986,'77'-22'-930,"-16"5"-1355,-18 17-1873,-8 0-5673,7 0 9490,4 0 1,-18 0-1,-5 0 1</inkml:trace>
</inkml:ink>
</file>

<file path=ppt/ink/ink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16.85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12 26787,'-7'-7'1267,"10"2"-976,21 5-123,8 0-157,6 0-11,1 1-11,-3 0-437,-6 2-729,-7 0-1949,-6 0-3608,-6 0 6734,-5-1 0,-3-1 0,-3 1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7:36.12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34 178 25679,'78'-46'806,"-14"7"-784,-44 20-22,-5 2-11,-7 1-56,-3 1-90,-5 3 12,-6 3 145,-5 5 224,-22 15 414,3 10 46,-13 20-191,13 7-124,2 3-233,7-1-136,8-6 0,6-5 0,6-8 0,1-3 0,7-8-80,3-4-1152,10-8-1704,4-4-3821,3-8 6757,1-10 0,-11 6 0,-4-5 0</inkml:trace>
</inkml:ink>
</file>

<file path=ppt/ink/ink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17.1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131 0 25062,'-51'64'1277,"9"-6"-907,31-23-56,3-3 22,0-3 34,3-5-101,1-3-45,3-5 89,1-3-177,0-3-136,4-3 0,5-2 0,5-1 0,7-3 0,3 0 0,3-1 0,1-1 0,-1-4 0,-2-1-203,-2-1-1746,-5 3-3015,-4 2-4867,-7 2 8596,-3 3 1,-3-2 0,-1 3 0</inkml:trace>
</inkml:ink>
</file>

<file path=ppt/ink/ink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17.35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20 0 25241,'-3'61'-3518,"1"-8"-3093,0-33 6611,-3 1 0,2-9 0,-2-2 0</inkml:trace>
</inkml:ink>
</file>

<file path=ppt/ink/ink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17.64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26 28671,'6'0'0,"12"0"0,34-2 0,6 0 0,0-1 0,0 1 0,-2 1 0,1 0 0,0 0 0,0-2 0,-2 0 0,-6-1 0,-9 2-785,-11 0-3216,-8 2-5830,-9 2 9661,-4 6 0,-4-5 0,-3 5 1</inkml:trace>
</inkml:ink>
</file>

<file path=ppt/ink/ink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21.3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158 114 20613,'-66'19'1659,"11"0"-1267,40-2-112,4-1 34,5 0-112,2 0-46,3 1 124,4-1-55,7-2 89,5-3 89,9-5-45,3-2 34,2-11 57,-2-5-91,-4-10-111,-6-7-113,-8-4-67,-6-2-11,-5 1-33,-4 1-12,-4 6-11,-5 3-45,-1 8-257,-2 8-583,0 3-830,1 13 1715,3 22 0,7-15 0,3 12 0</inkml:trace>
</inkml:ink>
</file>

<file path=ppt/ink/ink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21.54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 6 19729,'1'-3'4784,"0"1"-2801,-1 2-1871,8 31-112,-5-9-728,5 31-1692,-10-12-3418,-4 8 5838,0 4 0,0-23 0,3-6 0</inkml:trace>
</inkml:ink>
</file>

<file path=ppt/ink/ink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21.75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370 0 25566,'-80'10'1894,"10"2"-1894,35 7-34,-1 6-761,-1 6-1648,-2 4-2173,6 1-5215,10-6 9283,11-8 0,8-11 0,4-7 0</inkml:trace>
</inkml:ink>
</file>

<file path=ppt/ink/ink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21.92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22048,'28'15'-9831,"7"-4"8773,-15-11 0,-3 0 0,-5-2 1</inkml:trace>
</inkml:ink>
</file>

<file path=ppt/ink/ink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22.10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296 5 18966,'0'-3'5256,"0"1"-3553,0 2-1345,-47 36-201,23-15-123,-41 33-34,31-23-695,-1 3-1255,1 0-1467,7-1-5726,9-8 9143,9-7 0,6-9 0,3-6 0</inkml:trace>
</inkml:ink>
</file>

<file path=ppt/ink/ink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22.25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26194,'25'37'-4606,"1"-9"-3708,0-22 8314,4-4 0,-12-2 0,-1 0 0</inkml:trace>
</inkml:ink>
</file>

<file path=ppt/ink/ink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22.5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141 17 26440,'-61'-14'762,"11"11"-650,35 30-67,6 4 11,4 1-22,5-4 11,9-4 44,5-7 124,8-6-34,3-6 23,-2-5 44,-2-9 2,-5-5-248,-7-8 0,-5-2 0,-6 0 0,-6 3 0,-3 5-528,-7 7-1096,0 5-2679,-1 8-5528,2 9 8868,6 9 0,4-6 1,6-3-1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5:45.85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77 13 22451,'0'-7'4594,"0"1"-3933,0 6-257,0 0-136,0 53-189,-3-16-34,-4 46-45,-6-28-594,-1 0-1523,0-3-3733,2-6 5850,4-5 0,4-20 0,2-6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7:36.32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83 6 20177,'0'-3'5569,"0"0"-4673,0 3-224,2 52-291,-4-8-146,-5 48-223,-6-20-12,-6 1-303,1-5-918,4-8-2421,6-15-4336,4-18 7978,6-12 0,-2-12 0,2-3 0</inkml:trace>
</inkml:ink>
</file>

<file path=ppt/ink/ink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22.73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31 27225,'57'-12'-2970,"-9"3"-1882,-32 7-4979,-3 0 9131,-3-1 1,-4 2 0,-3 0 0</inkml:trace>
</inkml:ink>
</file>

<file path=ppt/ink/ink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22.90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68 0 25230,'-26'76'1501,"4"-5"-1501,14-22-168,2-1-1602,2-2-2667,2-7-5394,9-6 8860,7-11 0,-5-10 0,3-6 0</inkml:trace>
</inkml:ink>
</file>

<file path=ppt/ink/ink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23.25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87 212 24927,'-48'23'1536,"11"0"-1245,35-5-78,6 1-11,6-2-23,8-3 56,9-4 68,5-5 44,4-2-67,-1-11-122,-2-5-158,-4-11 0,-3-6 0,-5-4 0,-3-1 0,-5-3 0,-4 1 0,-5 1-3392,-3 6 3392,-2 4 0,-7 9 0,-5 6 0,-9 7-80,-8 7-1320,-3 11-2723,-6 13-5169,-1 13 9292,1 9 0,17-21 0,7-4 0</inkml:trace>
</inkml:ink>
</file>

<file path=ppt/ink/ink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23.4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62 1 27695,'-11'73'179,"-2"-7"-503,3-32-1290,-3-2-1972,4-3-6245,4-9 9162,5-8 1,1-7 0,2-5-1</inkml:trace>
</inkml:ink>
</file>

<file path=ppt/ink/ink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23.58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8 18866,'5'-4'3877,"-1"1"-3709,-4 3-168,0 0-1031,18 47-3295,-13-25 4326,11 39 0,-17-47 0,-1-2 0</inkml:trace>
</inkml:ink>
</file>

<file path=ppt/ink/ink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23.82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28502,'65'11'56,"0"0"0,0-2 1,-1-1-57,-10-2 0,0-2 0,5 1 0,1-1 0,2 2 0,2 1 0,4 0 0,0 1 0,4-1 0,1 1-814,0 0 0,-1 0 814,0 0 0,-3-1-1311,-4 0 0,-3 0-1974,-9-1 0,-3 0 3285,30 4 0,-40-6 0,-17 0 0</inkml:trace>
</inkml:ink>
</file>

<file path=ppt/ink/ink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34.46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75 18798,'0'-2'3911,"0"-1"-3082,0 3-695,45-24 57,-21 14 22,34-18-112,-35 23 89,-8 4 90,-5 0 180,-7 1 67,0 1 111,-3 7-145,1 4-202,-1 9-89,0 4-90,0 4-100,0 1 21,-3 0-33,0-2-303,-2-1-738,1-3-1570,0 1-2779,0-2 5390,0 2 0,2-13 0,0 0 0</inkml:trace>
</inkml:ink>
</file>

<file path=ppt/ink/ink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34.72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70 28671,'62'-20'0,"-6"4"0,-23 15 0,-1 1 0,-1 0 0,-2 0 0,1 0-752,-2-1-1680,0-2-3024,1-4 5456,-3-2 0,-11 2 0,-4 2 0</inkml:trace>
</inkml:ink>
</file>

<file path=ppt/ink/ink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35.6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 56 17958,'-1'-6'5423,"-1"2"-4616,2 4-247,0 0-235,38-20-168,-16 14-79,30-14-11,-26 22-33,-3 5-12,-5 4 12,-4 2 11,-6 3 79,-4 0 100,-2 4 45,-9 3 156,-6 7-66,-12 5 22,-6 5-45,-2-2-11,2-4-68,8-8 35,9-8-123,8-6-169,5-5 0,1-2 0,1-1 0,4 0 0,3-1 0,8 1 0,1-2 0,5 1 0,-1-3 0,3 1-3392,-3-1 2909,1 0-1802,-2 0 2285,7 0 0,-14 0 0,3 0 0</inkml:trace>
</inkml:ink>
</file>

<file path=ppt/ink/ink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35.78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 3 18843,'0'-3'5905,"-2"45"-5905,1-17-45,-2 36-1042,2-28-2565,1-3-6179,-1-2 9187,3-8 1,-1-9 0,1-6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7:36.50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64 0 26563,'-2'50'319,"0"0"1,-7 50-757,-6-20-1815,-1 0-3295,4-9 5547,7-12 0,3-28 0,2-12 0</inkml:trace>
</inkml:ink>
</file>

<file path=ppt/ink/ink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36.17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27 27079,'63'-14'728,"-10"2"-649,-33 11-46,-3 1 23,-1 0-33,-3 0-1,-3 0 68,-3 0 66,-2 0 12,-2 0 69,0 0-237,-2 0 0,-1 0 0,0 3 0,0 2 0,0 4 0,0 3 0,-2 3 0,-1 4 0,-4 5 0,0 3 0,-1 3 0,1-3 0,2-4 0,1-6-1189,3-5-2565,0-2-6077,-1 0 9734,0 2 0,0-5 1,0-1-1</inkml:trace>
</inkml:ink>
</file>

<file path=ppt/ink/ink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36.43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97 0 27258,'-1'23'-370,"0"-4"-1434,1 11-1524,-10-1-5568,-9 6 8896,-11 8 0,11-18 0,3-4 0</inkml:trace>
</inkml:ink>
</file>

<file path=ppt/ink/ink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36.6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12 28671,'26'-6'0,"5"0"0,10 8 0,1 1 0,1 1 0,-6 1 0,-3 1 0,-4 1-125,-3 1-2395,0 2-3173,0-2 5693,3-1 0,-14-4 0,-2-1 0</inkml:trace>
</inkml:ink>
</file>

<file path=ppt/ink/ink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38.79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285 1 25252,'-41'52'1771,"3"-4"-1468,15-22-135,0-1-79,0 3-33,0-2-56,1 2-56,1-1-280,2-2-706,1-4-1457,5-2-2218,2-7 4717,5-5 0,3-3 0,3-4 0</inkml:trace>
</inkml:ink>
</file>

<file path=ppt/ink/ink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39.0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26765,'66'0'941,"-9"4"-862,-36 14-79,-1-1 0,-3 3-213,-1-5-706,-3 0-1176,-1-5-1749,-1-3-5232,-4-2 9076,-2-1 0,-3-2 0,-1 0 0</inkml:trace>
</inkml:ink>
</file>

<file path=ppt/ink/ink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39.27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27639,'25'0'213,"2"0"-258,-3 0-571,1 0-1121,-2 0-1770,-2 0-5334,-5 1 8841,-3 4 0,-7-2 0,-2 2 0</inkml:trace>
</inkml:ink>
</file>

<file path=ppt/ink/ink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39.46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27 0 25645,'-14'65'-225,"3"-9"-1108,10-34-1233,1-4-3686,0-7 6252,6-6 0,-4-4 0,5-1 0</inkml:trace>
</inkml:ink>
</file>

<file path=ppt/ink/ink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39.70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74 10 19762,'2'-5'5423,"1"0"-4381,-3 5-269,-6 42-313,-2-9-202,-6 36-258,0-20-23,1 0-761,2-2-1334,4-2-3955,3-6 6073,3-6 0,1-15 0,0-7 0</inkml:trace>
</inkml:ink>
</file>

<file path=ppt/ink/ink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39.9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26 21779,'0'-4'4460,"0"0"-3945,0 4-258,0 0-234,43-8-23,-21 6-280,33-5-1009,-34 8-1366,-2 2-4147,-7 3 6802,-5 5 0,-5-5 0,-2 1 0</inkml:trace>
</inkml:ink>
</file>

<file path=ppt/ink/ink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40.27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146 1 26170,'-61'49'605,"9"-1"-370,37-8 153,5-2-8,4-1-23,5-5 46,1-3-285,4-3-118,5-2 15,5-3-15,6-3 0,3-6 0,4-4 0,0-5 0,3-2 0,-3-1 0,1-4 0,-2-1-763,-2-5-1882,-2-1-2777,-4 1 5422,2 0 0,-11 4 0,0 3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7:36.80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69 1 26261,'-19'47'429,"0"1"1,0 3 0,7-6-397,16-9-33,8 1 0,8-24 11,9-7 23,1-6 44,0-13-44,1-7-34,-4-13-22,-5-7-34,-7 0 44,-8 1 12,-5 6-78,-11 7-202,-8 8-493,-10 9-1558,-4 5-3551,4 9 5882,5 6 0,11-4 0,5 3 0</inkml:trace>
</inkml:ink>
</file>

<file path=ppt/ink/ink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40.45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22 5 20636,'0'-3'5031,"0"1"-4258,0 2-773,-4 50-112,2-24-908,-2 39-1815,2-36-6498,-1 0 9333,1-3 0,-1-10 0,2-5 0</inkml:trace>
</inkml:ink>
</file>

<file path=ppt/ink/ink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40.6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7 23157,'6'-2'4841,"-2"0"-4517,-4 2-178,50-1-146,-24 1-67,40-2-930,-36 3-1849,0 2-3574,1 5 6420,1 5 0,-14-5 0,-3 1 0</inkml:trace>
</inkml:ink>
</file>

<file path=ppt/ink/ink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43.71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110 7 16019,'3'-3'7273,"0"1"-5873,-3 2 471,0 0-1232,3-1-247,-3 0-134,2 1-90,-2 13 22,-10 7-100,-3 13-23,-9 6-44,0 1 10,4 0-22,2-2-11,6-5 0,4-4 0,3-4-11,3-7 0,6 0 22,5-4-11,7 1 11,5-2 23,3 1 11,3-1-23,1 1 114,13-2-136,-13-5 0,6-3 0,-16-4 0,-3-4 0,-3-4 0,-2-6 0,-1-4 0,-1-3 0,-2-1 0,1-17 0,-5 5 0,1-12 0,-4 9 0,-1-1 0,-2 1 0,-4-8 0,0 17 0,-2-1 0,3 19 0,1 4 0,-1 3-1177,-1 2-2600,-4 1-5736,-5 3 9513,-3 6 0,6-4 0,1 4 0</inkml:trace>
</inkml:ink>
</file>

<file path=ppt/ink/ink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43.94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42 17823,'-5'0'7272,"0"1"-5804,5-1 213,0 0-1254,29-19-427,-11 15 0,25-15 0,-17 19 0,0 0 0,0 2 0,0 1 0,-3 3-897,2-2-1703,-1 1-2879,2-3 5479,1 0 0,-12-2 0,-2 0 0</inkml:trace>
</inkml:ink>
</file>

<file path=ppt/ink/ink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44.58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114 0 24580,'-39'86'2622,"8"-18"-2375,13-14-57,6-20-22,4-4-56,4-6 34,2-5 55,2-5 1,0-3-45,0-3-111,0-3-46,1-1 0,2-3 0,3 0 0,4-1 0,4 0 0,4 1 0,3 0 0,3 1 0,3-1 0,2 1 0,0-1-416,-3 1-783,-7 0-1949,-5 2-2982,-6 0 6130,-1-2 0,-4 0 0,0-2 0</inkml:trace>
</inkml:ink>
</file>

<file path=ppt/ink/ink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44.79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88 0 28177,'-29'84'247,"13"-31"0,1-1-247,2 13-225,1 17-1344,9-35-1860,10-7-3305,7-11 6734,13-10 0,-10-9 0,-1-7 0</inkml:trace>
</inkml:ink>
</file>

<file path=ppt/ink/ink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45.00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84 28367,'74'-46'11,"-9"10"-638,-34 35-829,-4 1-1447,-8 3-2688,-8 3 5591,-6 4 0,-4-3 0,-1-1 0</inkml:trace>
</inkml:ink>
</file>

<file path=ppt/ink/ink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45.27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124 0 24435,'-54'78'2666,"9"-8"-2049,32-30-125,6-2-100,3-5-323,4-4-69,3-4 0,5-4 0,6-3 0,5-4 0,5-5 0,0-4 0,2-4-416,-1-1-1556,-1-6-2700,1-6-5159,-2-8 8840,-1-2 1,-9 9-1,-5 3 1</inkml:trace>
</inkml:ink>
</file>

<file path=ppt/ink/ink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45.47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75 1 27123,'-16'94'886,"2"-7"-886,5-34-146,2 0-941,2-5-2745,1-7-5999,-2-6 9151,0-6 1,2-13-1,0-5 1</inkml:trace>
</inkml:ink>
</file>

<file path=ppt/ink/ink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45.63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41 27583,'73'-23'34,"-10"5"-437,-37 18-707,1 3-1355,1 0-2252,0 6 4717,0 3 0,-13-5 0,-4 2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7:44.30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62 12 13857,'-4'-6'3384,"0"0"-2611,4 6 1076,0 0-1065,-15 56-145,7-29 145,-11 43-414,13-47-67,3-7-68,1-6-89,2-6-113,0-2-33,0-2 11,1-3 157,5-7 303,4-8-179,5-7 32,2-3-55,0 1-45,-2 3 34,-2 4-57,-3 7-33,0 4-77,-3 5 66,1 2 33,-2 2 12,-1 0 22,0 3-90,0 3-11,1 3-100,0 6-1,2 9-56,-2-4-783,-1 7-1873,-1-11-4201,1-5 6891,3-4 0,-3-4 0,0-2 0</inkml:trace>
</inkml:ink>
</file>

<file path=ppt/ink/ink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46.46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0 184 24267,'99'-8'2202,"-43"2"0,2 0-2202,7-3 0,3 0-1774,13-3 1,5-1 1773,-21 3 0,1 0 0,2-1 0,6 1 0,2-1 0,1 2 0,6-1 0,1 1 0,1 0 0,1 2 0,2 1 0,-1 1 0,2 0 0,-1 2 0,0 1 0,-2-1 0,-2 2 0,0 2 0,-7 1 0,0 2 0,-2 2 0,-6-1 0,0 2 0,-3 1 0,22 8 0,-2 2 0,-10 0 0,-4 1-187,-7-1 1,-4 0-2515,-9-2 0,-3-1 2701,26 9 0,-36-11 0,-18-6 0</inkml:trace>
</inkml:ink>
</file>

<file path=ppt/ink/ink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47.4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392 39 21600,'-80'-21'2700,"6"4"-1961,25 23-133,-1 10-46,3 12-213,8 10-123,10 2-89,13 4-1,9-3 57,10-2 11,8-5-68,10-7 45,10-9-11,7-8-78,7-7-12,3-10-33,1-8 11,-4-11-22,-6-7-12,-10-4-11,-9-1-11,-9 0-179,-6 0-224,-4 8-415,-3 8-1311,-5 10-2969,-4 7 5098,-4 16 0,6-9 0,2 9 0</inkml:trace>
</inkml:ink>
</file>

<file path=ppt/ink/ink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47.6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179 1 25409,'-6'75'1434,"-2"-5"-1434,-6-18-604,-1-1-1256,-2 1-2835,-6 1-5136,-4 2 8854,-6 0 1,14-24-1,2-7 1</inkml:trace>
</inkml:ink>
</file>

<file path=ppt/ink/ink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47.9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127 1 23941,'-61'62'1738,"12"-5"-1246,38-18-55,7 0-56,2-2 12,3-2-46,6-4-78,5-6 100,8-6-89,4-6-256,2-7-24,3-3 0,1-11 0,-1-7-438,-1-9-716,-3-7-1748,-4 0-2790,-7 1 5692,-7 8 0,-5 9 0,-2 7 0</inkml:trace>
</inkml:ink>
</file>

<file path=ppt/ink/ink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48.06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1 122 24927,'81'-40'202,"-7"5"-1827,-28 23-2521,-1-1 4146,-3 2 0,-19 5 0,-6 1 0</inkml:trace>
</inkml:ink>
</file>

<file path=ppt/ink/ink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48.33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173 6 18048,'-3'-3'5871,"0"1"-4952,3 2-101,-49 48-179,27-16-79,-38 40-22,43-31-90,6-2-23,5-7-77,5-3-291,5-9-57,4-3 0,6-5 0,6-5 0,3-2 0,3-4-281,1-1-1557,0-4-3394,2-3 5232,-1-7 0,-11 5 0,-4 1 0</inkml:trace>
</inkml:ink>
</file>

<file path=ppt/ink/ink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48.5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45 5 21005,'0'-3'5379,"0"1"-4976,-13 45-369,5-13-34,-8 36-874,11-25-2218,3-4-5928,2-5 9020,4-8 0,-3-11 0,4-6 0</inkml:trace>
</inkml:ink>
</file>

<file path=ppt/ink/ink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48.67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24 26474,'64'-13'123,"-9"4"-1053,-32 8-1322,-4 1-2152,-5 0-5427,-7 1 9437,-3 3 0,-3-2 0,-1 1 1</inkml:trace>
</inkml:ink>
</file>

<file path=ppt/ink/ink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48.93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154 1 25151,'-60'41'2331,"10"1"-1883,33-3 124,5 1-403,3 2-169,5-2 0,3-4 0,2-3 0,5-5 0,3-3 0,7-5 0,2-4 0,5-6 0,1-5 0,5-2 0,1-4-1693,0-4-2161,-2-4-4887,-2-6 8741,1-3 0,-14 7 0,0 0 0</inkml:trace>
</inkml:ink>
</file>

<file path=ppt/ink/ink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49.11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57 5 19168,'0'-3'6431,"0"1"-4525,0 2-1559,0 42-213,-1-12-134,-1 37-67,-1-24-515,-1-4-1156,0-3-1433,-2-5-4403,-4-6 7574,-2-4 0,4-11 0,1-3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7:44.60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0 170 22575,'68'-72'862,"-15"12"-302,-47 44-89,-4 5-45,-4 5-45,-4 3-180,-3 2 69,-5 4 144,-2 8 180,-1 8 112,0 12-34,2 6-133,2 0-539,4-2 0,4-5 0,3-6 0,4-6 0,10-2-192,8-5-1096,17 0-1670,9-2-3272,8 3 6230,3 2 0,-24-5 0,-9 0 0</inkml:trace>
</inkml:ink>
</file>

<file path=ppt/ink/ink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7:49.26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80 27146,'68'-37'941,"-7"7"-941,-28 23 0,-4 3-134,-3 3-493,-2 1-1065,-1 4-1726,0 4-3507,-3 5 6925,-1 6 0,-9-9 0,-2 0 0</inkml:trace>
</inkml:ink>
</file>

<file path=ppt/ink/ink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8:22.24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130 92 19650,'0'-7'6813,"0"1"-6433,0 6 595,0 0-672,0-7-12,0 5-32,-1-5-259,1 7 0,0 6 0,0 6 0,0 9 0,-2 6 0,-4 6 0,-3 3 0,-7 3 0,1 0 0,-1 1 0,2-3 0,0-1 0,3-3 0,2-5 0,3-3 0,1-5 0,2-3 0,1-3 0,1-5 0,1-2 0,3-3 0,7-2 0,21-1 0,0-2 0,16-2 0,-9-1 0,1-2 0,-2 2 0,0 1 0,-4 1 0,-2 0 0,-5 1 0,-3 0 0,0 1 0,-9 0 0,-1 0 0,-9 0 0,-2-1 0,-2-1 0,1-5 0,0-6 0,-1-26 0,1 2 0,-1-20 0,1 10 0,-1-2 0,0 1 0,0 2 0,0 3 0,0 4 0,0 0 0,0 17 0,-1 3 0,1 15 0,-1 3 0,0 1 0,0 0 0,-1-1-3945,-3-2-3775,-3 2 7720,-5-2 0,6 3 0,0 0 0</inkml:trace>
</inkml:ink>
</file>

<file path=ppt/ink/ink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8:22.5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51 28671,'54'-28'0,"-1"6"0,-14 22 0,2 2 0,4 1 0,-1 0 0,-1 0 0,-4 0 0,-4-1 0,-6-1 0,-7 0 0,-7-1 0,-7 0-897,-4 0-5087,0 0 5984,-3 2 0,1-1 0,-1 1 0</inkml:trace>
</inkml:ink>
</file>

<file path=ppt/ink/ink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8:23.95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35 278 18507,'-4'0'5065,"1"0"-2902,3 0-1771,3-16-56,6 3-79,3-14-156,8 8-45,0-1-56,2 3 0,1 2-34,-4 5-111,-3 3-79,-7 5 78,-4 1 146,-3 1 79,-3 0-79,-7 0 0,-4 0 0,-8 0 0,-3-1 22,-1-3 34,2-1-45,1-3 45,4 1 213,2 1 79,4 0 10,5 2 90,1 0-425,3 3-23,1 0-56,1 1 44,4 0 12,9 0 23,11 0-23,10 1-11,4 1-23,-2 2-22,-5 0-78,-2 1 122,-13-3 12,-2 0 45,-13-2 22,0 0 124,-1-5-23,-2-3 33,-3-8 1,-3-6-111,0 6-91,2 0 0,4 11-147,2 2-704,0 2-2007,0 1-4817,8-3 7675,9 0 0,-6 1 0,4-1 0</inkml:trace>
</inkml:ink>
</file>

<file path=ppt/ink/ink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8:24.39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230 1 27740,'-43'47'931,"4"1"-931,11-8 0,4 2 0,1 1 0,5-4 0,2-1 0,3-3 0,2-2 0,3-4 0,4-3 0,2-5 0,3-2 0,9-4 0,7-1 0,15-5 0,8-5 0,9-2 0,5-7 0,3-6 0,0-6 0,-4-5 0,-5 1 0,-8 0 0,-8 3 0,-10 2 0,-8 4-606,-7 2-4907,-4 4 5513,-7 3 0,3 3 0,-3 0 0</inkml:trace>
</inkml:ink>
</file>

<file path=ppt/ink/ink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8:32.95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61 27471,'78'-32'1200,"-3"6"-1200,-14 24 0,-3 1 0,-7 1 0,-6 2 0,-6-1 0,-5 2 0,-5-2 0,-3 1 0,-6-2-80,-6 0-1981,-3 0-2993,-4 0 5054,-3-2 0,-2 2 0,-2-2 0</inkml:trace>
</inkml:ink>
</file>

<file path=ppt/ink/ink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8:33.30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1 26239,'39'22'705,"-9"8"-615,-29 16-45,-1 6-12,-1 4-22,-3 0-11,-2-6 0,-3-8 0,1-11 180,1-12 347,1-10-68,2-6-157,-3-14-222,0-8-80,-1-19 0,1-9 0,4-5 0,0 4 0,3 5 0,0 10 0,4 7 0,3 9 0,5 6-1502,6 6-2051,4 4-4279,3 14 7832,1 8 0,-11-4 0,-5 1 0</inkml:trace>
</inkml:ink>
</file>

<file path=ppt/ink/ink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8:34.04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86 79 16546,'0'-5'6118,"0"1"-5401,0 4 594,0 0-605,-20 62-101,8-21-145,-15 51-147,15-41-190,4-8-78,3-11-11,4-12-34,0-11-34,1-5-89,0-7 67,1-11-157,4-10-156,3-14 245,2-4 124,-1 1 0,-3 4 34,-3 8 11,-3 6 22,0 5 146,0 6 100,0 5 46,0 4 403,0 3-572,4 4-66,8-2-12,9 3-12,13-7-66,9-9-34,4-7 0,2-10-11,-5 0 11,-9 4 33,-9 7 1,-11 7 169,-7 6-203,-5 3 0,-2 1 0,-1 2 0,0 8 0,0 8 0,0 12 0,0 8 0,-4 6 0,-1 0 0,-5 1 0,0-4-1278,0 12-3495,4-17-5058,3 3 8764,13-23 1,-7-9 0,8-4-1</inkml:trace>
</inkml:ink>
</file>

<file path=ppt/ink/ink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8:34.5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1150 142 22148,'-45'-32'1423,"0"1"0,1 2 1,-2 7-965,-35 3-55,-11 10-225,41 10 0,-1 3-22,-4 3 0,1 4-377,-2 4 0,2 4 265,0 5 0,3 4 11,3 3 0,3 5 11,3 1 0,4 4-28,4 2 1,3 3 16,4-1 0,3 2-34,5-1 1,3 2 121,-4 45-144,12 0 0,21 2-205,-1-46 0,5 0 205,9-1 0,6-1 0,8-1 0,6-3 0,8-2 0,6-6 0,5-3 0,4-6-649,4-4 0,2-6 649,-1-4 0,0-5 0,-3-7 0,-1-4 0,-7-5 0,-2-6-1218,-5-4 0,-4-5 1218,-5-3 0,-4-5 0,26-38-128,-20-10 128,-22-5 0,-14-5 0,-21 0 0,-13 0 0,-21 3 0,15 45 0,-4 2 0,-5 1 0,-3 4 0,-4 4 0,-3 4 0,-3 5 0,-2 6 0,-1 3 0,0 7 0,0 9 0,0 5-1255,2 4 0,3 5-2661,3 7 0,3 4 3976,-30 34 0,34-25 1,13-7-1</inkml:trace>
</inkml:ink>
</file>

<file path=ppt/ink/ink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8:36.53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85 1 25207,'0'59'1760,"-2"-3"-1581,-7-17-100,-3 1-79,-6 3-11,2 0-236,2-1-1008,5-4-1669,4-5-2422,6-8 5346,10-10 0,-7-8 0,7-5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7:38.01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313 1 22137,'-69'0'1726,"9"0"-1401,34 0 45,5 0-79,6 0-33,5 3-214,5 0-10,3 4-34,2 1 11,2 5-11,6 4 11,3 0 12,5 2 10,0 0-33,-4-1 135,-5 4 302,-3-1 45,-4 3-168,-6 1-102,-4 3-88,-9-1-91,-3-1-22,-11 3-33,10-11-191,-4 2-392,13-11-751,2-3-1199,4 0-4380,3-4 6935,3 0 0,2-2 0,0 0 0</inkml:trace>
</inkml:ink>
</file>

<file path=ppt/ink/ink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8:37.11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45 26 25936,'-16'74'739,"2"-7"-638,6-25-78,4-5-23,2-12-45,2-8-45,0-10 12,0-4 55,1-10-133,6-8-169,3-13 291,1-5 34,-1 0 23,-6 5 44,-2 7-11,-2 5 67,0 8 23,0 2 22,0 4 67,0 1-146,6 1 35,4-1-34,10-3-12,5-4-67,5-2 34,1-4 11,-1 1 45,-3-1 33,-2 2-33,-5 1 90,-4 4 33,-4 3 67,-2 3-21,-1 1-270,-1 0 0,0 7 0,-2 8 0,-1 10 0,-2 10 0,-3 8 0,-4 6 0,-4 3 0,-3-1 0,-2 0 0,4-3 0,4-3-1940,3-4-5455,13-5 7395,8-7 0,-4-13 0,0-6 0</inkml:trace>
</inkml:ink>
</file>

<file path=ppt/ink/ink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8:37.9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78 15 24289,'0'-14'840,"-2"14"-571,-2 18-112,-5 18-56,-2 7-34,-2 6-22,0 0 34,3-6-57,2-7-22,3-11-34,3-10-22,1-9 56,1-3 135,3-16-79,5-7 0,5-17 11,2-7 79,-1-1 10,-5 2 35,-3 8-46,-3 9-21,0 10-124,-1 9 0,1 7 0,1 13 78,2 11-67,3 13 34,2 5-45,5 1 34,2-3-23,1-3-11,1-5 11,-2-5-11,0-6 11,-1-5-11,-2-6 11,0-4 1,-1-4 55,1-9-22,1-6-22,1-9-12,0-18-11,-7 10-314,-2-8-907,-7 16-1513,-1 2-4550,2 6 7284,1 4 0,-1 6 0,1 2 0</inkml:trace>
</inkml:ink>
</file>

<file path=ppt/ink/ink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8:38.12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37 8 19729,'0'-4'5635,"0"0"-5063,0 4 661,0 0-920,0 24-167,0-3-135,0 25-11,-4-8-89,-1 6-752,-4 1-1467,0 2-1580,3 0-5424,3-6 9312,7-7 0,-3-15 0,4-9 0</inkml:trace>
</inkml:ink>
</file>

<file path=ppt/ink/ink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8:38.6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83 7 24457,'-9'50'213,"0"0"0,-7 41 55,6-38-88,1-5-68,0-10 135,2-11 178,0-13 1,3-8-135,2-13-145,1-11-79,3-18 46,8-11 32,7-7 1,8 0 33,1 5-78,0 7 11,-3 10-112,0 8-23,-3 10 23,-1 7 56,-2 7-22,-1 11 22,-2 7-22,-2 11 22,-5 6 324,-5 22-234,-14-10-55,-10 14-91,-13-19 0,-6-3 0,2-7-304,5-8-693,11-7-6734,9-4-2100,9-2 9622,7 0 0,-1-6 0,3 0 0</inkml:trace>
</inkml:ink>
</file>

<file path=ppt/ink/ink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8:38.9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1 524 26485,'24'-78'291,"3"1"-257,0 20 44,0-2 79,-2 4 34,-4 6 67,-3 7 44,-4 6-56,-3 7 102,-3 9-67,-3 7-281,-2 8 0,-2 2 0,3 5 0,2 10 0,4 9 0,1 14 0,2 9 0,0 7 0,0 2 0,-1 0 0,-2-7 0,2-7-1491,-3-7-3227,-3-4-5113,-3-3 8277,-10 3 1,5-13-1,-5-2 1</inkml:trace>
</inkml:ink>
</file>

<file path=ppt/ink/ink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8:39.14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58 28671,'52'-15'0,"-1"-1"0,43-9 0,-31 24 0,-4 1 0,-8 0-1121,-5 0-4538,-4 4 5659,-5 6 0,-17-3 0,-4 2 0</inkml:trace>
</inkml:ink>
</file>

<file path=ppt/ink/ink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9:47.42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29 28311,'16'-8'360,"8"4"-360,21 6 0,5 1 0,1-2 0,-2 0 0,-7-1 0,-5 0-673,-5-1-1266,-4-4-1960,-4 0-5726,-6-2 9625,-8 3 0,-5 2 0,-4 2 0</inkml:trace>
</inkml:ink>
</file>

<file path=ppt/ink/ink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9:47.6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33 28671,'36'-15'0,"-1"2"-35,-2 10-1466,-3 2-3150,-5 3-5180,-4 8 8375,-5 9 1,-8-6 0,-3 0-1</inkml:trace>
</inkml:ink>
</file>

<file path=ppt/ink/ink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9:47.94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86 31 25420,'-47'44'897,"9"-3"-740,37-15-56,11 1 33,4-1-22,14-4 56,6-8 90,5-6 0,1-13-1,0-11 12,-5-10 45,-7-9-68,-10 1-166,-9 2-80,-6 4 0,-8 4 0,-5 5-46,-5 8-805,-5 4-1548,3 5-4189,1 7 6588,7 2 0,4 0 0,4-1 0</inkml:trace>
</inkml:ink>
</file>

<file path=ppt/ink/ink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9:48.13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60 6 22272,'0'-3'4079,"0"1"-3844,-10 48-5840,3-15 5605,-8 42 513,6-25-3381,1 0-4206,2-3 7074,3-3 0,1-20 0,2-7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7:38.35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72 23852,'2'69'403,"6"-17"180,23-46 111,5-8-301,3-9-259,2-7-33,-5-8 291,-8 1-56,-9 1 102,-10 3-13,-6 2-145,-8 1-78,-7 3-191,-8 4-11,-5 5-34,-1 3-514,4 3-629,3 7-1097,6 5-2052,3 9-5505,6 3 9630,2-4 1,3-7-1,0-7 1</inkml:trace>
</inkml:ink>
</file>

<file path=ppt/ink/ink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9:48.35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27852,'75'15'-7664,"-9"-3"7664,-33-12 0,-14 0 0,-5 0 0</inkml:trace>
</inkml:ink>
</file>

<file path=ppt/ink/ink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9:48.71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0 148 20647,'0'-5'4191,"0"1"-3642,46-19-337,-19 10-99,40-20-1,-33 16-45,1 1 90,-4 3 78,-5 3 12,-3 3 22,-4 3 179,-6 2 79,-3 1-91,-4 1 25,-3 6-461,-1 6 0,-2 10 0,-2 8 0,-4 5 0,-3 3 0,-5 2 0,-1 2 0,-5 0-1088,0 0-2408,-2-3-4594,3-4 8090,5-4 0,6-15 0,4-6 0</inkml:trace>
</inkml:ink>
</file>

<file path=ppt/ink/ink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9:48.87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27 1 27606,'-1'68'-3822,"-1"-6"-3965,2-27 7787,-10 1 0,6-15 0,-5-4 0</inkml:trace>
</inkml:ink>
</file>

<file path=ppt/ink/ink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49:49.09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84 28671,'93'-22'0,"1"2"0,-5 10 0,8 0 0,-46 6 0,1 0-349,2 1 0,0 1 349,0-1 0,-1 1 0,42 0 0,-11 1-2230,-15 1-7601,-10 0 9659,-8 0 0,-24 0 0,-8 0 0</inkml:trace>
</inkml:ink>
</file>

<file path=ppt/ink/ink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0:04.38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5 285 23796,'-4'0'4146,"88"-12"-4699,-34 5 1,6-1 552,9-1 0,8-1 0,0-1 0,1 1 0,0-1 0,2 0 0,8-1 0,2-1 0,2 1-757,5-1 1,2 1 0,1 0 756,-19 3 0,1 0 0,1 1 0,0 0 0,5 0 0,0 0 0,1 1 0,1 0 0,2 0 0,2 1 0,0 0 0,0 1 0,2-1 0,0 1 0,0 1 0,-1 0 0,-2 1 0,0 0 0,0 1 0,-2 1 0,-4-1 0,0 0 0,-1 1 0,-3 1 0,19 3 0,-3 1 0,-4 1-1530,-12 0 1,-4 1-1,-3 3 1530,12 11 0,-9 0 0,5 3 0,-43 1 0</inkml:trace>
</inkml:ink>
</file>

<file path=ppt/ink/ink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0:07.00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14 16311,'-7'1'5938,"1"0"-4526,6-1 2185,0 0-3193,47 0-203,-17 0-89,38-3-78,-35 1-34,-7-2-3482,-9 2 2686,-8 0-1153,-5 1-7882,-3 0 9734,-12 0 0,8 1 0,-8 0 0</inkml:trace>
</inkml:ink>
</file>

<file path=ppt/ink/ink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0:07.26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93 1 22765,'-49'71'1064,"10"-10"-615,36-31 133,2-5 68,3-3 56,5-5-123,5-4-180,6-3-190,1-3-78,2-3-135,2-3 0,1 0-23,3-2-324,3-5-1188,1-2-1715,0-6-2890,-4 1 6140,-5 3 0,-10 4 0,-6 5 0</inkml:trace>
</inkml:ink>
</file>

<file path=ppt/ink/ink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0:07.43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140 1 23874,'-37'14'-9831,"-1"5"8832,8 6 0,11-10 0,3-2 0</inkml:trace>
</inkml:ink>
</file>

<file path=ppt/ink/ink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0:07.6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1 131 27830,'44'3'841,"52"-5"-841,-4-9-562,-24 4 1,0-1 561,-14 1 0,-2-1 0,3-1 0,-1 0 171,-1-1 0,0 0-979,-2 1 1,-1 0-3394,41-7-5630,-10 5 9543,-16 6 1,-31 2-1,-13 3 1</inkml:trace>
</inkml:ink>
</file>

<file path=ppt/ink/ink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0:08.83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299 185 20983,'0'6'4774,"0"-2"-3945,45 13-404,-9-13-54,41 8-159,-22-26 1,-5-9-101,-8-9-112,-12-3 146,-15 2-90,-14 0-56,-26 6-157,-20 7 23,-26 10 55,-9 13 79,-5 19-226,4 15 237,6 20 57,9 6 234,13 3 23,16-5-167,15-7-3457,13-7 3299,23-8 0,21-7-750,19-18 0,10-8-987,-8-3 0,3-3-2134,29-5 0,3-4 3772,-10-3 1,-8-1 0,15-5-1,-13 5 1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7:38.6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50 5 17946,'1'-3'5592,"0"1"-5178,-1 2 102,-2 56-45,-4-25-35,-4 43 69,-3-42-34,4-9-124,2-5-101,4-9 12,2-4 67,1-3 526,0-2-694,0-5-21,0-2-136,2-7 0,8-2 0,5-2-259,8 0-480,3 1-819,1 1-1310,1-1-1917,0 1-5046,1 3 9806,-2 3 1,-12 4 0,-4 4 0</inkml:trace>
</inkml:ink>
</file>

<file path=ppt/ink/ink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0:09.21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289 0 21700,'-96'12'3945,"14"5"-3318,40 13-168,11 7 80,11 7-35,9 2-101,6 3-90,4-5-132,8-6-181,4-10 0,10-11-3392,5-10 3392,4-10 0,3-12-214,2-8-100,-5-6 180,-6 6 89,-9 7 45,-8 8 3392,-4 5-3314,-3 3 169,0 5 135,0 9-382,0 8 0,0 8 0,1-1-35,5-3-1298,6-10-2186,12-7-1590,11-13-4722,10-13 9801,4-10 0,-20 7 0,-5 3 1</inkml:trace>
</inkml:ink>
</file>

<file path=ppt/ink/ink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0:09.51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74 0 20636,'-35'63'1871,"9"-9"-1478,18-34-214,5-5-45,2-6 12,0-5 22,1-3-79,0-1 102,7-5-1,4-5 35,9-7-1,3-2 157,0 1 358,-2 5 135,-7 5-280,-3 4-190,-4 3-113,-2 1-168,0 6-45,0 3-78,1 7-347,0 3-1345,2 2-1255,2-3-4896,6-6 7843,9-6 0,-12-4 0,2-2 0</inkml:trace>
</inkml:ink>
</file>

<file path=ppt/ink/ink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0:09.69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170 9 19358,'0'-4'5872,"0"0"-4751,-43 28-326,21-2-201,-33 21-280,35-9-180,5-4-134,6-6-22,5-4-292,3-6-1311,6-5-1915,7-4-3508,9-9 7048,9-12 0,-13 7 0,-1-6 0</inkml:trace>
</inkml:ink>
</file>

<file path=ppt/ink/ink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0:09.96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100 7 19246,'0'-4'5357,"0"1"-4349,0 3-134,-16 63-303,1-18-403,1 3 1,0 1 88,-5 9-21,6-11-236,6-15-101,5-16-22,11-9 22,3-9-146,10-8 135,1-3 112,-2-3 0,-4 3 45,-6 7-45,-3 1-11,-3 4-11,0 0-270,0 1-1703,1 0-1052,2 1-5177,1 5 8224,2 3 0,-6-1 0,1-1 0</inkml:trace>
</inkml:ink>
</file>

<file path=ppt/ink/ink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0:10.24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184 90 13544,'6'-4'6185,"0"1"-5457,-6 3 807,0 0 11,-2-37 157,-11 27-336,-5-25-336,-12 47-112,-1 8-806,0 11-113,5 8 0,4 4 0,9 3 0,6 1 0,4-3 0,11-3 0,9-9 0,12-7 0,10-11 0,3-6 0,0-6-1256,-4-8-3192,-5-2-5383,-10-3 8871,-10 3 0,-7 4 0,-6 4 1</inkml:trace>
</inkml:ink>
</file>

<file path=ppt/ink/ink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0:31.41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14 27426,'0'-7'650,"0"2"-538,3 5 45,4 0-23,6 0-33,5 0-10,2 0-91,1 0 0,1 0 0,-3 0-203,-1 0-424,-4 0-740,-3-1-1412,-3 1-2286,-5-1 5065,-1 4 0,-2-3 0,0 3 0</inkml:trace>
</inkml:ink>
</file>

<file path=ppt/ink/ink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0:31.6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 9 21902,'-5'0'5860,"0"0"-5120,5 0-571,0 0-169,-2-4 0,2 3 0,-3-2 0,5 3 0,3 0 0,4 0 0,6 0 0,1 0 0,1 0 0,-1 0-640,-1 0-1320,-1 0-1974,-2 4-4839,-2 3 8773,-1 5 0,-5-5 0,-1 0 0</inkml:trace>
</inkml:ink>
</file>

<file path=ppt/ink/ink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0:32.04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108 0 22900,'-52'66'1971,"9"-7"-1478,36-34-201,4 1-79,1-2 101,3-2 66,7-4 24,8-6 55,10-5-100,5-5-102,2-10 35,-2-3-124,-4-9-56,-7-2-55,-5 1-57,-7 0 0,-4 0 0,-3 1 0,-2 1-35,-5 1-458,-3 3-291,-5 6-784,-2 3-1032,2 4-2218,0 2-3777,4 2 8595,2 2 0,5-1 0,1 0 0</inkml:trace>
</inkml:ink>
</file>

<file path=ppt/ink/ink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0:32.28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23 7 19583,'0'-3'4874,"0"0"-2868,0 3-1334,0 49-224,0-12-280,0 43-134,-2-26-34,-1-1-135,-3-2-526,1-2-1143,1-2-2229,2-5-5798,1-5 9610,1-9 1,0-13 0,0-7 0</inkml:trace>
</inkml:ink>
</file>

<file path=ppt/ink/ink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0:32.49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65 27527,'10'-11'45,"2"1"-807,5 5-1255,5-3-2387,5 1-5427,6-1 9190,3 0 1,-16 4 0,-3 1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7:39.00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42 132 19561,'5'0'4380,"-2"0"-4290,52-22-90,-32 8-90,41-17-22,-49 18-190,-5 1 89,-6 0-123,-2 3-158,-6-1 91,-5 5 403,-6 2 56,-7 5 763,-3 13 503,-3 9-135,-1 16-313,0 6-190,4 5-370,6 0-157,8 0 22,6-3-78,4-6-101,10-6 22,6-6-44,12-9-79,5-9-414,0-6-1178,2-9-1433,-2-13-4482,2-10 7608,-2-16 0,-13 18 0,-4 2 0</inkml:trace>
</inkml:ink>
</file>

<file path=ppt/ink/ink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0:32.88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90 21152,'-4'-5'5019,"1"2"-4279,3 3-348,0 0-201,46-13-91,-20 5 1,38-9-34,-32 7-55,-3 2 10,-1 1-22,-3 0 22,-3 2-10,-6 2 88,-4 0 136,-5 3 44,-5-1-55,1 1-225,-3 0 0,1 0 0,0 0 0,0 6 0,0 3 0,-1 8 0,0 5 0,0 2 0,-3 2 0,-2 0 0,-4 1 0,-3-2-976,-1 0-2206,-2-1-4426,-2 0 7608,-2 2 0,8-12 0,2-2 0</inkml:trace>
</inkml:ink>
</file>

<file path=ppt/ink/ink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0:33.08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59 0 27370,'-4'35'-1579,"0"-1"-954,-2-6-2711,-4 4 5244,-7 4 0,8-15 0,0-3 0</inkml:trace>
</inkml:ink>
</file>

<file path=ppt/ink/ink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0:33.32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13 111 18798,'-7'-5'6062,"1"2"-4538,6 3-370,0 0-302,38-7-571,-9 6-281,35-5 0,-16 6 0,2 0 0,2-1 0,-2-6 0,0-3-1660,-1-8-2451,1-2-5720,-1 4 9605,-3 5 0,-21 6 0,-7 5 0</inkml:trace>
</inkml:ink>
</file>

<file path=ppt/ink/ink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2:19.41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7 23045,'3'-4'3843,"-1"1"-3181,-2 3 459,0 0-1121,40 0 0,-20 2 0,32-1 0,-30 3 0,0-1 0,-2 1 0,0 1 0,-2-1 0,-3 1 0,-1-1 0,-4 1 0,-2-1-1401,-4-2-2185,-2 3-4471,-1 3 8057,-1 6 0,0-6 0,0 2 0</inkml:trace>
</inkml:ink>
</file>

<file path=ppt/ink/ink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2:19.66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35 28671,'51'-8'0,"-5"0"0,-16 4 0,-4 1 0,-3-1-808,-4 1-2094,-3 0-3966,-1 3 6868,-2-1 0,-5 1 0,-3 0 0</inkml:trace>
</inkml:ink>
</file>

<file path=ppt/ink/ink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2:20.00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97 31 23594,'-51'66'673,"11"-7"-472,36-35 34,3-1 79,1-2 67,4-5 0,7-6-11,8-4-45,7-8 112,5-10-78,0-8 100,-4-9-22,-6-3-180,-9 0-9,-6 1-248,-6 2 0,-7 5 0,-3 4 0,-8 6-427,-3 7-1321,2 3-2476,2 4-5607,4 4 9215,5 1 1,3 0 0,5 0 0</inkml:trace>
</inkml:ink>
</file>

<file path=ppt/ink/ink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2:20.2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50 8 20681,'0'-4'5289,"0"1"-4651,0 3-313,0 38-168,-2-9-101,-2 33-3448,-3-18 2541,-2 1-1626,-1-1-3349,2-1 5826,2-4 0,3-17 0,2-7 0</inkml:trace>
</inkml:ink>
</file>

<file path=ppt/ink/ink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2:20.40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57 28569,'47'-17'-1468,"-4"2"-1322,-15 6-3428,1 2 6218,-2 2 0,-11 3 0,-4 1 0</inkml:trace>
</inkml:ink>
</file>

<file path=ppt/ink/ink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2:20.73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0 158 26171,'39'-32'39,"0"0"1,29-22 5,-37 39 55,-4 2 337,-4 6 45,-6 4-11,-3 2-12,-2 1-89,-2 5-313,-2 6-57,-2 10 0,-2 9 0,-2 8 0,-2 5 0,-5 4 0,-1 0 0,-6-5 0,-1-4-1491,-1-6-3552,-2-6-4788,0-3 8238,2-3 0,7-9 1,2-4-1</inkml:trace>
</inkml:ink>
</file>

<file path=ppt/ink/ink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2:20.9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113 0 28671,'-10'63'-4898,"-7"-2"-4933,-1-21 9666,-13 5 1,12-19 0,2-5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7:39.20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228 0 27067,'-25'86'467,"0"0"0,3-16 0,2-2-467,1 1 0,2-4-504,2-13 0,1-3-67,-12 47-953,4-7-1385,8-16-4991,7-19 7940,6-20 1,1-18 0,1-12 0</inkml:trace>
</inkml:ink>
</file>

<file path=ppt/ink/ink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2:21.10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0 161 28671,'93'-24'0,"-8"1"0,-28 9 0,-6 2 0,-8-1 0,-6 2 0,-2-2 0,-1 1-248,2 0-3561,2 0-5256,0 4 9065,0 4 0,-18 1 0,-5 3 0</inkml:trace>
</inkml:ink>
</file>

<file path=ppt/ink/ink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2:36.58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0 119 21409,'0'-5'4382,"0"0"-3397,0 5 550,0 0-1175,44-1-360,-17-2 0,39-1 0,-26-4 0,1 0 0,0-1 0,-5 0 0,-4 1 0,-8 1 0,-5 0 0,-7 0-69,-6-2-1645,-3-1-3093,-3 0-5024,-10 4 8835,-6 4 0,3 2 0,0 2 0</inkml:trace>
</inkml:ink>
</file>

<file path=ppt/ink/ink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2:36.89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33 0 20188,'-6'4'4795,"2"-1"-3853,4-3-236,-4 42-112,0-18-169,-3 36-357,4-28 346,0-1-145,2 2 1,0-4-270,1 0 0,0-1 0,0-4 0,5-2 0,2-4 0,7-4 0,3-6 0,1-4 0,2-2 0,0-2 0,1 0 0,3-3 0,0-4 0,4-6-1648,10-16-3585,-13 3 5233,5-8 0,-22 19 0,-3 5 0</inkml:trace>
</inkml:ink>
</file>

<file path=ppt/ink/ink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2:37.09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25353,'4'68'1345,"0"-8"-1390,2-27-1087,-3-2-2229,-1 1-6470,-2 0 8706,0-2 0,0-12 0,0-5 0</inkml:trace>
</inkml:ink>
</file>

<file path=ppt/ink/ink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2:37.29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 43 24188,'-3'0'4483,"1"0"-4483,2 0 0,37-4 0,-14 0 0,30-3 0,-24 2 0,-2 1 0,-2-1 0,-2 1-2141,-3-1-4862,-3 3 7003,-6 0 0,-4 2 0,-4 0 0</inkml:trace>
</inkml:ink>
</file>

<file path=ppt/ink/ink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2:38.12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56 28020,'22'1'651,"2"0"-651,6-7 0,4-2 0,3-5 0,-1 0 0,-4 5 0,-4 2 0,-7 3 0,-6 3 0,-4 0 0,-3 0 0,-2 6 0,-1 4 0,-1 10 0,-2 5 0,-1 4 0,-1-1 0,0 1 0,-3-1 0,-2-1 0,-4 0 0,-1-2 0,0-3 0,1-4 0,3-5 0,1-4 0,2-4 0,3-3 0,0-2 0,-2 0 0,0 0 0,-4 0 0,-2 0 0,-4 0 0,-2 0 0,-3 0 0,1 0 0,2 0 0,1 1 0,5 0 0,2 1 0,3 1 0,2-1 0,1 2 0,0 2 0,0 4 0,0 2 0,0 2 0,3-1 0,0-1 0,4 0 0,1-2 0,2 1 0,-2 0 0,0-1 0,-1 2 0,0-4 0,-1 0 0,1-3 0,0-2 0,2-1 0,4-1 0,14-7 0,-3-4 0,12-9 0,-8-6-808,2-6-2060,0-2-3026,-1-3 5894,-3 3 0,-12 14 0,-4 5 0</inkml:trace>
</inkml:ink>
</file>

<file path=ppt/ink/ink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2:38.47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 60 22776,'-2'-1'5210,"1"0"-4525,1 1-685,36-6 0,-15-1 0,28-5 0,-27 2 0,-2 1 0,-5 2 0,-5 3 0,-4 3 0,-4 0 0,-1 1 0,0 2 0,-1 8 0,0 8 0,0 12 0,0 9 0,-3 10 0,-2 3 0,-3 3 0,-2-2 0,1-4-2096,-1-7 2096,2-4 0,2-18 0,4-3 0</inkml:trace>
</inkml:ink>
</file>

<file path=ppt/ink/ink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3:08.63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 60 23348,'57'-32'1243,"-9"8"-918,-25 21-146,-6 3 34,-2 0-56,-5 3-23,-2 2-43,-5 6 122,-2 7 44,-6 8 68,-8 10-34,-11 7-56,-7 6-10,-1-1-35,4-4 79,5-7-3504,6-6 3437,7-6-12,5-4 0,3-3 47,2-3-237,0 0 0,1-3 0,5 0 3392,2-2-3392,5-3 0,3-2 0,0-3 0,2-1-259,1-1-4581,7-8-2309,-3-2 7149,5-8 0,-16 8 0,-3 2 0</inkml:trace>
</inkml:ink>
</file>

<file path=ppt/ink/ink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3:08.82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65 0 27404,'-9'72'-740,"0"-5"-1075,-2-21-1703,1-1-4113,-1-3 7631,3-5 0,3-17 0,3-7 0</inkml:trace>
</inkml:ink>
</file>

<file path=ppt/ink/ink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3:08.99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37 22788,'0'-6'2520,"0"2"-2397,0 4-100,0 0-863,28-13-1020,-13 10-2342,20-7-4236,-23 22 8438,-6 7 0,-3-4 0,-3-2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5:46.02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44 26306,'43'-15'-1684,"-4"0"1,-23 8-1,-4 1 1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7:39.40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113 1 27751,'-13'56'138,"0"0"0,0-1 1,0-3-733,-9 27-1491,3-2-2060,6-1-4024,6-12 8169,7-10 0,1-25 0,0-11 0</inkml:trace>
</inkml:ink>
</file>

<file path=ppt/ink/ink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3:09.35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104 0 26317,'-52'59'358,"8"-5"-279,40-25 55,1-1 57,2-1 89,8-2 23,6 0-158,9-3-66,8-5-57,2-8-22,3-4 11,-1-8 34,-5-6 22,-6-7 314,-11-5-122,-6-4-259,-11-3 0,-9-1 0,-9 0 0,-6 1 0,2 7 0,1 8-595,1 7-660,4 8-1938,1 9-3732,3 6 6925,5 7 0,6-10 0,3-2 0</inkml:trace>
</inkml:ink>
</file>

<file path=ppt/ink/ink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4:22.61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336 4 18933,'2'-2'5031,"-1"1"-1591,-1 1-2723,2 6-325,-14 5-234,-7 12-158,-19 7 0,-8 7 0,-2 4 0,2 1 0,5 1-360,7-4-681,8-5-1302,8-7-1668,9-8-4415,6-8 8426,3-5 0,0-5 0,0-1 0</inkml:trace>
</inkml:ink>
</file>

<file path=ppt/ink/ink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4:22.81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6 21084,'2'-3'5099,"0"1"-3161,-2 2-1725,44 16-124,-21-6-89,36 14-201,-37-11-527,-3 0-953,-4-2-1793,-5 1-3282,-4-1 6756,-3 3 0,-3-6 0,0-2 0</inkml:trace>
</inkml:ink>
</file>

<file path=ppt/ink/ink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4:23.0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24 1 26687,'0'36'-3619,"0"-2"-2578,-1-14 6197,-8 3 0,4-10 0,-3-1 0</inkml:trace>
</inkml:ink>
</file>

<file path=ppt/ink/ink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4:23.23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92 28671,'84'0'0,"5"-7"0,-1-2-1365,4-7 1365,1 2 0,-7-1 433,-12 3-433,-12 1 0,-12 6-2342,-11 2-4739,-12 8 7081,-12 10 0,-9-7 0,-6 6 0</inkml:trace>
</inkml:ink>
</file>

<file path=ppt/ink/ink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4:49.26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 70 20389,'-4'0'4684,"0"0"-3888,4 0 873,0 0-1366,8 0-90,6-6-79,13-1-78,6-6-22,3 1-23,-2 0 0,-4 3 0,-5 2 45,-6 5 123,-7 0-54,-3 8-125,-6 8 0,-1 12 0,-4 12 0,-9 9 0,-7 7 0,-11 3 0,-2 2 0,0-5 0,1-3-427,6-10-1052,6-10-1446,9-14-2699,9-13-2982,19-22 8606,13-13 0,-9 7 0,-1 1 0</inkml:trace>
</inkml:ink>
</file>

<file path=ppt/ink/ink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4:49.45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103 1 27180,'2'78'907,"-6"-5"-907,-6-21-67,-7 1-583,-2 0-974,0-3-1144,1-4-1703,8-9-3182,3-8 7653,6-10 0,1-9 0,0-6 0</inkml:trace>
</inkml:ink>
</file>

<file path=ppt/ink/ink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4:49.59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99 21118,'0'-4'4841,"0"1"-4662,0 3-740,14-3-1198,0-4-1793,15-7-4213,0-5 7765,2-4 0,-13 10 0,-3 1 0</inkml:trace>
</inkml:ink>
</file>

<file path=ppt/ink/ink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4:49.77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83 1 24491,'-5'83'2632,"-2"-2"-2116,-2-26-225,0 1-212,0-5-79,2-7-897,-1-8-1836,3-6-3845,-2-3 6578,-1 4 0,3-15 0,1 0 0</inkml:trace>
</inkml:ink>
</file>

<file path=ppt/ink/ink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4:50.73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29 26216,'35'-10'1065,"4"2"-774,4 3-101,5 2-122,-4 1-46,-3 1-22,-8 1 0,-7 1 22,-8 6 270,-9 9 213,-8 14-505,-14 15 0,-11 13 0,-11 8 0,-4 2 0,2 0 0,6-5-181,7-9-939,8-10-1065,8-15-1613,6-14-3038,17-16 6836,10-20 0,-5 8 0,-1-6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7:49.18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78 4 15717,'0'-2'5491,"0"0"-8620,0 2 3645,-19 5 818,10 4-964,-15 6 924,15 6-1171,2-1 1,2 3-23,2 2 3204,2-2-3305,1 1 623,0-4-690,1-3 11,6-8 11,6-4 45,7-4 78,5-6 191,2-5-67,-1-8 55,-2-4 23,-6-1 124,-5 2 134,-5-5-348,-4 6-22,-2-2-123,-2 7-45,-4 4-11,-1 1-202,-5 3-145,0 4-158,-1 1-447,2 2-3094,-3 0-1500,4 3 5557,-3 5 0,8-3 0,1 2 0</inkml:trace>
</inkml:ink>
</file>

<file path=ppt/ink/ink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4:50.91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90 9 19370,'1'-5'6106,"0"1"-5187,-11 49-336,1-8-314,-10 40-235,5-18-34,2-2-314,2-1-750,3-2-1256,1-1-1916,3-5-3820,1-7 8056,2-9 0,0-16 0,0-7 0</inkml:trace>
</inkml:ink>
</file>

<file path=ppt/ink/ink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4:51.10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 17 27505,'-9'-11'-449,"11"5"-760,19 8-1089,10 3-1915,4-3-5009,-2 1 9222,-3 5 0,-15-5 0,-6 3 0</inkml:trace>
</inkml:ink>
</file>

<file path=ppt/ink/ink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4:51.59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182 9 25286,'-71'4'1468,"10"3"-1188,40 12-67,5 2-11,7 3 11,5 3-79,6 3 34,7 2-22,7-1-57,9-4-89,6-9 34,2-8-12,2-8-22,2-15 23,-1-9 10,-4-12 46,-7-2-1,-12 1 34,-10 4-101,-18 5-11,-8 6-157,-8 4-403,1 6-1019,9 3-1962,10 2-6290,5 2 9680,16 2 1,-8 0 0,8 1 0</inkml:trace>
</inkml:ink>
</file>

<file path=ppt/ink/ink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4: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133 27 26507,'-60'19'572,"10"6"-482,39 7-45,4 5 22,3 0-45,4-3-11,12-4 68,6-6-23,12-6 45,2-6 100,-2-6 23,-5-4-11,-7-2 56,-2-6-55,-5-7-214,1-14 0,-1-6 0,0-8 0,-2 0 0,-4 1 0,-3 4 0,-2 7 0,-5 9 0,-3 8 0,-8 7 0,-4 5-192,-3 11-435,-2 5-740,1 12-1233,4 1-3002,9 0 5602,5-3 0,5-11 0,1-4 0</inkml:trace>
</inkml:ink>
</file>

<file path=ppt/ink/ink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4:52.20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45 0 27751,'0'95'291,"-3"-6"-559,-2-30-987,-4 2-2152,0-6-5221,0-5 8628,4-10 0,2-17 0,2-9 0</inkml:trace>
</inkml:ink>
</file>

<file path=ppt/ink/ink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4:52.39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22 28334,'45'-13'78,"-2"6"-5850,-9 10 5055,0 3 535,-2-3-2956,2-1-5602,-1-3 8740,3-5 0,-16 3 0,-4-3 0</inkml:trace>
</inkml:ink>
</file>

<file path=ppt/ink/ink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4:52.6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28671,'46'17'0,"-7"-1"0,-18-9-718,-5 1-1299,-3-1-2734,-5 3-5080,-2 2 8846,-4 3 0,-1-7 0,-1 0 0</inkml:trace>
</inkml:ink>
</file>

<file path=ppt/ink/ink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4:52.79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216 1 24457,'-68'42'2723,"9"0"-2622,29-3-101,6 0-516,7-3-1355,7-3-2141,5-6-5819,3-7 9762,5-8 0,-2-6 0,3-4 1</inkml:trace>
</inkml:ink>
</file>

<file path=ppt/ink/ink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4:52.98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21375,'15'85'0,"-3"-10"2120,-7-38-3509,1-2-403,2-2-3552,3-2-4487,5-5 9568,6-4 1,-10-11 0,-1-4 0</inkml:trace>
</inkml:ink>
</file>

<file path=ppt/ink/ink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4:28.84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457 11 15314,'-1'-6'5109,"-1"2"-9873,-50 38 5660,15-5-448,-3 1 1,-2 1 1430,-10 14-1532,5-1-1478,7-2 1142,7-4 23,-6 8-516,13-16 1269,-1 3-3196,15-20-2286,8-6 4695,1-3 0,3-4 0,0 0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7:49.5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 1 19358,'2'0'4359,"0"0"-3697,-2 0-606,1 57 22,-5-27-33,2 44 33,-5-48-11,3-9-67,2-9-123,2-4 123,3-8 101,8-9-67,5-6 66,6-5-21,-1 3 111,-2 6 113,-3 6 101,-1 4-12,-2 3 0,-1 1 0,-2 1-11,0 4-123,-2 6-113,-1 6-22,-3 3-123,-1 2-89,-2-1-494,0-2-1580,0-1 2163,1-5 0,-1-5 0,1-3 0</inkml:trace>
</inkml:ink>
</file>

<file path=ppt/ink/ink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4:29.04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 25656,'62'-1'1400,"-5"4"-1377,-26 10-23,-2 4-34,-2 3-660,-4 2-774,-6 2-1177,-7 1-3663,-5 4 6308,-7 1 0,1-12 0,-2-3 0</inkml:trace>
</inkml:ink>
</file>

<file path=ppt/ink/ink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4:29.24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51 5 21118,'-4'-2'3977,"0"-1"-3887,4 3 190,0 0-280,-2 33-146,1-15-1232,-1 28-1311,1-23-3922,-6 3 6611,-5-1 0,4-10 0,-1-3 0</inkml:trace>
</inkml:ink>
</file>

<file path=ppt/ink/ink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4:29.48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1 102 28020,'74'-8'651,"-2"0"-651,-15 6 0,1-3 0,-3-1 0,-1-3-707,-6-1-1030,-5-1-1613,-5 0-3429,-9 0 6779,-3 1 0,-14 4 0,-2 2 0</inkml:trace>
</inkml:ink>
</file>

<file path=ppt/ink/ink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4:29.89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238 1 21880,'-68'12'2375,"10"3"-7643,33 10 5570,3 4 1499,4 5-1442,6 0-45,4 0 22,5-2 949,10-3-836,6-5-35,11-5-179,6-9 3247,4-5-3370,-3-6-34,-3-7 135,-7-5 11,-6-8-144,-8-4-80,-3-3 0,-8-2 0,-8-1 0,-8 4-326,-10 5-380,-4 7-907,-1 9-1592,3 6-4168,3 12 7373,7 6 0,9-4 0,6-1 0</inkml:trace>
</inkml:ink>
</file>

<file path=ppt/ink/ink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4:39.50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76 0 26552,'-5'54'633,"1"0"0,-3 32-599,-5 0-34,2-25-78,-1-5-449,1-6-795,2-9-1401,3-9-1669,3-10-2780,1-11 7172,7-7 0,-4-4 0,4 0 0</inkml:trace>
</inkml:ink>
</file>

<file path=ppt/ink/ink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4:39.67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77 26048,'14'-7'347,"6"0"-985,12 2-908,6-3-1491,5-2-4056,2-2 7093,2-1 0,-20 4 0,-7 3 0</inkml:trace>
</inkml:ink>
</file>

<file path=ppt/ink/ink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4:39.9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28412,'26'0'259,"2"0"-259,3 0-203,-1 2-391,-4 1-560,-2 2-1266,-6 1-2163,-4 2-5248,-7 4 9246,-4 3 1,-3-6 0,0 0 0</inkml:trace>
</inkml:ink>
</file>

<file path=ppt/ink/ink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4:40.17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295 0 25140,'-59'78'763,"5"-5"-741,19-24-22,1 0-45,1 1-672,4-5-673,6-7-1097,7-7-2129,8-10-5215,4-10 9750,13-5 1,-7-6 0,7 0 0</inkml:trace>
</inkml:ink>
</file>

<file path=ppt/ink/ink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4:40.36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9 21152,'0'-5'4111,"0"1"-3550,0 4 55,0 0-616,27 48-313,-16-21-1279,21 40-1780,-22-35-4102,-2-2 7474,-4-1 0,-2-13 0,-1-4 0</inkml:trace>
</inkml:ink>
</file>

<file path=ppt/ink/ink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4:40.57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27258,'9'96'1413,"-2"-7"-1413,-7-36 0,0-3 0,0-7-617,0-6-1400,0-5-3026,0-4-4788,0-1 8837,0 1 1,0-13 0,0-2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7:49.92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48 206 21196,'52'-74'1031,"-8"3"-325,-34 49-11,-4-2-168,-5 16-236,-4 4-78,-4 1-113,-6 3-77,-4 4-23,0 6 123,-1 8 482,1 9 191,-1 6 112,3 3-102,1 0-155,3 0-651,5-5 0,3-1 0,2-3 0,1-2 0,0-3 0,6-3 0,5-4 0,7-3 0,4-5 0,0-2-113,-1-3-1097,-2-1-1300,-2-1-1849,-3-4 4359,1-4 0,-8 3 0,-1-3 0</inkml:trace>
</inkml:ink>
</file>

<file path=ppt/ink/ink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4:56.08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306 83 22428,'-29'-16'1995,"2"4"-1535,15 11-203,-3 1 1,-4 0 0,-3 0 78,-3 0-157,-1 4 79,-1 2-101,1 3-23,3 0 23,4 1-90,4-1 34,5 0-45,3 2-11,4 1 11,3 0 12,1 1-12,7 0 33,4 1 23,10-2 23,4-1-135,5-4 11,0-2 11,2-2 12,0-2-34,-1-1 0,1-4 22,-4-2-11,-1-4-11,-5-1 56,3-10 34,-10 4-68,-1-7 79,-10 3-22,-3 1-23,-2-1 22,-5 1-44,-12 0-46,-3 6 1,-10 3-22,5 8-169,0 2-212,3 1-505,4 0-729,5 0-1702,3 0-4672,2 6 8022,0 4 0,4-2 0,-1 0 0</inkml:trace>
</inkml:ink>
</file>

<file path=ppt/ink/ink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5:08.83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396 1 24423,'-41'86'1883,"-1"-4"-1558,5-18-113,-1 2-66,2 2-79,3-1-5727,1 1 5626,1-7 928,0-3-2116,4-12-664,5-10-3615,7-13 5501,8-11 0,4-8 0,3-4 0</inkml:trace>
</inkml:ink>
</file>

<file path=ppt/ink/ink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5:09.0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26328,'5'67'1199,"2"-6"-1188,-1-22-11,1-2-123,-3-1-471,-2-2-1188,-1-3-1982,-1-3-5032,1-9 8796,4-8 0,-3-7 0,3-4 0</inkml:trace>
</inkml:ink>
</file>

<file path=ppt/ink/ink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5:09.26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125 0 24379,'6'71'1456,"-2"0"-1064,-9-12-67,-3 7-134,-7 2-191,-3 3-12,-1-7-884,0-6-1143,3-8-1984,1-10-4224,6-8 8247,2-11 0,5-10 0,0-6 0</inkml:trace>
</inkml:ink>
</file>

<file path=ppt/ink/ink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5:09.4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21 21857,'0'-5'3911,"0"2"-3900,0 3-11,0 0-1512,36 0-2119,-20 1-5434,30-1 9065,-30-6 0,-7 5 0,-1-5 0</inkml:trace>
</inkml:ink>
</file>

<file path=ppt/ink/ink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5:09.62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104 1 25858,'0'50'229,"0"1"1,-7 45-230,-7-25-56,-5 0-1188,-1-4-2341,3-9-4987,2-10 8572,7-14 0,4-16 0,4-10 0</inkml:trace>
</inkml:ink>
</file>

<file path=ppt/ink/ink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5:09.9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61 22586,'4'-1'3093,"0"-1"-2825,35-4-122,-15-1-90,33-6-34,-27 2 46,-3 1 111,-4 4-11,-5 3 45,-4 2-12,-4 1 113,-3 7 67,-4 7 45,-1 12-135,-6 9-112,-6 7-99,-8 7-80,-5 5 0,-2 4 0,-1 4 0,1 0-57,1-5-638,3-9-1232,5-12-2264,6-11-5640,5-13 9566,4-7 0,1-5 0,0 0 0</inkml:trace>
</inkml:ink>
</file>

<file path=ppt/ink/ink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5:10.31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51 27056,'77'-14'146,"-20"4"-134,-30-2 32,-13 7 158,-3 2 56,-1 0-57,-1 1-111,0 1-23,0 1-22,-2 0 89,-1 2 169,-3 9-190,-1 8-113,-5 15 0,-6 8 0,-7 9 0,-6 8 0,-4 3 0,-1 3 0,1-4-248,3-6-5138,6-11 1049,7-16-4817,7-13 9154,14-10 0,-9-5 0,9 0 0</inkml:trace>
</inkml:ink>
</file>

<file path=ppt/ink/ink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5:10.50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126 0 27930,'-1'53'370,"1"0"1,-5 45-371,-9-37-371,-3-2-1052,1-6-3138,-2-1-5270,1-8 9053,-2-1 1,9-21-1,1-4 1</inkml:trace>
</inkml:ink>
</file>

<file path=ppt/ink/ink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5:11.4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34 1555 18742,'-1'-97'1899,"1"18"0,0-1-1719,-1 18 0,0 0-813,0-28 0,-1 0 739,-1 20 1,0 2-63,-1 0 1,0 1-23,0 3 1,1 1-23,0 4 0,1 1 0,1 3 0,0 2 23,1-44-141,2 13 118,2 14 389,3 18-299,0 18 22,-2 14-23,-2 12 693,0 5-524,3 2 727,8 1-481,10 0-2988,13 0 3044,17 0-341,17 0 336,4 0 0,7 0-399,-11 0 1,2 0-377,-4 0 1,5 1 0,-2-1 219,16 1 0,-2 1 0,4 0 0,-1 2 0,-4-1 0,3 1 0,-11 1 0,5 0 0,-4 0 0,11 1 0,-1 0 0,-13-2 0,3 1 0,-6 0 0,5-1 0,-5 0 0,-2-1 0,-2 0-142,-4 0 0,-1 0 142,-6-1 0,-3 1 0,43 1 0,-15 0 0,-18-1 0,-15-1 2694,-7-2-2694,-18 0 427,-1 0-427,-13 0 1170,-4 0-1170,-3 0 509,-2 0-509,-1 0 0,-3 1 0,-4 5 0,-4 7 0,-3 11 0,-1 11 0,0 9 0,0 10 0,2 8 0,-1 8 0,3 7 0,-2 5 0,3 5 0,0 4-287,3 1 287,0-4 0,2-6 0,-1-9 0,-2-10 0,-1-11 0,-4-9-1648,-2-12-4032,-5-9-4151,-9-6 8888,-10-3 0,15-7 0,0 0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8:00.15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282 3 22507,'-26'-1'1748,"4"0"-1356,12 1-112,-1 0 45,-3 5-34,-5 4 35,-3 8-12,-3 3-79,-1 5-112,1 4-22,2 2-56,4 3-12,3 0-33,5 2 0,3-1 0,5-1 0,1-2-33,2-4 21,0-2-10,0-4-12,5-2-10,-1-3 44,9-3-68,-1-3-44,19-4 34,-6-3-23,13-4-33,-10-2 44,0-6-22,-2-5 0,0-8 101,-2-2-101,9-21-34,-9 7 134,4-11 24,-15 15 55,-4 4 23,-3 5 22,-4 3 314,0 7-202,-2 6-112,0 4-79,0 4 113,0 0-45,0 4-101,0 10 67,-4 10-11,0 14 11,-2 3 45,2 5-44,2-3-1,2-4 12,2-5-35,6-7 12,6-4 12,6-5 21,3-1-44,3-4-45,0-1 11,1-3-22,3-1-224,-2-4-1794,9-1-1265,-12-2-2958,2-5 6252,-13-3 0,-7 2 0,-2-2 0</inkml:trace>
</inkml:ink>
</file>

<file path=ppt/ink/ink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5:11.90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1 156 25701,'74'-12'990,"0"0"0,6 0 0,2 2-1997,2 2 1,1 2 1006,11-1 0,4 1 0,-29 2 0,2 0 0,0 0 0,2 1 0,1-1 0,1 1-495,2 1 1,1-1 0,1 1 494,5-1 0,0-1 0,2 1-301,3 1 1,2-1-1,1 1 301,4-1 0,2-1 0,1 1 0,-24 1 0,0 0 0,1 0 0,0 0 0,0 0 0,0 0 0,0 1 0,-1-1 0,23 0 0,-1-1 0,-1 1 0,-7 1 0,-2 0 0,-1 1 0,-11-1 0,-1 0 0,-4 0 0,17 2 0,-7 1-27,-20 0 0,-7 3 27,8 6-250,-36 7-7157,-41 3 7772,-28 4 0,12-10 0,-5-1 0</inkml:trace>
</inkml:ink>
</file>

<file path=ppt/ink/ink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5:18.50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318 15 11190,'2'-5'5053,"1"0"-4190,-3 5 124,0 0-438,2 0-101,-2 0 235,2 0-358,-1 0 717,0 0 336,0-1-638,0 0 235,-1 0 67,0 0-908,-6 1 45,-3-1-55,-11 1-45,-4 5 33,-4 5 33,-4 5-44,0 4 213,-2 1 55,1 2-55,2 4 22,4-2-33,6 2-135,5-2-67,5 0-45,7-1-45,1 0-11,6-3 11,7-2 23,5-2-23,11-7 0,3-3-11,5-4-22,1-2-359,4-6-941,-2-3-5163,-3-5 76,-5 0 6409,-4 2 0,-12 6 0,-3 2 0</inkml:trace>
</inkml:ink>
</file>

<file path=ppt/ink/ink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5:18.7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41 0 20221,'-6'0'3911,"1"0"-3284,5 0-100,0 0-56,-13 48 44,9-22-156,-8 39-113,11-33 23,1-1-11,3-2-79,5-6-11,5-5 56,5-6 11,1-6-22,0-3-56,1-6-66,1-6-91,1-5 0,-1-5 0,-2 0-192,-5 5-693,-1 0-1401,-3 3-3036,1 1 5322,4 0 0,-8 5 0,2 1 0</inkml:trace>
</inkml:ink>
</file>

<file path=ppt/ink/ink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5:19.02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209 1 27281,'-65'22'1390,"9"3"-1390,31 5 0,3 2 0,5 1 0,5-2 0,4-1 0,5-3 0,3-3 0,0-5 0,4-2-729,5-5-1916,9-4-2890,6-3 5535,9-4 0,-15-1 0,-1 0 0</inkml:trace>
</inkml:ink>
</file>

<file path=ppt/ink/ink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5:19.27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213 1 27706,'-65'13'965,"8"6"-965,33 9 0,1 5 0,5 2 0,4-2 0,7-2 0,3-5 0,3-4 0,1-2 0,7-5 0,1-2-1289,10-5-2633,3-4-5748,7-1 9670,3-9 0,-12 5 0,-3-4 0</inkml:trace>
</inkml:ink>
</file>

<file path=ppt/ink/ink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5:19.4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44 1 28671,'-20'44'-595,"3"-4"-1882,13-18-4492,2 0 6969,1-3 0,1-8 0,0-3 0</inkml:trace>
</inkml:ink>
</file>

<file path=ppt/ink/ink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5:19.82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76 115 21980,'-5'-1'5402,"1"1"-4742,4 0-77,0 0-537,-29 41-46,22-20 0,-23 33 0,30-32 0,8-3 0,5-2 0,8-4 0,3-2 0,-2-6 0,0-2 0,-3-3 0,-1-7 0,-1-6 0,-1-11 0,-3-7 0,-1-4 0,-5-1 0,-4-1 0,-2 3 0,-5 3 0,-4 4 0,-6 5 0,-5 9 0,-2 5 0,-1 7-505,0 10-2095,3 5 2600,5 18 0,7-16 0,4 5 0</inkml:trace>
</inkml:ink>
</file>

<file path=ppt/ink/ink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5:20.10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136 0 28671,'-28'45'0,"2"2"0,8 1 0,2 1 0,2 1 0,3-3 0,3-2 0,0-2 0,5-4-2746,0-1-4123,5-4 6869,10-6 0,-7-13 0,7-6 0</inkml:trace>
</inkml:ink>
</file>

<file path=ppt/ink/ink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8:24.66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198 22 18126,'-2'-5'5300,"0"2"-4504,2 3 717,0 0-1267,-34 6-11,17 13-67,-26 11-78,29 13-57,6 5-33,4-1 0,11-5 0,9-9 0,11-15 0,11-9 79,1-20 44,0-9 280,-8-16 46,-10-9-57,-10-3-123,-7 3 33,-12 4-155,-4 11-147,-11 11 0,-3 9-69,-2 7-647,-1 2-775,1 1-1736,-3 4-6604,-3 2 9823,-7 8 1,17-6 0,2 1 0</inkml:trace>
</inkml:ink>
</file>

<file path=ppt/ink/ink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8:38.37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93 19549,'-4'3'5591,"2"-1"-4694,2-2 111,0 0-660,36-20-135,-18 9-101,31-15 22,-30 15 0,2 3-100,-1 2 33,-1 1-33,-2 2-23,-3 0 23,-2 2-34,-3-1 22,-2 1 68,-3 0 66,-1 1 57,-2 0-189,0 0-24,1 6 0,1 4-3392,-1 9 3392,-1 6 0,-1 3 0,-1 3 0,-3-1 0,-11 11-349,0-9-1578,-10 5 815,7-15-8719,-1-4 9566,5-3 0,5-7 0,4-3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8:03.09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26720,'47'21'396,"0"1"0,0 0 0,-3 2-183,25 23-157,0 7-56,-5 6-179,-6 4-449,-6 5-526,-4-1-1300,1-2-3563,0-10 6017,1-14 0,-22-20 0,-6-12 0</inkml:trace>
</inkml:ink>
</file>

<file path=ppt/ink/ink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8:38.61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90 21264,'-5'0'5154,"0"0"-4291,5 0 492,0 0-1320,29 0-35,-10-3 0,24-1 0,-17-2 0,-2 0 0,-2 0 0,-2 2 0,-3 0-1289,-1-1-2006,2-3-3047,3-4 6342,1-3 0,-9 6 0,-3 2 0</inkml:trace>
</inkml:ink>
</file>

<file path=ppt/ink/ink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8:39.0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84 20445,'5'-7'4505,"-2"2"-4147,41-23-89,-22 18-89,32-19-79,-36 25 56,-4 4 134,-6 6 11,-3 5-44,-4 8-90,-1 5-22,-7 1 89,-3 2 68,-5 1-1,-2-1-11,1-1 69,2-1-360,2-4 0,3-3 0,4-4 0,1-4 0,3-1 0,1-2 0,0 1 0,2-2 0,3-1 0,4-2 0,2-2 0,4-3 0,-1-5-517,1-3-1757,-1-3-1771,0-1 4045,4-3 0,-10 9 0,3-2 0</inkml:trace>
</inkml:ink>
</file>

<file path=ppt/ink/ink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8:39.20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51 11 21768,'2'-6'5860,"-1"1"-5311,-1 5-55,0 0-494,10 39 0,-9-11 0,1 36 0,-13-21-136,-6 0-1320,2-3-2152,2-6-4437,6-9 8045,4-9 0,3-10 0,0-3 0</inkml:trace>
</inkml:ink>
</file>

<file path=ppt/ink/ink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8:39.57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1 111 28671,'58'-18'0,"-5"1"0,-24 7 0,0-1 0,-1-1 0,-2 0 0,-3 0 0,-4 4 0,-5 2 0,-3 3 0,-5 2 0,-2 1 0,-1 0 0,0 0 0,0 6 0,0 5 0,-2 7 0,0 6 0,-1 2 0,-6 3 0,-3 1 0,-5 0-550,-3-3-3125,3-2-3989,-1-4 7664,4-1 0,4-10 0,2-3 0</inkml:trace>
</inkml:ink>
</file>

<file path=ppt/ink/ink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8:39.77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51 7 23661,'-6'-4'4023,"1"1"-3631,5 3-11,0 0-381,0 45-224,1-22-571,-1 36-1189,-1-35-1915,-5 0-5932,-2 0 9812,-4 0 0,4-11 1,3-3-1</inkml:trace>
</inkml:ink>
</file>

<file path=ppt/ink/ink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8:40.01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0 153 28671,'79'-20'0,"-4"1"0,-16 2 0,-3 2 0,-3 1 0,-7 3 0,-5 2 0,-7 1 0,-4-1 0,-6 0 0,-1 0 0,-4 2-2085,-4 3-4022,-3 3 6107,-3 8 0,-5-5 0,-2 6 0</inkml:trace>
</inkml:ink>
</file>

<file path=ppt/ink/ink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9:35.05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 57 18238,'-1'-3'6577,"1"1"-3652,0 2-2421,5-1-77,3 0-427,10-1 0,4 0 0,6-1 0,2 1 0,1-1 0,0 1 0,-3 1 0,-4-2-494,-3-1-1825,-4-3-2937,-4-1-4575,-4 1 8795,-5 3 1,-2 3 0,-2 1 0</inkml:trace>
</inkml:ink>
</file>

<file path=ppt/ink/ink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9:35.27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1 21320,'-7'0'5490,"1"0"-4862,6 0 55,0 0-414,9 4-135,2-2-89,8 3-45,1-4-370,0-1-918,-1 0-2186,0 0-6357,-4 0 9829,-3 3 1,-5-3-1,-3 3 1</inkml:trace>
</inkml:ink>
</file>

<file path=ppt/ink/ink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9:35.6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36 127 23762,'12'63'1053,"3"-13"-907,8-40 44,4-5-44,0-2-12,1-9 315,-1-7-102,-2-10 34,-5-7 45,-7-2 78,-6 1-22,-4 1-112,-11 3-158,-4 4-143,-8 4-69,-5 5 0,-2 7 0,-2 4-113,1 3-705,1 4-1345,1 2-2509,4 6 4672,1 3 0,11-6 0,3-1 0</inkml:trace>
</inkml:ink>
</file>

<file path=ppt/ink/ink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9:35.92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107 11 21185,'0'-6'4190,"0"1"-3640,-5 57-5975,3-22 5660,-6 46 1331,4-32-1533,-2 3 827,-1-1-1051,-1-1-1041,-2-4-1480,-1-3-1067,-3-4 3779,-2-4 0,7-13 0,2-5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8:03.49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1 971 27101,'49'-79'459,"0"1"1,3-1-1,1 1-810,-4 11 1,2 3 350,1-3 0,2 2-360,-3 3 0,-1 2 360,-6 8 0,-2 4 0,-5 7 0,-2 3 0,17-13-293,-15 22-214,-13 17-1533,-9 17-2442,-7 18 4482,-5 18 0,-2-13 0,-1 0 0</inkml:trace>
</inkml:ink>
</file>

<file path=ppt/ink/ink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9:36.14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10 26519,'66'3'-9368,"-7"-4"9368,-31-3 0,-13 0 0,-2 0 0</inkml:trace>
</inkml:ink>
</file>

<file path=ppt/ink/ink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9:36.52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36 25185,'65'-6'-56,"-10"1"0,-37-2 56,-3 1 0,-3 1 22,-2 1 135,-4 2 202,-3 1 358,-1 1-78,-2 0 0,1 4-135,-1 4-112,0 8-223,0 5-169,-1 8 0,-3 3 0,-1 4 0,-3 0 0,2-2-281,0-5-1086,0-5-2140,-1-6-5581,-2-2 9088,1-1 0,2-7 0,2 0 0</inkml:trace>
</inkml:ink>
</file>

<file path=ppt/ink/ink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9:36.71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56 0 21051,'-4'0'4190,"0"0"-3888,4 0-222,0 0-47,-4 43-33,3-21-717,-7 33-1289,4-32-2599,-4-3 4605,-3 0 0,6-10 0,-1-2 0</inkml:trace>
</inkml:ink>
</file>

<file path=ppt/ink/ink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9:36.94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85 28671,'90'-12'0,"-12"3"0,-38 3 0,-11 3 0,-9 1 0,-6 0 0,-2-1-57,-1-4-2094,2-3-1861,-1-1-3360,-4 1 7372,-3 3 0,-4 4 0,-1 3 0</inkml:trace>
</inkml:ink>
</file>

<file path=ppt/ink/ink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9:37.62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1 161 25084,'39'-32'1065,"1"-1"0,31-21-886,-24 33-45,-8 8 1,-8 7-12,-9 4-11,-5 3 45,-5 7 100,-6 6 1,-3 13-156,-4 8-102,-8 8 0,-6-1 0,-5 2 0,-1-5 0,3-2 0,5-4 0,4-4 0,4-1 0,3-3 0,2-2 0,3-2 0,3-3 0,5-2 0,3-5 0,3-4 0,3-4-3785,1-2 468,3-11-3518,2-5 6835,2-11 0,-12 11 0,-3 1 0</inkml:trace>
</inkml:ink>
</file>

<file path=ppt/ink/ink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9:37.7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25 11 22272,'0'-6'4706,"0"2"-4112,0 4-336,0 0-158,4 45-100,-3-14-11,3 41-661,-3-24-1715,-5 2-2420,-4-2 4807,-2-1 0,2-21 0,4-8 0</inkml:trace>
</inkml:ink>
</file>

<file path=ppt/ink/ink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9:37.95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57 25028,'70'-31'-4583,"-7"7"-5248,-31 22 9014,0 5 0,-15-2 1,-3 3-1</inkml:trace>
</inkml:ink>
</file>

<file path=ppt/ink/ink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59:38.33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406 1 24591,'-44'23'1675,"-1"1"1,-33 20-1217,35-8-189,5 2-270,5 2 0,7 2 0,7-3 0,8 0 0,7-2 0,12-1 0,11-4 0,16-9 0,14-9 0,9-13 0,4-16 0,1-11 0,-7-14 0,-7-5 0,-12-1 0,-14 1 0,-11 2 0,-11 3-3392,-17 1 3392,-9 6 0,-19 5 0,-8 11 0,-4 7 0,-2 12 0,1 13-1267,3 11-1781,4 10-2442,4 4 5490,6 2 0,18-20 0,6-3 0</inkml:trace>
</inkml:ink>
</file>

<file path=ppt/ink/ink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0:52.42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56 0 28177,'12'61'164,"1"-1"1,-2 2 0,-2 0-736,-5-8 1,-2-1 570,0 7 0,-2 1 0,0 2 0,-2 2 0,-1 1 0,-2 1 0,-2-1 0,-1 0 0,-1-1 0,-2-2-1015,0-3 1,0-1-2112,2-6 0,0-2 3126,-5 38 0,7-43 0,4-13 0</inkml:trace>
</inkml:ink>
</file>

<file path=ppt/ink/ink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0:53.06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9 188 19605,'-5'-1'6118,"2"0"-5434,3 1 156,0 0-515,12-15-23,12-2-3425,17-15 3280,12 4-144,1 3 43,2 2-56,-2 6 12,-3 3-12,-4 6 0,-8 4-34,-12 1 3422,-10 3-3388,-10 0 203,-7 7-78,-15 9-125,-13 14 0,-20 14 0,-10 10 0,-7 7 0,1 4 0,6-2-102,10-4-705,10-5-604,13-6-4760,10-3 1431,9-6-3978,13-7 8718,10-11 0,-5-11 0,3-8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8:06.3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54 891 15123,'-7'6'4291,"1"-2"-3607,6-4 728,0 0-964,-8-10 78,4-7 270,-7-18-168,7-10-23,-1-12-67,1-8-236,2-5-112,0-2-77,2 2-12,0 4-67,5 4 10,7 4-10,8 3 11,9 1 22,2 7 67,0 7-10,-2 10-35,-6 11-55,0 7-34,-2 5-11,1 3-1,3 1-100,0 1-358,0 1-1984,1 1 0,-10 1-617,-3 9-5881,-11 7 8952,-13 13 0,8-12 0,-8-1 0</inkml:trace>
</inkml:ink>
</file>

<file path=ppt/ink/ink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0:53.43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9 498 19594,'-5'5'6656,"1"0"-5513,4-5-494,0 0-77,12-47-515,7 3-57,16-46 0,9 18 0,4 0 0,4 11 0,-2 12 0,-4 14-4252,-6 12 3378,-4 12-1259,-6 8-4399,-9 21 6532,-7 14 0,-8-9 0,-5 3 0</inkml:trace>
</inkml:ink>
</file>

<file path=ppt/ink/ink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0:53.88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0 101 25319,'44'-41'1536,"6"6"-1256,21 19-179,0 7-45,-5 12 0,-8 15 45,-12 12 168,-12 17 89,-13 12 124,-8 7-369,-3 5-113,4 1 0,5-3 0,10-4 0,7-5 0,17-7 0,23-7 0,-27-27 0,6-4-774,12-2 1,4-3 773,11-4 0,3-2 0,9-3 0,2-2 0,-29-1 0,1-1 0,-1-1 0,1 0 0,-1 0 0,-1-1-1765,30-3 0,-3 0 1765,-8 2 0,-8 1 0,12 0 0,-31 1 0</inkml:trace>
</inkml:ink>
</file>

<file path=ppt/ink/ink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0:22.61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472 0 27404,'-39'42'310,"0"-1"0,2-2 0,2-2-266,-6 17-21,-2 4-23,-2 7-45,0 5-403,2 6-527,4-4-907,8-8-1894,10-14-5031,11-18 8807,7-16 0,3-9 0,1-7 0</inkml:trace>
</inkml:ink>
</file>

<file path=ppt/ink/ink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0:22.83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12 22788,'0'-6'4605,"0"1"-3956,37 10-156,-8 4-357,33 9-136,-18 5 0,-3 4 0,-4 2 0,-4-1-203,-6-2-1377,-4-4-3148,-5-1-5103,-8 3 8535,-4 2 0,-5-10 0,-1-3 0</inkml:trace>
</inkml:ink>
</file>

<file path=ppt/ink/ink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0:23.09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98 28671,'86'-34'0,"-3"5"0,-18 12 0,-4 7 0,-8 5 0,-6 2 0,-7 3-2914,-7 0-5378,-10 6 8292,-9 5 0,-8-3 0,-4 3 0</inkml:trace>
</inkml:ink>
</file>

<file path=ppt/ink/ink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0:23.28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117 0 28671,'-18'51'0,"-1"-1"0,-14 42 0,17-32 0,1-4-505,6-5-2241,4-7-4256,3-6 7002,3-7 0,-1-14 0,1-5 0</inkml:trace>
</inkml:ink>
</file>

<file path=ppt/ink/ink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1:25.23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1395 218 21880,'-67'-44'2128,"10"4"-1679,33 22-180,2 0-45,1 3 0,-4 0-67,-2 2-79,-7 2-56,-6 3 1,-10 4-12,-11 2-11,-13 5-288,-10 9 277,-6 7 11,1 11 0,9 1-12,10 5 12,8 4 34,1 7-23,0 8 0,-3 7 57,4 6 33,25-14 0,4 4 44,8-11 1,4 2-200,-5 17 1,5 1 204,11-12 0,3-2-11,0 3 0,2-1-1599,4 0 1,4 1 1564,3-1 0,4 0-33,3-3 0,6 1-146,20 16 0,7-2 90,-10-18 0,3-3 11,15 13 0,4-5 16,-14-20 1,0-4 123,4 0 0,3-3-90,2 1 1,2-3-46,6-3 1,2-3-40,5-3 1,6-4-25,0-7 0,7-4 0,-2-3 832,14-4 0,0-5-791,-12 1 0,3-3 0,-6-2 6,0-9 0,-6-4-1,-8 1 1,-3-4-312,-9 1 1,-6-3 300,-7 0 0,-5-3-245,20-41 250,-18-9-11,-17-9 0,-19 18 0,-8-4-173,-5 15 1,-5 0 116,-7-26 0,-6 1-17,-5 21 0,-4 4 6,-3-2 0,-3 1-68,-3 3 1,-3 2 22,-2 4 0,-2 3-28,0 5 0,-4 3-269,-22-7 0,-2 5 313,23 16 1,1 2-39,-13-4 0,3 4 371,-5 8-1470,15 10 356,8 8-2428,5 14-3306,-2 12 6611,-2 19 0,22-15 0,4 1 0</inkml:trace>
</inkml:ink>
</file>

<file path=ppt/ink/ink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1:46.9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395 4 15751,'0'-2'6565,"1"1"-5511,-30 40-247,7-10-180,-26 37-179,15-18-168,0 3-167,0 3-91,-2-1-22,0 2-314,0-2-739,2-1-830,6-7-1556,8-8-4192,10-13 7631,5-11 0,4-8 0,0-5 0</inkml:trace>
</inkml:ink>
</file>

<file path=ppt/ink/ink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1:47.1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24547,'60'7'1434,"-8"3"-1378,-29 13-56,-1 2 0,-3 1-628,-4 2-705,-3 0-1636,-6 0-4538,-2-1 7507,-2-3 0,-2-11 0,0-3 0</inkml:trace>
</inkml:ink>
</file>

<file path=ppt/ink/ink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1:47.43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26328,'33'1'739,"3"0"-705,2 6-12,0-4-22,0 0-358,-4-3-1312,-2 0-1097,-6 0-1928,-5 1-5136,-7 3 9465,-7 3 0,-5-2 0,-2 0 1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8:06.55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31 22048,'-5'0'4347,"0"0"-4190,5 0 0,0 0-157,35-7-112,-4 1-840,35-5-1659,-10 7-2678,1 1 5289,-3 10 0,-24-6 0,-10 6 0</inkml:trace>
</inkml:ink>
</file>

<file path=ppt/ink/ink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1:47.63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85 1 27023,'-27'64'1075,"4"-7"-951,14-22-80,2-1-44,0-1-257,2-2-763,1-3-1702,2-5-2870,1-3 5592,11-8 0,-8-6 0,7-4 0</inkml:trace>
</inkml:ink>
</file>

<file path=ppt/ink/ink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1:48.0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193 58 25107,'-62'5'1165,"8"6"-840,31 16-67,1 3-124,5 2 0,7-3 46,6-2-12,8-3 67,7-3-145,8-7-56,8-5-34,1-6 67,2-14-45,-2-5 45,-2-15-11,-4-3 45,-4-1 45,-5 1 11,-6 6-12,-4 2-65,-3 5-80,-2 2 0,-4 4 0,-6 4 0,-5 5-80,-4 3-435,0 3-449,-2 8-1389,4 3-2700,4 8-4778,6 1 9269,6-2 0,3-8 0,0-3 0</inkml:trace>
</inkml:ink>
</file>

<file path=ppt/ink/ink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1:48.1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20333,'0'0'0</inkml:trace>
</inkml:ink>
</file>

<file path=ppt/ink/ink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1:48.16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20333,'0'0'0</inkml:trace>
</inkml:ink>
</file>

<file path=ppt/ink/ink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1:48.45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1 22059,'-3'0'4504,"0"0"-3585,3 0-840,25 4-79,-11-3-67,19 3-617,-18-2-1400,-5-1-2275,0 0-5472,-3-1 9451,0 0 0,-4 0 0,0 0 1</inkml:trace>
</inkml:ink>
</file>

<file path=ppt/ink/ink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1:48.9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269 24 21185,'6'0'5871,"-1"0"-5221,-5 0 315,0 0-965,-32-11 0,14 9 0,-25-9 0,24 11 0,1 0 0,-1 0 0,-2 0 0,-2 2 0,-2 5 0,3 3 0,3 3-1032,7 1-1332,6-1-1435,3 0-5131,8 0 8930,5-3 0,-4-4 0,3-2 0</inkml:trace>
</inkml:ink>
</file>

<file path=ppt/ink/ink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1:49.23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100 0 28671,'-12'94'0,"2"-21"0,-9 15 0,4-30 0,0-6 0,3-10-136,3-10-2923,4-8-4941,3-6 8000,2-1 0,0-9 0,0 1 0</inkml:trace>
</inkml:ink>
</file>

<file path=ppt/ink/ink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1:49.75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258 74 22350,'0'-6'5155,"0"1"-4517,0 5-134,-38-10-480,12 17-24,-32-1 0,22 21 0,4 7 0,5 2 0,7 6 0,8 1 0,6 0 0,4-3 0,9-4 0,8-6 0,14-7 0,11-8 0,8-8 0,2-10 0,1-10 0,-6-9 0,-8-12 0,-8-5 0,-8-7 0,-8-1 0,-7-2 0,-4 4 0,-20-10 0,1 20 0,-19-2 0,6 26-57,-1 6-2565,-2 7-3272,1 12 5894,-2 11 0,14-7 0,5 0 0</inkml:trace>
</inkml:ink>
</file>

<file path=ppt/ink/ink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00.67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347 1 22888,'-48'53'1356,"2"0"-1266,8-8-79,-2 5-11,-3 4-67,3-2-695,5-6-6557,7-9 4159,11-13-14,8-11-2216,7-7 5605,7-8 0,-4 1 0,4-1 0</inkml:trace>
</inkml:ink>
</file>

<file path=ppt/ink/ink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00.87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23 23482,'60'-14'2376,"-3"5"-1973,-25 17-224,4 1-112,1 7-67,0 0-33,-2-2-516,-3 0-594,-3-2-347,-4-1-718,-3 0-1467,-5 0-4034,-6 2 7709,-4 1 0,-5-7 0,-2 0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8:06.86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8 190 24726,'41'-33'-84,"0"0"0,27-24-252,-46 30 313,-10 6 23,-7 10-11,-14 5 11,-8 4 45,-11 5 56,-4 8 179,0 6 145,6 10 79,5 4-66,5 3 21,7 2-89,4 0-146,3 0-100,3-1-113,7-1-11,6-1-1659,21 6-1164,-3-15-2478,13-2 5301,-7-18 0,-17-4 0,-3-1 0</inkml:trace>
</inkml:ink>
</file>

<file path=ppt/ink/ink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01.1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16 26048,'13'-2'1591,"7"1"-1344,18 1-135,3-2-112,-3 1 0,-4-1-112,-6 0-662,-5 0-1299,-4 0-1366,-2 1-4640,-3 1 8079,-4 1 0,-5 0 0,-2 0 0</inkml:trace>
</inkml:ink>
</file>

<file path=ppt/ink/ink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01.35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91 1 24771,'-45'70'268,"8"-10"-570,32-36-987,2-4-1254,2-5-2018,9-7-3428,10-4 7989,14-9 0,-12 4 0,0-4 0</inkml:trace>
</inkml:ink>
</file>

<file path=ppt/ink/ink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01.75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134 14 17230,'0'-7'5882,"0"1"-4963,0 6 235,0 0-762,-40 3-55,24 9-68,-29 5-68,35 7-55,5 0-1,2-1 57,3-3 67,5 0-134,4-4-135,6-4-11,3-5-1,-1-3 12,-1-4 68,-1-5 66,-2-6-89,-2-6 67,-2-5 67,-5 2-56,-1-1-33,-4 2-57,-7 1-33,-4 2-44,-7 4 44,-2 4-292,-2 4-503,2 1-953,2 3-1345,6 3-4123,5 2 7216,4 5 0,3-3 0,1-1 0</inkml:trace>
</inkml:ink>
</file>

<file path=ppt/ink/ink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02.04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26978,'16'5'728,"2"0"-672,4 1-56,0-2 0,1-2-459,-1-2-941,-1 0-943,-2 0-1724,-3 0-4874,-6 2 8941,-4 3 0,-4-2 0,-2 3 0</inkml:trace>
</inkml:ink>
</file>

<file path=ppt/ink/ink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02.23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27415,'21'6'179,"-1"-1"-537,-3-3-942,-2-1-1434,-3 0-2712,0-1 5446,-1 0 0,-5 0 0,0 0 0</inkml:trace>
</inkml:ink>
</file>

<file path=ppt/ink/ink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02.4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58 1 27270,'-7'73'224,"0"-8"-897,1-28-1545,-2 2-2197,-1 0-5389,2 1 9804,-1-1 0,5-18 0,1-5 0</inkml:trace>
</inkml:ink>
</file>

<file path=ppt/ink/ink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02.79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230 59 19000,'-8'-6'6353,"1"1"-5501,-34 11-158,19 6-279,-32 9-79,30 7-67,3 2-90,2 4-33,3-1-34,5 1-11,6 0 11,3-1-10,9-2-102,5-5 0,11-8 0,6-9 0,5-11 0,1-14 0,1-12 0,-5-13 0,-8-2 0,-7-3 0,-9 4 0,-4-1-3392,-10 3 3392,-3 5 0,-8 7 0,0 9-617,0 10-2465,0 5-5747,3 6 8829,5 3 0,4-1 0,5 0 0</inkml:trace>
</inkml:ink>
</file>

<file path=ppt/ink/ink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03.04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53 28020,'64'-28'651,"-5"6"-651,-25 21 0,2 0 0,1 1 0,-2 0 0,-2 0 0,-6 0 0,-4 1-349,-5 0-1790,-4 3-1884,-4 0 4023,-5 4 0,-3-4 0,-2 1 0</inkml:trace>
</inkml:ink>
</file>

<file path=ppt/ink/ink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03.24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229 1 24278,'-75'63'896,"10"-3"-896,37-22-135,3-2-918,6-6-1367,8-7-1905,5-9-3026,8-8 7351,6-4 0,-4-2 0,4 0 0</inkml:trace>
</inkml:ink>
</file>

<file path=ppt/ink/ink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03.44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26407,'34'66'1042,"-6"-5"-1042,-23-27-112,-1-2-706,-1-6-1166,1-5-6834,6-7 8818,2-6 0,-1-4 0,-3-4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5:46.39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11 131 21353,'-6'-4'4796,"2"1"-4023,4 3-67,0 0-594,45-27-67,-22 16-23,37-23 23,-37 24-34,-2 0 12,-2 2-23,-3 2 0,-3 0 11,-1 2 0,-2 0-22,-2 3 22,-4-1 34,-1 2 246,-1 3 136,0 7-427,-1 7 0,-1 7 0,0 4 0,0 1 0,0 1 0,0 0 0,0-1 0,-1 0-539,-4 0-2565,-5 0-5389,-5 0 8493,-2-2 0,6-11 0,3-5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8:07.25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54 1 22832,'-14'51'723,"0"-1"0,-7 37-309,18-51-302,2-10-112,1-10-33,0-9 33,2-4 67,3-3 34,4-5-45,3-3-34,0-3-22,-2 2 11,-3 5 23,-2 2 78,0 2-11,3-1 78,2-2 180,3-4 156,5-4-100,1-6-102,2 1-43,1 1-147,-1 6-67,0 4 0,-2 5 22,-1 1-55,-1 6-12,-1 2-11,-3 5-202,-1-1-280,-3 0-504,0 0-1053,-2-2-1816,0-2-4997,-1-3 8852,0-4 0,-2-2 0,-1 0 0</inkml:trace>
</inkml:ink>
</file>

<file path=ppt/ink/ink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03.63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26664,'6'50'415,"-2"0"-460,-3-8-717,-1 1-1726,0-5-2027,-1-4-4640,1-7 9155,-2-6 0,1-10 0,0-4 0</inkml:trace>
</inkml:ink>
</file>

<file path=ppt/ink/ink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03.79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28 23684,'60'-17'-3082,"-11"7"-470,-35 18-4863,-3 7 8415,-2 5 0,-4-7 0,-1-3 0</inkml:trace>
</inkml:ink>
</file>

<file path=ppt/ink/ink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04.11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322 18 26933,'-87'22'1738,"10"0"-1738,39-2 0,3 5 0,4 4 0,7 2 0,7 2 0,8-2 0,5 1 0,11-3 0,10-6 0,13-8 0,14-7 0,5-12 0,0-13 0,-4-11 0,-9-11 0,-9-4 0,-10-1 0,-9 2 0,-10 4 0,-14 5-1301,-13 7-2161,-16 11-5995,-9 7 9457,-7 13 0,27-3 0,5 5 0</inkml:trace>
</inkml:ink>
</file>

<file path=ppt/ink/ink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08.47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 9 19617,'-7'-1'1949,"2"1"-1557,5 0 1535,0 0-1120,4-1-112,3 1-67,4-1-158,2 1-123,-1 0-67,1 0-122,0 0-69,2 0 34,3 0-33,2-1-79,1 0 12,-2-1-23,-2 1 22,-4 1-22,0 0 0,-1 0-78,1 0-180,1 0-112,1 0-437,-1 0-627,0 0-661,-3 0-617,-3 0-2431,-1 2 5143,-5 4 0,0-2 0,-2 1 0</inkml:trace>
</inkml:ink>
</file>

<file path=ppt/ink/ink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15.1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350 0 20143,'-80'9'3641,"8"-2"-2979,28 1-225,5-2 89,9 1-100,10 0-302,9-1-68,6 2-45,5 1 0,11 5 0,8 3 45,16 4-56,5 1 56,3 0 67,-2 0 34,-7 1 34,-7-1 201,-11 1 191,-7 0-79,-6 2-23,-11 2-401,-9 3-80,-13 1 0,-7 2 0,-3-2 0,-1-1 0,3-1 0,3-2 0,6-4-729,3-3-1478,12-8-3071,3-3 5278,13-8 0,-1-1 0,2 0 0</inkml:trace>
</inkml:ink>
</file>

<file path=ppt/ink/ink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15.33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93 14 22642,'0'-7'3350,"0"1"-2723,0 6-291,-6 44-280,0-9-56,-9 41-470,-1-20-2018,-2 0-3641,2-6 6129,6-9 0,5-19 0,5-10 0</inkml:trace>
</inkml:ink>
</file>

<file path=ppt/ink/ink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15.70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160 1 26362,'-25'51'183,"-1"0"0,3-3 0,1-3-94,-3 13 34,5-7-123,7-12-22,7-13-79,10-13 34,11-9 67,14-20-123,12-8 123,6-17 22,0 0 1,-4 3 10,-6 9 102,-7 10 145,-7 9 179,-7 6 57,-5 4-123,-4 8-393,-4 7 0,-3 14 0,-3 8 0,-8 6 0,-2 0-349,-5-3-2430,6-8 2779,11-6 0,0-13 0,7-5 0</inkml:trace>
</inkml:ink>
</file>

<file path=ppt/ink/ink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15.97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149 4 22160,'0'-4'4482,"-21"48"-3709,6-8-202,-15 43-78,14-25-301,8-2-192,3-8 0,12-8 0,8-11 0,10-10 0,8-7 0,1-11 0,-1-13 0,-6-11 0,-6-11 0,-10-5 0,-5 0 0,-14 3 0,-9 4-1559,-17 11-4390,-17 11 5949,-21 22 0,31-5 0,-1 11 0</inkml:trace>
</inkml:ink>
</file>

<file path=ppt/ink/ink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16.60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86 400 25308,'3'86'1703,"-7"5"-1467,-10-3-34,-4 1 67,1-9-124,4-17-100,4-20-34,4-19 23,2-13-23,0-10 101,2-18-11,0-17-34,0-30-56,3-23 17,3 36 0,1-1-6,2-1 1,2-1 10,5 2 1,1 1-294,2 2 0,1 2 350,23-39-34,2 9-126,0 11 70,0 13 0,-1 15 0,0 13 0,-1 11 0,-1 9 0,-6 6 0,-8 10 0,-10 34 569,-13 3-569,-16 30 0,-14-11 0,-13 1 0,-1-7 0,5-12-304,9-10-6464,10-7-3063,8-14 9423,10-4 0,-1-12 0,3-2 0</inkml:trace>
</inkml:ink>
</file>

<file path=ppt/ink/ink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16.88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71 6 20277,'0'-3'5782,"0"1"-4942,0 2-122,-20 53-192,8-15-67,-14 45-390,18-33-69,4-2 0,11-8 0,9-9 0,11-10 0,6-11 0,4-10 0,2-15 0,-1-9 0,0-11 0,-5-4 0,-7 2 0,-9 4-270,-7 6-2352,-5 5-3799,-4 6 6421,4 2 0,-4 7 0,2 2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8:07.67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46 7 18877,'0'-4'4359,"0"2"-3015,0 2-1030,-3 52-113,-2-16-55,-5 43-56,0-33-90,1-8-23,3-11-33,4-13-89,1-8 156,1-5 78,3-12-33,2 1-44,2-7-12,0 9 0,-1 2 22,-1 4 0,1 0 90,1-1 56,2-2 68,2-2 67,1-2-34,2-1-101,2-1-34,1 0 0,0 3-10,1 4 10,-2 2-33,1 2-11,-2 0-56,0 0 10,-1 3-44,-3 1-67,-1 2-516,-4 2-997,-1 0-1669,0 1-6096,0-1 9345,3 1 0,-4-5 0,1-1 0</inkml:trace>
</inkml:ink>
</file>

<file path=ppt/ink/ink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17.1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61 1 27090,'2'52'790,"1"0"1,-5 44-791,-15-36 0,-1-5 0,3-15 0,7-14 0,3-13 0,5-9 0,0-3 0,0-12 0,9-4 0,3-13 0,10 0 0,2 1 0,-2 5-1144,-1 6-2979,-1 4-4102,2 4 8225,1 3 0,-9 2 0,-2 0 0</inkml:trace>
</inkml:ink>
</file>

<file path=ppt/ink/ink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17.4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79 4 19459,'2'-2'6567,"-1"1"-4483,-1 1-1547,-4 31-513,0-10-24,-2 26 0,3-20 0,2-2 0,6-1 0,7-2 0,8-3 0,9-6 0,4-5 0,3-5 0,-3-10 0,-3-7 0,-7-10 0,-7-6 0,-7-3 0,-6-1 0,-8 5 0,-7 5 0,-10 10 0,-8 6 0,-8 9-1660,-6 11-5130,-5 7 6790,-6 12 0,24-12 0,5-3 0</inkml:trace>
</inkml:ink>
</file>

<file path=ppt/ink/ink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18.04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9 102 22092,'-4'0'4897,"0"0"-4034,4 0-213,0 0-481,51-37-169,-21 24 0,42-27 0,-34 34 0,-2 3 0,-1 1 0,-3 1 0,-5 1 0,-5 0-696,-5 2-3450,-7 5-5685,-3 6 9235,-5 11 1,-2-11-1,0 1 1</inkml:trace>
</inkml:ink>
</file>

<file path=ppt/ink/ink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18.62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20 295 26563,'-11'8'852,"3"-8"-202,12-14-90,2-10-514,4-4-46,-1-3 0,0-2 0,-1 2 0,0 1 0,0 1 0,1 5 0,-2 3 0,0 5 0,-1 5 0,0 4 0,-1 4 0,1 3 0,0 0 0,-1 6 0,2 4 0,0 9 0,1 2 0,-1 6 0,0 3 0,-4 3 0,-1 3 0,-3 2 0,-13 19 0,3-16 0,-11 7 0,10-26 0,3-8 0,2-7 0,2-5 0,-1-2 0,-5-17 0,1-3 0,-2-18 0,5-4 0,4 0 0,1-2 0,2 6 0,0 8-91,0 8-6273,8 10-3317,1 5 9681,8 16 0,-8-6 0,-1 7 0</inkml:trace>
</inkml:ink>
</file>

<file path=ppt/ink/ink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19.54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547 15 18608,'-1'-7'6555,"-50"0"-5491,15 6-448,-42 7-100,30 5-135,5 13-11,4 6 22,0 11-223,-2 8-169,0 7 0,1 3 0,6 1 0,8-1 0,8 2 0,10-1 0,4-1 0,10-5 0,7-6 0,8-11 0,6-8-35,4-12-2172,2-8-3362,3-6 5569,3-5 0,-17 2 0,-4-2 0</inkml:trace>
</inkml:ink>
</file>

<file path=ppt/ink/ink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19.83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175 1 26687,'-69'22'1848,"12"-1"-1712,37 3-136,5-1 0,7 3 0,4 5 0,3 3 0,1 6 0,5 1 0,5-2 0,7-5 0,6-11 0,2-9-1704,14-9-1108,-9-14-2881,9-5 5693,-11-8 0,-13 8 0,-2 4 0</inkml:trace>
</inkml:ink>
</file>

<file path=ppt/ink/ink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20.11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66 19 26866,'-36'66'460,"7"-10"-404,33-40 0,2-4 0,8-7 89,3-2-66,5-9 10,-2-7 12,-1-9-45,-5-5 22,-7-1-33,-3 2-45,-5 4-582,-5 6-1783,-1 6-3316,-2 5 5681,3 4 0,4 1 0,2 0 0</inkml:trace>
</inkml:ink>
</file>

<file path=ppt/ink/ink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20.37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21 18552,'5'0'5782,"-2"0"-4482,-3 0-292,0 0-347,10 42-235,-8-22 22,7 33-135,-9-34-189,-1-3-67,1-4-57,-2-4 0,2-4 0,0-2-57,0-2-55,7-11 67,7-6 0,10-13-213,4-1-44,2 0-471,-3 6-998,-4 6-1097,-2 5-2376,-1 4 5244,0 4 0,-8 3 0,-4 3 0</inkml:trace>
</inkml:ink>
</file>

<file path=ppt/ink/ink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20.68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49 72 22496,'59'-2'1468,"-9"-3"-1390,-33-2 91,-4-2-57,-6-2-23,-4 1 34,-4-1-78,-9 2 101,-5 4 268,-8 3 472,0 4 10,-2 8-179,2 6-67,0 10-268,2 3-382,6 0 0,3-2 0,7-4 0,3-2 0,6-4 0,5-1-169,8-5-1131,8-4-1602,4-3-1165,5-5-1222,4-10-964,2-6 6253,0-12 0,-17 13 0,-5 1 0</inkml:trace>
</inkml:ink>
</file>

<file path=ppt/ink/ink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20.98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59 1 25297,'-15'22'1759,"2"3"-1366,1 1-57,4-2-67,2-4-269,3-7-34,2-6-112,1-4 146,3-3 23,5-6 10,4-4-21,4-7 10,0-1-11,-1 1 0,0 1 1,-1 4-1,-3 4-11,1 4 11,-3 2 34,0 5 67,-1 4-56,-1 11-336,-3-3-1087,0 6-2824,-2-11-5456,0-4 9647,4-3 0,-2-3 0,1 0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8:07.82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7 18373,'0'-3'5053,"0"0"-2812,0 3-2117,5 26-124,-4-6-1032,5 23-2060,-6-12-4785,0 1 7877,0-3 0,0-13 0,0-5 0</inkml:trace>
</inkml:ink>
</file>

<file path=ppt/ink/ink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21.27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23 1 18989,'4'0'4683,"-2"0"-4212,-2 0 168,-8 38-169,3-19-324,-6 28-146,8-34-269,1-6 112,4-4 157,4-5 23,4-4 55,4-3-44,-1-2 33,-2 4-34,-3 3 158,-2 2 123,0 2 134,-4 3-213,2 4-145,-2 4-90,0 4-784,1-1-897,1-1-6107,12-2 1312,1-5 6476,11-1 0,-14-5 0,-3 0 0</inkml:trace>
</inkml:ink>
</file>

<file path=ppt/ink/ink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21.53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49 3 23359,'1'26'1916,"-2"1"-1546,0-1-168,1-1 22,0-4-90,5-5-89,3-6-23,8-5 34,1-4-45,1-9 101,-1-5-56,-5-8 56,-6-4-22,-3 2-23,-4 0-56,-7 3-11,-4 6-504,-8 5-1400,-2 5-3766,-6 4 5670,0 10 0,11-7 0,4 7 0</inkml:trace>
</inkml:ink>
</file>

<file path=ppt/ink/ink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34.8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77 0 22036,'-6'10'1670,"-1"7"-1345,3 18-112,-3 4-34,-2 2-55,-2-4-46,1-4-78,1-8 22,3-6-22,2-8 0,1-6-89,3-2 78,0-3 11,3-6 56,5-6-34,8-6-11,3-2-11,2 3 0,-1 5 0,-2 6 0,-1 4 56,0 2-33,1 0-12,-3 0-11,0 0 0,-2 0 11,-2 0 23,1 0-1,0 0 12,1 0-45,1 0 0,2-2 0,-3 1-157,0-2-527,-5 2-671,-2-1-1446,-3 2-3205,2 0 6006,4 0 0,-3 0 0,1 0 0</inkml:trace>
</inkml:ink>
</file>

<file path=ppt/ink/ink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35.15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56 20445,'0'35'886,"4"-4"-427,14-22 0,5-3-212,2-3 224,1-4 33,-3-6 0,-6-3 124,-8-5-80,-5-1-234,-3-1-112,-8 0-168,-2-1-34,-8 2-90,0 4-258,1 5-693,3 3-753,4 7-1287,3 6-4414,3 4 7495,7 2 0,-3-6 0,5-4 0</inkml:trace>
</inkml:ink>
</file>

<file path=ppt/ink/ink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35.52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114 9 19538,'2'-4'3877,"-1"0"-3070,-1 4-359,0 0-269,3 39-33,-2-8-135,1 34 11,-2-18 23,0-5-45,0-5-67,3-11-12,5-9-201,3-9 157,4-5 45,-2-4 78,-3-6 33,-5-2 57,-3-6 112,-6 2 190,-6 2 124,-5 4 133,-5 3-66,-1 3-168,-1 10-23,-1 3-112,0 11-79,3 0-89,4 0-112,6-3-33,5-3-415,5-3-1356,10-4-1894,9-4-6133,14-4 9302,9-7 1,-18 4 0,-2-5 0</inkml:trace>
</inkml:ink>
</file>

<file path=ppt/ink/ink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35.78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23 173 23516,'57'-33'728,"-8"2"-649,-30 7 21,-4 1 68,-7 0 448,-4 4 180,-4 6-191,-8 6-190,-5 8 0,-9 13-113,-2 9-78,-2 13-22,1 3-124,4-1-78,4-4 0,7-2-157,4-4-739,4-2-1782,1-3-2936,10-7 5614,7-7 0,-4-5 0,2-4 0</inkml:trace>
</inkml:ink>
</file>

<file path=ppt/ink/ink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36.01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20 8 18406,'4'-4'4348,"-1"1"-3463,-3 3-325,2 41-11,-3-15-34,-3 33-111,-3-30-168,-1-5-236,3-9-45,3-7 22,1-5 337,7-15-247,3-1-11,7-11-56,1 5-392,0 0-1412,2 4-1759,1-1-3563,2 2 7126,2 0 0,-11 7 0,-2 1 0</inkml:trace>
</inkml:ink>
</file>

<file path=ppt/ink/ink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36.32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76 5 16882,'0'-3'4975,"0"1"-4145,0 2-136,-18 47-100,7-24 146,-14 36-315,14-40-425,4-5-168,3-6-56,6-5 112,8-6 67,5-5-44,7-4 89,-2-3 22,-3 2-11,-5 4 34,-1 5-22,-3 2 44,-1 2 22,0 0-33,-1 4-22,-1 3-751,-1 10-1793,-1-5-6342,2 3 8852,3-11 0,-4-1 0,2-3 0</inkml:trace>
</inkml:ink>
</file>

<file path=ppt/ink/ink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36.57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21 98 19695,'-6'0'4572,"2"0"-4382,4 0-56,-10 39-78,14-26 56,-4 27 157,20-37 404,2-3 77,1 0-290,-4-4-146,-4-3-135,-3-9-56,-5-5-123,-3-5-78,-3-2-606,-5 1-1770,-6 4-2454,-7 5 4908,-3 5 0,8 7 0,3 2 0</inkml:trace>
</inkml:ink>
</file>

<file path=ppt/ink/ink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36.90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23333,'15'54'2409,"0"-1"0,9 41-2275,-12-37 1,-1 1-383,-4-7 0,-1-1 248,-1 5 0,-1 0 0,-1 1 0,-1 0 0,-2 0 0,-1-2 0,-2-1 0,-2-2 0,-8 40-405,-5-13-6050,1-14-3237,3-18 9917,4-13 0,5-17 0,3-7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8:08.16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25140,'1'67'639,"0"-13"-639,-1-38-78,0-9-80,0-4-54,4-8 111,4-7-56,7-6 90,4-4 44,-1 3 46,-1 7 22,-2 5 100,0 5 113,-2 2 23,-1 0-35,0 4 34,-2 4-134,0 6-146,-2 4-56,-2 3-752,0 1-1880,2 0-3868,2-5 6556,5-5 0,-7-6 0,1-4 0</inkml:trace>
</inkml:ink>
</file>

<file path=ppt/ink/ink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39.36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12 25409,'59'-5'1670,"-3"1"-7162,-17 3 5615,-1 0 1331,-2 0-1443,-3 1-1431,-2 0 1420,-2 0-594,-5 0-5199,-3 0-1396,-9 0 7189,-4 3 0,-6-2 0,-2 2 0</inkml:trace>
</inkml:ink>
</file>

<file path=ppt/ink/ink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39.60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263 4 20557,'-8'-2'5211,"3"0"-4360,5 2-369,-39 31-179,14-5-146,-31 29-45,26-14-79,3 0-33,3-3-145,6-6-517,4-7-828,5-7-896,4-8-2152,3-5-5293,2-5 9672,3-10 0,-2 6 1,3-6-1</inkml:trace>
</inkml:ink>
</file>

<file path=ppt/ink/ink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39.79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25690,'44'64'784,"-8"-8"-773,-22-33-11,-3-1-1154,1-1-1501,-1-4-3351,3-1 6006,2-3 0,-7-6 0,0-2 0</inkml:trace>
</inkml:ink>
</file>

<file path=ppt/ink/ink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39.99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28671,'54'7'-1245,"-10"-1"-2094,-36-2-5076,-2-1 8415,0-1 0,-4-2 0,1 0 0</inkml:trace>
</inkml:ink>
</file>

<file path=ppt/ink/ink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40.21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72 14 19123,'0'-8'4023,"0"2"-2757,0 6 1132,0 0-1793,0 51-258,-3-18-212,-6 46-79,-3-30-56,-4 0-258,3-3-1086,3-4-1648,5-8-2173,2-6-4666,5-12 9210,8-8 0,-6-6 0,6-2 0</inkml:trace>
</inkml:ink>
</file>

<file path=ppt/ink/ink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40.40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33 4 23829,'1'-2'3407,"0"1"-2399,-1 1-862,2 41-113,-6-13-33,-2 36-605,-4-27-1793,1-4-3798,4-7 6196,3-9 0,2-8 0,0-5 0</inkml:trace>
</inkml:ink>
</file>

<file path=ppt/ink/ink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40.70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22 28671,'70'-12'0,"-6"4"0,-30 6 0,0 2 0,-3 0 0,-5 0 0,-3 2-3707,-6-1 1410,-4 1-3171,-5-2-4363,-3 0 8574,-2 0 1,-3 0 0,0 0-1</inkml:trace>
</inkml:ink>
</file>

<file path=ppt/ink/ink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40.93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371 1 22428,'-4'0'4774,"0"0"-4046,4 0-280,-44 23-155,17-5-293,-37 23 0,30-10 0,1 1 0,2-1 0,2-2-80,2-1-1073,1-2-1201,4-3-1276,6-7-3004,7-7 6634,8-6 0,2-3 0,2-1 0</inkml:trace>
</inkml:ink>
</file>

<file path=ppt/ink/ink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41.12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28065,'34'35'606,"-5"-3"-606,-15-10 0,-1-2-24,-2-1-1040,0-3-1726,-2-1-2095,-4-2-4946,-1-1 9798,-4-1 0,0-4 1,0-3-1</inkml:trace>
</inkml:ink>
</file>

<file path=ppt/ink/ink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41.33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38 28671,'75'-18'0,"-7"4"0,-25 10 0,-5 3 0,-9 1 0,-7 0 0,-7 0-774,-5 0-2431,-5 0-3854,-3 0 7059,-2 4 0,0-2 0,0 2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8:08.56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94 1 25499,'-51'75'863,"11"-19"-874,38-41-12,3-12 12,6-2-23,5-1-167,6-5 55,0-2 68,-3-4 78,-4 0 33,-3 4 1,-4 2-34,-2 3 11,0 1 79,-1 1 201,3 8-101,0 4 146,1 10 12,0 3-180,-1-1-56,1-2-33,0-1-46,3-4-33,2-1 0,3-2-280,1-3-325,5-4-1110,3-3-1724,10-3-4013,9-6 6604,10 2 0,-21-2 0,-3 4 0</inkml:trace>
</inkml:ink>
</file>

<file path=ppt/ink/ink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41.5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103 0 27292,'-34'67'1120,"3"-6"-1086,14-23-34,5-5-381,5-10-1188,5-8-2162,7-9-5782,8-8 9513,10-10 0,-7 4 0,-1-3 0</inkml:trace>
</inkml:ink>
</file>

<file path=ppt/ink/ink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41.78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 7 23247,'-4'-4'4605,"0"1"-3955,4 3-481,0 0-169,44 0 0,-20 0 0,37 0 0,-30 0 0,1 0 0,1 0 0,0 0 0,-3 0 0,-4 0-584,-9 0-2452,-8 0-3474,-6 1 6510,-8 3 0,4-2 0,-4 1 0</inkml:trace>
</inkml:ink>
</file>

<file path=ppt/ink/ink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42.15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249 0 27740,'-64'32'931,"7"1"-931,33 3 0,0 2 0,2 0 0,2-3 0,5-4 0,3-5 0,6-6 0,3-3 0,1-3 0,2-2 0,5-3 0,4-1 0,7-3 0,7-2 0,6-2 0,8-4 0,4-3 0,1-3 0,-3-4 0,-4 4 0,-9 0 0,-5 4 0,-7 2 0,-5 1-1928,-6 1-3428,0 1-4475,-3 3 8409,0 4 0,0-2 0,0 1 0</inkml:trace>
</inkml:ink>
</file>

<file path=ppt/ink/ink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42.32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37 0 28558,'2'72'113,"1"-10"-113,-2-39-80,0-3-793,0-4-1268,-1 0-2733,-5-1-4957,-3-1 8750,-7-1 1,7-6 0,0-3 0</inkml:trace>
</inkml:ink>
</file>

<file path=ppt/ink/ink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42.5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12 28671,'52'3'0,"-1"0"0,45 1 0,-24-6 0,-4-2 0,-2 0 0,-2-2 0,1 3 0,1 1 0,1 1 0,-2 1-371,-1 0-3349,-3 0-3798,-1 3 7518,-4 3 0,-25-2 0,-8 0 0</inkml:trace>
</inkml:ink>
</file>

<file path=ppt/ink/ink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50.97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26787,'42'8'1547,"7"3"-1301,3 2-155,9 0-91,0-2 0,-7-2 0,-9-2 0,-11-2-270,-8-1-906,-8-2-2354,-5-1-3978,-3-1 7508,-2 0 0,-4-1 0,-1 1 0</inkml:trace>
</inkml:ink>
</file>

<file path=ppt/ink/ink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51.3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96 0 25577,'-1'43'886,"-7"3"-774,-3 0-79,-6 4 46,0-2 66,3-4-66,2-9-1,4-9 79,3-12-11,3-8 11,1-3-12,1-3 102,0-7-57,0-8-89,0-10 11,0-8 22,2-1-100,1 4-34,2 4-11,4 6-45,0 4-213,5 4-459,-1 5-762,3 4-584,1 2-1589,5 6-4876,5 4 8539,3 7 0,-12-6 0,-3-1 0</inkml:trace>
</inkml:ink>
</file>

<file path=ppt/ink/ink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52.0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4 114 17868,'-2'-8'5849,"1"2"-4202,1 6 303,0 0-1289,53-15-157,-18 6-312,44-12-192,-34 11 0,-2 2 0,-3 0 0,-3 2 0,-4 0-830,-6 0-1591,-6 1-2822,-11 2 5243,-8 0 0,-3 3 0,-2 0 0</inkml:trace>
</inkml:ink>
</file>

<file path=ppt/ink/ink6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52.3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130 0 19067,'-3'0'4717,"0"0"-2542,3 0-1727,-34 26-12,20-10-43,-25 22-1,28-14-157,2 2 23,2 1 33,1 0-78,4-2-167,0-2-46,2-5 0,0-2 0,0-3 0,3-4 0,4-1 0,6-4 0,6-1 0,8-3 0,6 0 0,5-5 0,2-3 0,0-6 0,-2-3 0,-4 2-1245,-6 2-2049,-7 5-2488,-10 4 5782,-6 9 0,-4-4 0,-1 5 0</inkml:trace>
</inkml:ink>
</file>

<file path=ppt/ink/ink6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52.57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37 0 28166,'0'26'313,"0"-3"-313,0-12-190,0-2-751,0 1-1356,0 2-2902,-6 2 5199,-7 5 0,5-9 0,-2 0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8:12.08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353 0 23280,'-84'17'2196,"8"4"-1960,36 12 89,1 5-79,5 4-22,4 4-89,6 2-113,9 3 23,7 2-34,6 0 0,2-3 1,9-8-24,5-10 35,10-9-23,4-11 0,0-6-34,-1-4 12,-6-8-113,-6-4 23,-6-11-22,-5-5-12,-3-4 180,-4-8 0,-2 13-12,-1-2 12,-1 20 55,4 0 12,1 5 201,2-7-10,6 0 100,8-6-33,10 2-124,8 0-134,5 3-101,-2 2-224,0 3-919,-4 2-1244,-2 3-3137,-3 0 5524,0-2 0,-11 1 0,-4-1 0</inkml:trace>
</inkml:ink>
</file>

<file path=ppt/ink/ink6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52.80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 49 21790,'-7'0'5692,"2"0"-5008,5 0-179,0 0-505,8 8 0,12-6 0,16 6 0,16-7 0,9-2 0,5-4 0,1-2 0,-3-4 0,-2 1-1144,-6 0-2049,0 4-3497,1-2 6690,1 3 0,-25 2 0,-6 1 0</inkml:trace>
</inkml:ink>
</file>

<file path=ppt/ink/ink6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54.29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87 12 13544,'1'-5'4784,"1"1"-3798,-2 4 493,0 0 224,0-3-650,-2 18-279,-5 3-125,-5 21-122,-5 2-392,1 1-79,2-2-56,4-4-11,3-2-169,4-4-548,1-3-807,2-5-1569,0-6-2084,7-7 5188,5-5 0,-3-3 0,1-1 0</inkml:trace>
</inkml:ink>
</file>

<file path=ppt/ink/ink6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54.6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256 1 21566,'-55'0'1882,"10"0"-1669,36 0-168,5 0-11,3 1 78,1 3-34,0 3 91,5 6 111,1 3 123,4 4 280,0 0-21,-5 1-91,-1 1 57,-3-1-24,-6 0-268,-7-1-134,-10 0-180,-7-1-22,-2-2-44,1-3-124,7-5-448,6-3-1043,7-4-7484,6-1 9143,27-5 0,-17 2 0,18-2 0</inkml:trace>
</inkml:ink>
</file>

<file path=ppt/ink/ink6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54.95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81 85 21432,'0'-2'5087,"0"-1"-4012,0 3-918,-23 15-67,12 0-34,-16 15-11,21-7-45,3-2-12,6-4 12,7-4 0,5-4 45,10-5 11,4-2 23,2-11 21,0-3 68,-4-10 101,-6 0-245,-8-1-24,-7 1 0,-3-1 0,-11-1 0,-5 2 0,-9 2 0,-3 6 0,-1 4 0,0 6 0,-1 3-819,2 3-1568,1 7-1355,6 4-4953,7 5 8695,11-3 0,2-7 0,3-4 0</inkml:trace>
</inkml:ink>
</file>

<file path=ppt/ink/ink6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55.15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198 0 27617,'-20'59'728,"-15"23"-784,5-25-919,-12 20-2286,13-25-3607,7-4 6868,9-9 0,7-19 0,6-7 0</inkml:trace>
</inkml:ink>
</file>

<file path=ppt/ink/ink6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55.5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71 8 19011,'1'-4'6230,"0"1"-5266,-1 3-684,-28 47-45,17-21-67,-19 37-67,26-34-79,5-6-22,8-7 0,5-7 34,9-5 0,2-7 33,0-8-55,-3-5 21,-4-6 23,-7 1-22,-5 2 11,-4 5-1,-2 6 91,0 4 201,0 3-34,0 11 113,-3 5-302,-2 14-113,-1 4 0,1 4 0,3 0 0,2 0 0,6 0 0,4-3 0,5-2 0,2-7 0,-1-4-1021,-2-6-995,-1-4-1425,-2-2-5164,-3 1 8605,-3 5 0,-3-8 0,-2 2 0</inkml:trace>
</inkml:ink>
</file>

<file path=ppt/ink/ink6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59.19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164 6 22395,'0'-3'3810,"0"1"-2566,0 2-975,-8 58-101,-2-18-101,-10 50-67,-2-31-112,-4 1-706,-1 1-2219,4-3-4403,7-10 7440,7-14 0,7-17 0,2-11 0</inkml:trace>
</inkml:ink>
</file>

<file path=ppt/ink/ink6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59.52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252 0 26205,'-69'2'997,"12"3"-997,40 3-11,7 3 0,5 0-79,5 3 23,11 0 44,6 3 23,9 1 34,3 0-34,-5-1 11,-4-1 23,-9-1 168,-5 1 347,-7 2-169,-11 3-21,-8 3-257,-12 0-102,-2 1 0,-2-1 0,3-2-237,5-3-502,7-5-1053,7-5-2187,7-5-5852,14-2 9546,15-11 1,-8 7-1,6-6 1</inkml:trace>
</inkml:ink>
</file>

<file path=ppt/ink/ink6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59.81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111 47 25634,'-58'54'1512,"12"-4"-1366,39-16-124,7-4 12,14-4-12,9-9 34,15-8 79,4-5-57,2-15 1,-6-6-12,-7-13 34,-10-7 55,-11-2-77,-5 1-12,-5 2-67,-10 8-45,-5 8-403,-11 10-616,-1 5-2175,1 7-2823,7 4 6062,8 1 0,6 1 0,5-4 0</inkml:trace>
</inkml:ink>
</file>

<file path=ppt/ink/ink6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3:00.00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211 0 27897,'-16'50'207,"-1"-1"0,-16 45-285,-1-27-628,0 1-1322,3-3-1815,7-3-5988,10-9 9731,7-11 0,7-19 0,0-10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8:12.25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9 20949,'0'-5'4023,"0"2"-3552,0 3-168,0 0-6090,0 48 2504,3-18-4751,4 37 8248,9-37 1,-6-14 0,2-7 0</inkml:trace>
</inkml:ink>
</file>

<file path=ppt/ink/ink6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3:00.32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106 1 24939,'-52'80'1344,"10"-8"-6959,34-38 5615,4-5 1364,6-8-1443,7-9 928,6-5-860,7-6-1,1-10-122,-1-6 3526,-2-10-3325,-3-2-56,-5 2-11,-3 6 68,-3 8 10,-4 5-44,0 5 190,-1 4 67,-1 7-157,2 5-78,-1 7-56,4-1-739,0-2-1581,5-5-3181,4-6 5501,9-4 0,-10-4 0,1 0 0</inkml:trace>
</inkml:ink>
</file>

<file path=ppt/ink/ink6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3:00.62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97 26003,'29'-54'2275,"-1"12"-1882,-16 43-393,3 7 0,2 16 0,-7 3 0,1 15 0,-9-3 0,-9 5 0,-4 2 0,-9 1-1626,-2-3-6531,0 0 8157,4 0 0,7-19 0,5-4 0</inkml:trace>
</inkml:ink>
</file>

<file path=ppt/ink/ink6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3:00.74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28 18082,'58'-15'0,"-12"3"0</inkml:trace>
</inkml:ink>
</file>

<file path=ppt/ink/ink6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25.4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27034,'38'15'-1737,"1"-3"-1154,-8-12-4268,4-2 7159,0 0 0,-15-1 0,-5 2 0</inkml:trace>
</inkml:ink>
</file>

<file path=ppt/ink/ink6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25.7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109 218 24155,'-33'68'268,"-4"7"-268,19-39-168,1-2 168,13-28 292,9-22 156,6-13-180,7-21-111,5-11-101,-2-2 23,-2 2-79,-4 9-23,-2 10-167,0 12-1110,1 10-1075,3 12-2174,5 3 4549,2 10 0,-9-3 0,-2 3 0</inkml:trace>
</inkml:ink>
</file>

<file path=ppt/ink/ink6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27.60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0 124 26104,'73'-18'1054,"-1"1"-987,-10 5-11,6-1-56,2-1-158,0 0-883,-2-1-1257,-9 4-1343,-11 4-3093,-19 4 6734,-14 7 0,-12-3 0,-4 3 0</inkml:trace>
</inkml:ink>
</file>

<file path=ppt/ink/ink6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27.7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26194,'0'4'-34,"12"-1"-706,28-2-1052,5-1-1290,0 0-4179,-8 6 7261,-7 5 0,-16-2 0,-6 1 0</inkml:trace>
</inkml:ink>
</file>

<file path=ppt/ink/ink6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28.10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95 0 24020,'-52'39'2185,"12"-4"-1715,37-17 35,8 0-124,6-3-224,9-3-68,8-6-78,3-3 23,0-3-12,-6-2-10,-6-6 66,-9-4-11,-6-6-67,-7-4 0,-6 1 0,-6 1 0,-7 5-22,-1 4-124,0 5-268,3 3-505,3 2-1367,6 1-1961,4 3-5366,4-2 9613,11 1 0,-6-1 0,6-1 0</inkml:trace>
</inkml:ink>
</file>

<file path=ppt/ink/ink6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28.28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100 0 27538,'-37'86'-549,"5"-7"-1109,21-29-2006,3 0-5883,3-4 9547,1-5 0,3-19 0,0-7 0</inkml:trace>
</inkml:ink>
</file>

<file path=ppt/ink/ink6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28.42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60 23560,'60'-33'-4594,"-13"6"-1624,-42 33 6218,-4 6 0,-1-4 0,-1 2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8:12.54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61 24 23381,'-34'82'695,"7"-13"-560,35-46 77,4-6 57,10-8 90,4-4 246,2-4-157,0-4-112,-3-7-22,-3-7-113,-6-10 2,-6-3 21,-6-4-56,-3 1-168,-5 5-23,-4 4-504,-5 11-850,1 6-1470,2 4-2711,5 11 5558,3 4 0,1-1 0,1-1 0</inkml:trace>
</inkml:ink>
</file>

<file path=ppt/ink/ink6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28.66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137 0 22272,'-51'68'3474,"8"-6"-2701,24-30-169,6-3-144,5-5-213,5-6-1,8-3-22,7-6-22,12-3-79,13-4-123,9-1 0,8-8-224,5-5-773,-1-11-1984,-2-7-4100,-2-7 7081,-4-4 0,-22 18 0,-8 3 0</inkml:trace>
</inkml:ink>
</file>

<file path=ppt/ink/ink6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28.88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0 114 25006,'0'-7'3574,"0"1"-3483,41-24-91,-11 16 0,35-23 0,-22 27 0,-4 3-853,-6 5-1422,-6 2-1187,-6 3-2734,-6 4 6196,-6 4 0,-6-3 0,-2-2 0</inkml:trace>
</inkml:ink>
</file>

<file path=ppt/ink/ink6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29.07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327 1 23984,'-63'51'1794,"4"-1"-1738,24-7 640,0 2-843,3 0-393,0-1-1543,5-5-1827,6-6-4247,7-9 8252,8-12 1,3-7 0,3-5 0</inkml:trace>
</inkml:ink>
</file>

<file path=ppt/ink/ink6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29.22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24927,'4'23'-492,"-1"17"-1694,-1-5-3652,0 9 5838,3-18 0,-3-13 0,3-6 0</inkml:trace>
</inkml:ink>
</file>

<file path=ppt/ink/ink6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29.38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11 19505,'0'-6'3035,"0"1"-2866,0 5-169,0 0-460,0 42-1489,0-21-2735,0 36 4684,0-32 0,0-10 0,0-4 0</inkml:trace>
</inkml:ink>
</file>

<file path=ppt/ink/ink6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2:29.52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23 19964,'2'-4'3652,"1"1"-3293,-3 3-314,0 0-751,47-7-1020,-24 6-2677,40-6 4403,-35 7 0,-12 0 0,-2 0 0</inkml:trace>
</inkml:ink>
</file>

<file path=ppt/ink/ink6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3:11.44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3540 244 15291,'-56'-31'702,"1"0"0,-3 1 1,0 3-647,4 8 0,-1 3-229,-6 0 0,-3 2 173,-6 1 0,-3 2-251,-6 1 0,-1 3 1130,-9 0 1,-2 2-1364,-8 1 0,-1 2 573,28 3 1,1 2-1,-2 1-477,-1 2 1,0 2 0,-1 3 480,1 2 0,-1 2 1,1 3 33,2 1 0,1 2 0,1 2-245,2 0 0,2 2 0,1 1 235,-27 12 1,2 2-46,9-2 1,3 1-11,7-1 0,4 0-34,7-1 0,4 1 28,6 0 0,3 2 50,2 1 0,2 3-77,1 4 1,0 3 31,-2 7 1,-1 2 95,-3 6 1,0 2 10,0 4 0,0 2-34,4-2 0,4 0-39,6-4 1,5-1-63,9-8 1,8-1-550,13-6 1,8-1 632,9-4 1,8-2 45,11 0 0,12-1 142,10-3 1,10-1-1,-1-3-272,19 7 1,4-3-12,-8-7 1,6 1 0,-2-6-227,-16-10 0,-2-4 0,1-2 245,4-1 0,1-2 1,1-1-24,4-2 1,1-2 0,1-2-364,4-4 0,0-2 0,2-2 367,1-1 1,0-2-1,6-5 3,-2-5 0,6-5 1,0-2-1,-6 0-18,2-2 1,-4 0-1,2-3 7,-9 0 0,4-2 0,-2-1 0,-9 0 4,-11 0 1,-7 0 0,-3-1 166,20-18 1,-5-4-57,-9 3 0,-7-8-51,-18 2 1,-5-8-1,-5 1 179,1-13 1,-7-3-255,-9 11 1,-4-6 0,-8 6-10,-14-10 1,-10 4 5,-8 2 0,-7 3-124,-8 4 1,-7 5 567,-5 6 0,-5 4-774,-4 6 0,-2 5-91,-3 7 1,-3 6-404,4 5 1,-3 6-3429,-22 4 0,0 7 4252,25 7 0,3 3 0,4-3 0,8 2 0,7 9 0</inkml:trace>
</inkml:ink>
</file>

<file path=ppt/ink/ink6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3:01.02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59 28671,'5'0'0,"6"0"0,36 0-46,-4-4-2721,0-2-4629,-2-8 7396,0-2 0,-19 6 0,-4 1 0</inkml:trace>
</inkml:ink>
</file>

<file path=ppt/ink/ink6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3:01.27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176 14 22025,'-1'-8'4639,"0"2"-4123,-23 53-79,6-3-213,-22 45-56,13-16 11,3-3-67,4-15-45,8-14-67,5-19 56,5-13 11,2-12 79,0-12-111,0-11-35,0-10 0,2-3 0,2 2 0,2 5-214,3 5-1052,3 3-1883,6 4-2923,3 6 6072,4 5 0,-11 6 0,-3 3 0</inkml:trace>
</inkml:ink>
</file>

<file path=ppt/ink/ink6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3:01.8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394 0 28132,'-61'78'539,"3"-3"-539,20-11 0,2 4 0,0 1 0,3 2 0,2-4-673,3-7-1366,5-9-2208,5-12-5584,4-12 9683,5-13 1,3-8-1,4-6 1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8:12.80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17599,'3'0'4987,"0"0"-3565,-3 0-1018,17 41 134,-11-11 135,12 36-125,-13-26-77,0-4-23,5-8-11,1-7-146,4-7-100,0-7-113,3-4 1,1-4 10,3-9-89,2-6-11,0-10-448,-2 0-774,-2 2-1400,-4 4-2488,0 3 5121,1 1 0,-8 8 0,-1 1 0</inkml:trace>
</inkml:ink>
</file>

<file path=ppt/ink/ink6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3:02.0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6 21320,'1'-3'5624,"-1"1"-4906,0 2-259,33 42-78,-12-16-236,29 35-121,-19-29-24,1-4-584,-2-9-1589,-3-4-2623,-3-6-5035,-5-5 8952,-2-2 1,-8-2-1,-2 0 1</inkml:trace>
</inkml:ink>
</file>

<file path=ppt/ink/ink6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3:02.20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28 28468,'52'-2'-5624,"-9"-1"-4207,-31-1 9773,0-3 0,-6 1 0,-1 0 0</inkml:trace>
</inkml:ink>
</file>

<file path=ppt/ink/ink6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3:02.39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68 6 22440,'0'-3'4661,"0"1"-3966,0 2-157,-5 54-201,0-13-337,-6 48 0,2-28 0,0-3 0,2-6 0,3-6-1749,1-6-5108,0-5 6857,-2 2 0,2-17 0,-1-3 0</inkml:trace>
</inkml:ink>
</file>

<file path=ppt/ink/ink6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3:02.66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93 7 23516,'-3'-4'4179,"1"1"-3832,2 3 282,0 0-629,-11 52 0,4-18 0,-9 44 0,6-32-315,0-2-1556,-2-4-3362,3-8-4598,2-10 8496,3-10 0,2-8 0,2-4 0</inkml:trace>
</inkml:ink>
</file>

<file path=ppt/ink/ink6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3:02.93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223 58 25611,'74'-32'1456,"-3"8"-1231,-22 22 100,-3 4-79,-6 7 57,-7 4 21,-10 9-143,-8 2-181,-8 6 0,-6 4 0,-16 5 0,-12 6 0,-19 1 0,-9-1 0,-4-9 0,3-8 0,8-10 0,3-8 0,4-5-1065,0-4-3126,0 0-5640,2-1 9596,4 0 1,15 0 0,6 0 0</inkml:trace>
</inkml:ink>
</file>

<file path=ppt/ink/ink6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3:30.00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2208 200 15784,'-51'-18'1643,"0"-1"1,-2 1-1,0 0-1427,-2 1 1,-1 0 164,-1 1 0,-1 0 246,1 2 0,0 1-190,-2 2 0,-1 2 11,-2 2 0,-2 3-449,-4 1 0,-2 5 180,-9 5 1,-1 5-57,-4 3 0,0 5-39,-5 8 0,1 6-740,0 3 0,2 4 740,4 3 0,3 4-67,6 1 0,5 2 22,9 1 0,5 3 23,9 0 0,6 2-1,8 1 1,6 3-4,7 0 0,6 2-14,2 1 1,7 1-6,7 0 1,6-1-293,4 1 1,4-2 252,10 2 0,5-2 5,6 2 1,4-1 10,8 1 1,4-1-11,7 1 0,4-2 16,9-2 0,5-4-396,-22-20 0,2-3 0,2-2 374,3-2 0,2-3 0,5-3-28,5-6 0,6-4 0,2-2 0,-5-1-51,4 1 0,-3-4 0,4-2 45,-7-3 1,6-3-1,-2-2 1,-6-2-31,-5-3 1,-6-3-1,-1-2 19,26-11 1,-5-5 16,-8-1 0,-4-8-137,4-25 0,-9-8 176,-20 13 1,-7-5 10,5-24 1,-10-5-23,-19 16 0,-8-1 28,-1-8 0,-5-2-6,-9-5 0,-8-1-15,2 27 1,-3 0 0,-4 0-8,-7-1 0,-3 0 0,-4 3 0,-2 0 0,-3 1 0,-3 3-86,-2 2 0,-2 3 0,-3 2-133,-22-16 1,-3 6-85,2 10 1,-7 8-819,8 18 1,-5 7-1,2 5-425,-7 3 0,0 8-830,11 6 1,-3 5-1,7 7 2376,-4 17 0,11 4 0,-10 8 0,16 0 0</inkml:trace>
</inkml:ink>
</file>

<file path=ppt/ink/ink6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4:24.70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0 27382,'3'54'224,"0"-1"0,0 0 0,-2-2-224,-6 22-34,-1 1-616,0-6-795,1-10-1233,6-9-2297,7-11-4856,3-8 9154,6-11 0,-8-8 1,-2-7-1</inkml:trace>
</inkml:ink>
</file>

<file path=ppt/ink/ink6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4:24.89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26261,'38'41'-2219,"-8"-12"-1389,8-14-4157,-12-10 7765,-4-2 0,-10-2 0,-4 0 0</inkml:trace>
</inkml:ink>
</file>

<file path=ppt/ink/ink6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4:25.05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0 157 22936,'8'-68'67,"4"13"-1150,11 38-2166,4 7-5759,3 5 9008,2 4 0,-14 1 0,-3 0 0</inkml:trace>
</inkml:ink>
</file>

<file path=ppt/ink/ink6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4:25.38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93 0 26440,'-51'70'1322,"11"-8"-1053,38-29-101,10-2-11,21 2-146,3-15 12,19-2-12,-12-15-11,-1-11 22,-7-4-22,-9-10 112,-11-4-3448,-6-2 3381,-9-1-45,-9 3-11,-8 3 11,-7 8-112,-3 7-258,0 6-380,2 11 2225,5 8-5027,8 11-5412,7 5 8964,13-1 0,-3-14 0,6-4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8:13.15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35 19 17890,'0'-11'5670,"0"3"-4874,0 8-169,0 0 1,-15 48-258,11-23-90,-10 38-11,13-39 0,1-6-180,3-7-78,3-6 23,6-3 22,5-8-22,0-4-12,-1-7-22,-2-2 34,-3 3-34,-3 4-12,-2 6-32,-2 3 44,0 3 89,0 0-43,2 6 21,0 2-11,1 7-56,1 4-45,0 6-90,0 5-291,0 2-537,0 0-931,3-6-919,-2-7-2385,3-9 5198,0-5 0,-6-5 0,1 0 0</inkml:trace>
</inkml:ink>
</file>

<file path=ppt/ink/ink6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4:25.88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66 60 20367,'0'-2'5278,"0"-1"-4740,0 3 223,-20 50-705,11-20 67,-15 38-10,18-37-102,1-8-22,4-9-23,1-8 34,0-3 23,0-11 10,5-9-10,3-15 44,6-10-22,0-5-23,-1 2 23,-3 8 78,-3 10-11,-3 11-112,-2 9-22,0 6 11,1 13 11,2 11 44,0 15-44,2 8 0,-1 2 12,3-3 10,3-5 0,5-6 68,19-4-68,-8-11 1,12-5-23,-12-11 45,2-8-12,0-8 23,0-9-45,-1-10 1,-3-3-12,-4-2-56,-6 2-3661,-6 6 2831,-3 3-1388,-5 8-7557,4 5 8770,0 7 1,-2 3-1,1 3 1</inkml:trace>
</inkml:ink>
</file>

<file path=ppt/ink/ink6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4:26.3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213 1 25465,'-59'1'2085,"4"11"-1749,25 24-112,2 7-56,8 0-68,7 0-32,7-3 66,4 0-89,3-3 1,6 0-46,4-2 0,8-4 0,3-7 0,5-9 0,-1-7 0,3-7 0,-2-10 0,-4-5 0,-5-9 0,-8-2 0,-5 1 0,-4 1 0,-6 3 0,-2 2 0,-4 4 0,-1 3 0,4 4 0,2 2 0,4 2 0,1 2 0,1 1 0,3 0 0,7 0 0,16 0-259,0 0-1063,9 0-1591,-9 0-2846,-1-4 5759,1-2 0,-13 0 0,-1 1 0</inkml:trace>
</inkml:ink>
</file>

<file path=ppt/ink/ink6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4:26.61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172 1 26955,'-15'54'478,"1"1"0,0-1 1,1-4-267,-5 26-143,-1 2-69,-1 0-46,2-4-514,1-9-718,4-10-1870,6-14-3508,4-12 6656,9-14 0,-4-8 0,4-5 0</inkml:trace>
</inkml:ink>
</file>

<file path=ppt/ink/ink6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4:26.80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67 7 21790,'0'-3'4639,"0"0"-4101,0 3-213,-7 51-191,-1-16-134,-7 43-303,3-29-2385,0-5-3946,5-3 6634,3-8 0,3-15 0,1-7 0</inkml:trace>
</inkml:ink>
</file>

<file path=ppt/ink/ink6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4:27.14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92 0 27404,'-23'1'168,"10"1"-123,23 4-34,5 3 23,2 4 66,-3 2 80,-4 4 100,-3 1 33,-3 2-177,-3 2-136,-2 1 0,-8 3 0,-6 1 0,-9 0-102,-2-1-1253,2-5-2131,5-6-6345,9-8 9451,5-6 0,5-3 1,0 0-1</inkml:trace>
</inkml:ink>
</file>

<file path=ppt/ink/ink6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4:27.5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103 5 19717,'2'-2'6499,"-1"-1"-5771,-7 67-111,-5-16-461,3 4 1,-3 1-56,-11 19-90,2-6-11,4-12-22,8-12-202,4-17-224,6-13 100,8-9 68,8-15 224,9-7 56,6-12 0,2-2 112,1 5 56,-3 6 202,-1 9 11,-4 7-90,-2 4 124,-2 10-89,-1 5-326,-2 10 0,-3 9 0,-2 4 0,-4 7 0,-5 4 0,-3 3 0,-4 1 0,-3-1-3251,-7 0-6580,-7-1 8877,-9 0 0,11-22 0,0-4 0</inkml:trace>
</inkml:ink>
</file>

<file path=ppt/ink/ink6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4:40.9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0 186 25195,'76'-4'536,"-1"1"0,0-1 0,16-2 0,10-2 1,1 1-1,-4 0-1759,-16 1 1,-4 0 0,1 1-1,6-1 1223,5 0 0,5-1 0,4 1 0,-2 0 0,-4 1 0,4 1 0,-3 2 0,-1 0 0,2 0 0,-14-1 0,1 1 0,1 0 0,1 0 0,0 0-267,4-1 1,1 1-1,1 0 1,1-1-1,-1 0 267,5 1 0,0-1 0,1-1 0,1 1 0,-1 0-15,2-1 0,0 0 0,0 1 1,0-1-1,0 0 15,-3 1 0,0 1 0,-1-1 0,0 0 0,-2 1-217,-5 0 1,-1 0 0,-1 0 0,-2 0 0,-2 1-591,9-1 0,-2 1 0,-2 0 0,-5 2-2470,10 2 0,-6 1 0,-5 3 2082,11 4 1,-13 2 0,4 6 0,-44 1-1</inkml:trace>
</inkml:ink>
</file>

<file path=ppt/ink/ink6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5:13.33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 1 18698,'-8'0'5198,"2"0"-4155,6 0 1108,0 0-1691,9 3-214,6 2-33,14 5 33,11 1-78,8 0-112,5 0-22,1-3-12,-3 0-11,-6-3 1,-7-2-1,-7-1-11,-6-2 11,-7 0 11,-6 0-22,-4 0 23,-6 0-1,1 0 2,-3 0-24,1 0 0,-1 3 0,0 6 0,0 8 0,0 7 0,-1 5 0,-1 0 0,-3 0 0,1-4 0,-3-2 0,0-1-1088,-6 1-1892,-6 0-3362,-8 3 6342,-8 2 0,15-12 0,2-3 0</inkml:trace>
</inkml:ink>
</file>

<file path=ppt/ink/ink6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5:13.59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36 1 27673,'-2'33'269,"-3"-1"-337,-1-2-548,-2-2-1054,2-3-1276,1-3-3228,3-1 6174,0-4 0,2-7 0,0-4 0</inkml:trace>
</inkml:ink>
</file>

<file path=ppt/ink/ink6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5:13.76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47 1 25555,'1'57'-2823,"0"-7"-1906,-5-25-5102,-4 1 9557,-8 1 1,6-12-1,0-3 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5:46.58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73 3 21790,'-3'-1'5076,"1"0"-4146,2 1-930,-1 48-482,-2-24-1871,-6 41-2812,-4-37 5165,-6 1 0,7-12 0,2-5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8:13.50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46 1 22608,'-15'81'1793,"2"-8"-1311,4-34-68,4-7-212,3-10-202,1-12 0,1-5 44,4-13 80,6-9-34,9-14-90,6-9 56,4-2-56,0 6 45,-3 8 280,-3 9 179,-4 8 0,-3 7 0,-2 3-101,-3 7-100,-1 8-180,-2 9-89,-2 9-34,-2 4-392,-2 2-1087,-1-1-2185,2-5-6167,5-8 9383,7-9 1,-7-8 0,3-5 0</inkml:trace>
</inkml:ink>
</file>

<file path=ppt/ink/ink7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5:13.99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 96 19919,'-3'-6'7204,"0"0"-6363,3 6-134,0 0-707,48-9 0,-4 7 0,47-7 0,-12 9 0,5 0 0,3 0-3392,1-5 3392,-4-3 0,-5-5-1166,-8-2-4123,-11 4 5289,-14 4 0,-22 3 0,-10 4 0</inkml:trace>
</inkml:ink>
</file>

<file path=ppt/ink/ink7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5:15.5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1983 156 20555,'-47'-27'1165,"1"1"1,-7 0-1,-2 4-885,-4 6 0,-3 3-1133,-12 3 0,-3 3 869,-8 1 1,-1 3-17,-3 7 0,1 4 28,-2 3 0,3 4-11,3 5 0,3 6 11,4 3 0,1 3-6,4 2 1,2 4 10,3 3 1,3 2 55,2 3 1,2 4 107,5 3 1,4 5-92,6 1 1,6 5-7,7 3 1,8 4 28,7 4 0,8 1 27,13 3 1,10-1-51,7 1 1,9-4-102,14-4 1,9-6-6,8-8 0,8-9 0,8-8 0,6-9-91,8-11 1,4-7 108,-28-6 1,2-3 0,0-4-273,5-5 0,1-4 0,1-2 265,5-1 0,0-3 1,0-3-9,6-5 1,0-4 0,0-3-4,4-2 0,0-2 0,-1-3 11,-1-3 1,-1-1 0,-3-2-12,-3 0 0,-3 0 0,-3-1 0,-11 3 0,-3 0 0,-6-5 251,14-30 1,-15-2-252,-26 22 0,-13-1 235,-16-14 0,-17 3-235,-19 16 0,-11 6 0,-11-5 0,-8 4-294,-10 2 0,-4 4 192,-2 3 1,-6 7-542,11 13 1,-5 4 0,4 4-1594,-6 4 1,2 6-2530,-20 7 0,7 11 4765,38 8 0,10 2 0,-9 7 0,17-4 0</inkml:trace>
</inkml:ink>
</file>

<file path=ppt/ink/ink7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5:19.21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90 28671,'52'-10'0,"0"1"0,30-6 0,-9-4 0,-24 8 0,-6 0 0,-9 4 0,-8 2 0,-9 3 0,-8 2 0,-4 0-3464,-3 0-3113,-18 11 6577,-10 8 0,5-4 0,0 1 0</inkml:trace>
</inkml:ink>
</file>

<file path=ppt/ink/ink7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5:19.58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98 0 27482,'-45'67'493,"9"0"-381,26-12-11,6 0 89,2-3-22,2-6-43,0-4-125,1-6 0,2-4 0,2-3 0,5-5 0,2-3 0,4-6 0,6-5 0,4-4 0,4-3 0,0-2 0,2-1 0,-3-1 0,0-2 0,-2-3 0,-4-2 0,-1 2-1513,-6 0-2376,-3 2-5702,-2-1 9591,-1-2 0,-3 2 0,-2 1 0</inkml:trace>
</inkml:ink>
</file>

<file path=ppt/ink/ink7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5:19.79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121 1 28647,'-7'97'24,"-1"-3"-24,-4-19 0,-3 3 0,-1 1-113,-3-3-1299,3-4-2386,3-9-2880,4-7 6678,6-14 0,1-19 0,2-10 0</inkml:trace>
</inkml:ink>
</file>

<file path=ppt/ink/ink7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5:19.9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1 270 27527,'20'-79'1144,"18"9"-1144,-3 50-169,15-1-5820,-8 5 455,7-2 5748,2-4 1,-21 8 0,-6 5 0</inkml:trace>
</inkml:ink>
</file>

<file path=ppt/ink/ink7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5:20.3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71 25973,'47'-19'790,"1"-1"0,23-9-652,-30 26-3,-25 8 64,-6 8 70,-6 11-180,-11 12 46,-9 8-46,-11 6-78,-5 1 28,2-3-39,4-5 14,5-2-14,4-5 0,4-2 0,4-2 0,5-2 0,1-3 0,3-1 0,0-3 0,5-2 0,2-3 0,6-5 0,-1-4-752,2-5-2867,3-7-4740,6-13 8359,7-13 0,-13 9 0,-1 1 0</inkml:trace>
</inkml:ink>
</file>

<file path=ppt/ink/ink7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5:20.48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77 0 28671,'7'59'0,"0"-1"0,-1-2 0,-2-4 0,-10 19 0,-2-4 0,-3-5-304,0-8-2272,2-4-2758,-2-2-4497,-2 2 8706,-2 0 0,6-20 0,2-8 0</inkml:trace>
</inkml:ink>
</file>

<file path=ppt/ink/ink7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5:41.92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18 119 22328,'-9'-1'4448,"1"0"-3686,8 1 371,0 0-1133,14-16 0,9 5 0,18-13 0,5 10 0,3 1 0,-2 1 0,-2 2 0,-6 2 0,-6 3-494,-10 2-1512,-9 2-1636,-9 1-6189,-12 8 9773,-13 5 1,7-2-1,-4 1 1</inkml:trace>
</inkml:ink>
</file>

<file path=ppt/ink/ink7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5:42.24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141 1 25970,'-23'53'541,"0"1"1,1-4-1,3-3-171,0 7-34,4 0 35,5-3-371,4-1 0,3-4 0,2-5 0,2-7 0,7-7 0,6-10 0,11-8 0,10-6 0,7-8 0,8-10 0,5-9 0,-2-9 0,-2-2-763,-8 1-2374,-8 3-6694,-8 1 9608,-6 5 1,-11 10 0,-4 6-1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8:13.88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44 248 23594,'68'-57'314,"-11"7"-270,-38 25-32,-5 1-12,-7 1-45,-3 2-45,-4 3-33,-7 3 33,-3 6 79,-9 4 11,-3 4 494,-4 10 469,-2 8-66,2 14-147,0 8-44,6 6-23,5 2-110,7 2-573,4-3 0,3-6 0,6-3 0,5-7 0,9-1 0,5-4 0,7-3 0,3-3 0,4-6 0,4-4-158,1-4-1859,2-4-1703,3-1-3742,2 0 7462,3 2 0,-24-1 0,-5 1 0</inkml:trace>
</inkml:ink>
</file>

<file path=ppt/ink/ink7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5:42.4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162 16 20949,'0'-9'5738,"0"2"-5077,0 7-224,0 0-90,0 54-145,-2-10-113,-6 50-89,-9-22-672,-6 0-1513,-5-1-3216,-1-6 5401,1-11 0,13-23 0,4-13 0</inkml:trace>
</inkml:ink>
</file>

<file path=ppt/ink/ink7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5:42.54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64 18272,'2'-9'3955,"0"2"-3955,-2 7-34,0 0-1982,51-16-4988,-25 10 7004,42-13 0,-52 16 0,-2-1 0</inkml:trace>
</inkml:ink>
</file>

<file path=ppt/ink/ink7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5:42.73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141 9 20860,'0'-5'6589,"0"2"-5367,0 3-1222,-17 80 0,0-18 0,1 4 0,0 4-192,3-19 0,2-2 192,-1 1 0,2 1 0,1-1 0,2-1 0,-1 42 0,3-12-2047,9-12-5482,10-18 7529,14-12 0,-9-19 0,2-8 0</inkml:trace>
</inkml:ink>
</file>

<file path=ppt/ink/ink7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5:43.21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2286 635 20053,'-50'-52'732,"1"-1"1,-1 1 0,-1 1 0,0 2 0,-1 4-374,-18-5 0,-2 5-1435,-7 2 1,-4 3 1316,-6 4 0,-3 6-174,28 11 0,-1 3 1,-1 3-61,-2 1 0,-1 3 1,1 2 100,-1 0 1,0 3-1,1 2 150,-32 7 0,1 7 33,9 2 0,4 7-151,9 10 1,6 8-124,7 5 1,6 6 94,8 8 0,5 6-56,5 7 0,5 5-130,7 10 1,6 5 157,5 5 0,8 3 9,10-31 1,5 0-1,4 0-60,3-1 1,5-2 0,6-2-12,7-4 0,6-2 1,4-5-8,6-3 0,4-5 0,3-5-4,6-4 1,3-5-1,3-4-395,4-4 1,2-3 0,1-4 383,4-3 0,1-3 0,1-2 0,2-1 0,0-2 0,1-2-241,1 1 0,0-2 1,-1-1 240,-1-2 0,-1-2 0,0-1 0,-4-1 0,-2-2 0,-1-2 0,-6-2 0,-1-3 0,-3-2 0,20-10 0,-6-10-59,0-24 0,-12-10 59,-25 16 0,-9-4 0,2-23 0,-15-2 0,-28 19 0,-10 2 0,-5-5 0,-8 1 0,-11-3 0,-6 2 0,-6-2 0,-4 3-158,-5 1 1,-3 5-543,-2 6 0,-8 8-2404,4 18 0,-7 6 0,2 7 3104,-15 5 0,3 7 0,1-3 0,10 7 0,4 19 0</inkml:trace>
</inkml:ink>
</file>

<file path=ppt/ink/ink7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5:47.73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 70 17129,'-3'0'4997,"0"0"-3439,3 0-1189,8-2-43,5 0-147,11-3 11,6-1-22,4-2-89,1-1 10,-2-1 1,-6 0-68,-5 2 23,-6 3 45,-5 2-46,-4 2 91,-3 1 56,-1 0-45,-2 0 783,0 0-638,-1 5 12,0 5-168,0 11 33,-1 9-45,-5 8-56,-4 9 56,-6 6-78,-3 2-45,2 0 0,2-4 11,3-8-22,4-8 0,2-8-45,2-9-314,2-7-616,1-6-1143,0-2-7702,1-3 8585,-1 0 0,0 0 0</inkml:trace>
</inkml:ink>
</file>

<file path=ppt/ink/ink7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5:48.0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 32 18821,'-2'-6'6140,"2"2"-5165,0 4-258,0 0-527,-1-6-22,10 4-21,6-4-103,15 6-10,4-1-34,3-1-437,-6 1-1244,-9-2-1423,-9 3-4504,-6-1 7608,-5 1 0,-1 0 0,-1 0 0</inkml:trace>
</inkml:ink>
</file>

<file path=ppt/ink/ink7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5:48.3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4 100 19426,'-2'0'5815,"0"0"-2846,2 0-2508,19 15-461,2-10 0,22 11 0,2-14 0,4-2 0,5 0 0,-3-2 0,-2-1 0,-7-2 0,-5-1 0,-8-2-1121,-3-2-3081,-1-7-5629,2-6 9529,5-7 1,-13 12-1,-2 3 1</inkml:trace>
</inkml:ink>
</file>

<file path=ppt/ink/ink7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5:48.57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 39 22339,'-3'-8'4448,"0"2"-3674,3 6-259,0 0-168,46-10-123,-20 7-200,36-7-24,-32 9 0,-2 1-293,-4 0-726,-5 0-1558,-6 0-3485,-6 0 6062,-5 8 0,-2-6 0,0 6 0</inkml:trace>
</inkml:ink>
</file>

<file path=ppt/ink/ink7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5:48.9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171 1 16157,'-7'0'4974,"1"0"-2505,6 0-1046,0 0-283,-41 65-748,21-24-191,-6 6 1,1 2 146,7 5-348,5-2 0,4-5 323,5-6-323,2-7 1042,2-5-1042,4-7 0,7-6 0,8-5 0,8-6 0,6-3 0,3-2 0,4-6 0,1-4 0,-2-8 0,-3-4-102,-6-1-2800,-2 0-4146,-2-1 7048,1-1 0,-12 11 0,-2 2 0</inkml:trace>
</inkml:ink>
</file>

<file path=ppt/ink/ink7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5:49.10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27 1 28671,'14'78'0,"-3"-1"0,-11-18 0,0 0 0,-4-4 0,-2-6-1110,-3-6-2431,-1-8-3294,2-8 6835,0-10 0,4-9 0,1-4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8:39.4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119 23 21342,'-3'-3'4572,"0"0"-4046,3 3 516,0 0-582,5-5-136,6 1 12,10-1-267,11 3-69,7 2 0,5 0 0,3 3 0,1 1 0,-1 2 0,-1-2 0,-2-2 0,-5-1 0,-4-1 0,-8 0 0,-6 0 0,-9 0 0,-7 0 0,-3 0 0,-2 0 0,0 4 0,0-1 0,-3 3 0,-4-1 0,-9-1 0,-8 1 0,-6-1 0,-4-1 0,-18-1 0,10-1 0,-17-1 0,16 0 0,-3-2 0,4-2 0,5-2 0,4 1 0,0-1 0,11 3 0,-2 1 0,12 2 0,3 0 0,1 0 0,1 0 0,0 0 0,0 0 0,2 0 0,0 2 0,1 9 0,1 9 0,-2 12 0,0 6 0,0 7 0,1 2 0,1 4 0,2 2 0,0 21 0,1-20 0,0 10 0,1-28 0,3-7 0,1-5 0,3-5 0,1-5 0,-2-5 0,8-1 0,-3-4 0,8-1 0,0-3 0,4 0 0,4-3 0,1-3 0,4-3 0,14-9 0,-11 4 0,10-3 0,-16 7 0,-2 4 0,-3 1 0,-2 2 0,-6 2 0,-4 0 0,-3 1-1984,1-2-3630,-4 0-4217,0 0 8958,-10 5 0,2-2 0,-5 3 0</inkml:trace>
</inkml:ink>
</file>

<file path=ppt/ink/ink7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5:49.2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1 137 28671,'72'-53'0,"-8"10"0,-32 39-35,-2 1-1130,1 1-1748,5-1-1670,7-1-5248,8-1 9414,12-4 1,-29 5 0,-1-2-1</inkml:trace>
</inkml:ink>
</file>

<file path=ppt/ink/ink7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8:04.66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 35 20647,'-5'-7'4941,"2"1"-4089,3 6 885,0 0-1267,82-8-446,-12 5-24,3-2 0,6 1-400,-18 3 1,-1 1 399,5 0 0,0 0 0,-1 0 0,0 0 0,-4 0 0,-1 0 0,-5 0 0,-2 0 0,35 2 0,-17-1 194,-16 3-194,-15-1 0,-11 0-1659,-11 2-3675,-9 5 5334,-11 9 0,2-7 0,-5 1 0</inkml:trace>
</inkml:ink>
</file>

<file path=ppt/ink/ink7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8:10.4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139 0 22070,'-34'47'97,"-1"0"0,3-3 0,8-1-142,15 9-235,5 0-1624,3-5-4057,2-8 5961,3-9 0,-2-14 0,1-7 0</inkml:trace>
</inkml:ink>
</file>

<file path=ppt/ink/ink7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8:10.81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404 1 18272,'-7'0'3988,"1"0"-3528,6 0-68,0 0-201,42 36 134,3-21-247,46 26-22,-6-32-1131,5-4 1075,-1-2 0,-7-3 0,-8 0 0,-16-3 425,-15-2 942,-21-1-78,-12-4-683,-30 0-24,-21-2-190,-43-2-331,27 8 1,-4 2-685,-10-1 1,-2 2 599,-4 0 1,1 1-1,4 1 1,2 0-459,8 1 1,4-1-843,-35 1-8508,4 14 9153,33 6 0,11-3 0,28 0 0</inkml:trace>
</inkml:ink>
</file>

<file path=ppt/ink/ink7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8:15.00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152 5 18306,'0'-3'5333,"0"1"-3563,0 2-1332,-12 68-203,2-22-207,-1 5 0,0 3 5,-7 15-33,0 2-56,1 6-616,-2 0-628,5 0-1344,1-7-1659,7-10-3921,3-16 8224,10-15 0,-6-17 0,6-7 0</inkml:trace>
</inkml:ink>
</file>

<file path=ppt/ink/ink7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8:15.39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99 1 22597,'-14'85'314,"-1"-5"-269,2-22-34,-1-2-11,2-4 11,-1-10-11,4-9 0,4-12 22,2-11 180,3-6 246,0-9-168,4-12-111,9-11 21,9-13 56,9 0 12,-2 6-34,-4 9-134,-7 11 44,-6 8 45,-4 5 0,-2 2-21,2 3 44,0 10-102,3 7-88,-2 13 10,0 6-22,-4 3-740,2-1-851,2-5-1625,8-11-5221,8-12 8437,11-11 0,-15-2 0,0-3 0</inkml:trace>
</inkml:ink>
</file>

<file path=ppt/ink/ink7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8:15.74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359 1 23045,'-83'3'2274,"15"0"-1903,50 4-248,8 1-89,6 3 33,3 4 56,2 5-11,4 2 90,2 4 78,1 1 44,-2-1 2,-3 2-57,-2 2-34,-8 3-67,-9 4-112,-11 0-45,-9 2-11,-1-5-403,3-5-617,8-8-1075,11-8-1726,8-7-6010,9-4 9759,13-8 0,-7 5 1,6-5-1</inkml:trace>
</inkml:ink>
</file>

<file path=ppt/ink/ink7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8:15.95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164 0 23728,'-22'45'627,"-1"1"1,-17 37-572,19-34-56,1-2-436,4-4-1480,5-8-2914,3-6 4830,6-8 0,2-9 0,0-6 0</inkml:trace>
</inkml:ink>
</file>

<file path=ppt/ink/ink7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8:16.31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107 90 18014,'3'-4'5378,"-2"0"-4649,-1 4-203,0 0-369,54-12-123,-29 8-23,40-10-11,-46 11 0,-5-1-45,-6-1-11,-4-1-11,-2-3 22,-2 1-67,-6-1 112,-5 5 112,-12 1 235,-7 3 304,-6 10 66,-4 5-124,0 12-111,3 1-56,8 1-79,7 0-56,8 3-110,6 0-181,4 4 0,3-1 0,5-1 0,8-5-617,10-9-907,7-6-2106,10-9-3374,0-3 7004,2-4 0,-17 1 0,-7 0 0</inkml:trace>
</inkml:ink>
</file>

<file path=ppt/ink/ink7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8:16.73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133 1 22631,'-23'48'902,"0"0"0,-18 38-398,24-42-112,2-6-336,7-9-56,3-10-157,4-9 101,1-6 56,5-5 89,5-9-66,5-3 10,4-6-21,-4 1-1,-2 5 11,-2 2 12,0 4-1,2 0 1,1 0 22,2 2-45,0 1 12,-1 3 10,1 0 58,-4 1 65,-1 0-21,-3 0-46,-1 2-33,-3 3 45,-2 4-22,0 3-79,-2 3-12,1 2-694,-1 0-840,0 0-2062,0-3-6196,0-3 9804,3-5 0,-2-4 0,3-2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8:39.76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27202,'22'35'482,"-3"-3"-493,-13-11-471,-2 0-941,-2-2-1188,-1 0-1960,-1 2-5260,-1 0 9372,-6 0 1,5-9-1,-4-3 1</inkml:trace>
</inkml:ink>
</file>

<file path=ppt/ink/ink7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8:17.08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165 259 21241,'49'-77'-493,"-10"9"-56,-40 39 11,-5 1 415,-3 4 123,-5 7 706,-2 8 683,-4 4-246,-2 4 78,-4 10 12,-4 8-269,0 15-225,0 8-145,6 8-101,9 4-34,8 1-267,5-2-192,9-3 0,4-6 0,11-9 0,3-9-237,5-12-726,2-6-1144,1-5-1523,-2-3-6201,-5-4 9787,-5-1 0,-11 1 0,-4 2 1</inkml:trace>
</inkml:ink>
</file>

<file path=ppt/ink/ink7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8:25.34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104 7 20793,'0'-4'4123,"0"1"-3058,-2 72-628,-4-9-269,1 0 0,0 4-938,-10 34 894,-1 0-34,0-3-56,1-5-288,4-8 243,5-8-494,1-10-1601,4-11-3049,0-12 5155,1-11 0,0-16 0,0-7 0</inkml:trace>
</inkml:ink>
</file>

<file path=ppt/ink/ink7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8:25.6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5 23874,'58'-2'1109,"-1"0"1,1 3-1,0 2-549,41 6-336,-46-1 0,1 0-755,-1-1 1,0 0 603,-1 0 1,-1-1-74,42 6 192,-8-1-192,-7 2 0,-5 3 0,-4 0-863,-8 3-1614,-7-1-4638,-14 5 7115,-12 5 0,-14-12 0,-8 0 0</inkml:trace>
</inkml:ink>
</file>

<file path=ppt/ink/ink7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8:37.8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98 18039,'59'-44'2779,"-7"8"-875,-23 26-1524,-5 4 684,-6 4-537,-5 2 158,-5 4-360,-4 5 983,-2 7-1049,-1 5-114,-6 6-55,-5 4-12,-7 3 34,-4 1-78,1-2-12,2 0 23,2-5 33,2-1 113,3-5 44,3-4-78,2-3-23,3-5-54,2-2-80,1-1 0,2-1 0,2-3 0,4-1 0,1-2 0,3-1-416,2-4-5780,9-12-3635,-4 1 8599,7-6 1,-14 13 0,-3 4-1</inkml:trace>
</inkml:ink>
</file>

<file path=ppt/ink/ink7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8:38.0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30 6 21376,'0'-3'4986,"0"1"-3597,0 2-1187,3 24-124,-1-4-22,1 22-56,-2-8-638,-1 1-1312,-3 1-2442,-4 1-5439,-3-4 9294,0-6 0,4-12 0,3-6 1</inkml:trace>
</inkml:ink>
</file>

<file path=ppt/ink/ink7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8:38.20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34 25623,'43'-18'-5346,"-9"3"-3461,-26 20 8807,-5 5 0,-1-3 0,-2 3 0</inkml:trace>
</inkml:ink>
</file>

<file path=ppt/ink/ink7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8:38.5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67 108 25084,'-37'54'942,"8"-9"-819,28-32 79,1-2 33,5 0 56,2-4 1,9-2-147,2-3-55,5-2-90,1-8 34,-1-2 22,-3-9-45,-3 1 90,-6-4 111,-3 1 24,-5-3-80,-2 0-44,-3 0-22,-5 0-79,-4 3-11,-5 4-33,2 5-281,0 4-358,4 5-1144,2 3-5150,3 5-2865,3 5 9554,0 7 1,2-6 0,0-3 0</inkml:trace>
</inkml:ink>
</file>

<file path=ppt/ink/ink7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8:39.74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50 101 9061,'-7'-3'2118,"2"1"-1547,5 2 606,0 0-605,-6-3-46,5 2 124,-4-2 470,4 3 147,0 0-158,0 0-224,-1 0-145,1 0 2028,0 0-2544,0 0 336,0 0-437,0 0-112,0 0 90,0 0-68,0-1 35,0 0-46,1-1 34,-1-1 45,0 1 11,0 1-11,-1-1 11,1 2-11,-1-3 11,0 1-67,2 0 22,-1 0 79,1 2-79,0-2-11,0 1 257,0-2-33,3 1-44,3-3-68,6 1 23,2 0 10,2 0-66,2-1-12,-2 1-56,-1 1-22,-4 0-23,-2 2-22,-4-2 0,0 2-291,-2-1-572,1-2-762,2 0-1119,4-2-2109,1 3 4853,0 1 0,-5 1 0,-2 1 0</inkml:trace>
</inkml:ink>
</file>

<file path=ppt/ink/ink7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8:40.41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 39 22395,'43'-19'639,"-13"6"-449,-15 8 12,-12 4-90,-1 0 0,-1 1 45,0 0 135,0 5-12,0 6-45,-1 7-3526,-6 7 3335,-1 3-32,-6 3-1,0-1-11,0 0-90,0-2-470,1-2-639,2-3 2182,0-3-6003,4-1 5020,1-5 0,2-5 0,3-4 0</inkml:trace>
</inkml:ink>
</file>

<file path=ppt/ink/ink7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8:40.85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5 14227,'2'-3'5838,"-1"1"-4203,-1 2-1142,8 6-89,-6 3-135,6 7-157,-7 1-78,-1 2-34,0 1-202,0 0-740,0-4-962,0-2-528,0-5-437,0-3 158,0-3 694,0-1-975,0-1 7777,-2-1-2454,1-2-113,-1 0-234,1-2-460,0 1-382,1-2-313,-1 0-257,1-2-135,1 0-90,4-2-156,3-1-180,6-1-11,3 1-11,0 0-482,-1 3-639,-3 0-941,-3 4-2409,-3 1 4482,-4 1 0,-1 1 0,-2 0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8:40.10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 9 18485,'-2'-3'7899,"2"2"-5612,0 1-2287,6-2 0,9 1 0,14-1 0,13 2 0,13 0 0,5 0 0,2 0 0,1 0 0,-8 0 0,-2 0 0,-2 1 0,-2 0 0,-2 0 0,-3-1 0,-8 0 0,-9 1 0,-10 0 0,-8-1 0,-4 0 0,-2 0-1738,-2 0-4649,1 1 6387,-2 3 0,0-2 0,0 3 0</inkml:trace>
</inkml:ink>
</file>

<file path=ppt/ink/ink7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8:41.18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28 23650,'51'-11'224,"-8"3"-258,-30 6-548,-1 0-1155,0 0-2140,-2 1-4818,-3-1 8695,-3 2 0,-3 0 0,-1 0 0</inkml:trace>
</inkml:ink>
</file>

<file path=ppt/ink/ink7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8:41.5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58 3 16894,'-4'-1'4571,"2"0"-2576,2 1-1480,-16 26-123,10-13-67,-12 22-78,14-18 111,0 0-67,2 2-100,1-1-123,1-1-46,0-3-11,0-2-11,0-1 0,1-3-67,1-2-23,3-1-134,2-3-460,2 0-414,1-2-258,1 0-369,-1-1-1424,-2-2-2072,-2-1 5221,-2-2 0,-2 3 0,-2 0 0</inkml:trace>
</inkml:ink>
</file>

<file path=ppt/ink/ink7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8:41.73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75 26250,'48'-26'-179,"-7"5"-942,-24 16-1322,-1 0-4425,0 1 6868,1-3 0,-7 4 0,-2 0 0</inkml:trace>
</inkml:ink>
</file>

<file path=ppt/ink/ink7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8:42.14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89 1 25992,'-42'48'392,"7"-4"-313,29-17-57,3 0-11,1 0-11,2 0-22,4-3-23,3-3-78,5-6 56,1-6 67,1-6 56,-1-2 168,0-9 100,-2-4-21,-1-10-101,-3-3-79,-3-3 56,-1 1-134,-3 1-34,-1 1-11,-4 5-100,-3 4-371,-5 7-1244,-1 4-5710,-3 11 7425,1 8 0,5-5 0,5 3 0</inkml:trace>
</inkml:ink>
</file>

<file path=ppt/ink/ink7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8:42.35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88 0 25476,'0'61'1099,"-3"-7"-1099,-3-23-572,-2-3-1052,-1-4-1525,-2-1-4504,-3 0 7653,-3 2 0,6-11 0,2-1 0</inkml:trace>
</inkml:ink>
</file>

<file path=ppt/ink/ink7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9:55.0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 65 16770,'0'-5'5906,"-1"2"-5190,1 3 383,0 0-898,22-25-111,-10 18-90,19-18 0,-15 25-11,0 1-57,-2 4 57,-4 1 11,-3 6 79,-4 4-57,-7 4 12,-6 5 22,-7 1-23,-3 1-22,0-3-22,3-1 22,3-2 34,2-1 235,2-3 56,1-1 1,2-3-180,3-4-79,2-1 45,1-2-22,1 1 11,7 1 179,3 0-167,7 1-102,-1 0 12,0 2-34,-5-2-605,0 3-1098,-6-5-1905,1 0-4348,-1-5 7956,1-1 0,-2-1 0,0 0 0</inkml:trace>
</inkml:ink>
</file>

<file path=ppt/ink/ink7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9:55.24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 1 26485,'10'66'22,"-1"-5"-1154,-11-24-1265,-2 2-2589,-3 0 4986,-1 0 0,3-17 0,1-5 0</inkml:trace>
</inkml:ink>
</file>

<file path=ppt/ink/ink7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9:55.44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19 21320,'47'-13'-2458,"-9"8"0,-33 6 1,-2 5-1</inkml:trace>
</inkml:ink>
</file>

<file path=ppt/ink/ink7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9:55.8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27 102 23146,'-18'56'773,"9"-9"-639,23-35-32,7-4-69,5-4 1,1-5-12,2-7 1,-3-5 21,-3-9 24,-5-2 156,-4-3 224,-7-2 146,-4 3-236,-4 0-156,-9 5-202,-4 4 0,-10 7-11,-4 5-493,-1 8-975,0 8-1177,5 6-4000,4 7 6656,8-2 0,7-8 0,3-6 0</inkml:trace>
</inkml:ink>
</file>

<file path=ppt/ink/ink7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9:56.41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 39 18462,'0'-3'4874,"-1"1"-3574,1 2-1020,5-10-157,5 5-111,6-7-12,6 8 0,-1 2 0,1 1 22,-4 1-22,0 0 0,-4 2-22,-2 0-34,-5 2 33,-1 1 23,-4 1 23,-1 2 21,-1 4 46,0 4-56,0 4-23,-3 2 45,-4 5-11,-4 0-45,-4 6-135,0 1-997,-1 2-907,2 0-1984,3-1-2878,1-3 6901,3-7 0,4-11 0,1-6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8:40.5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218 75 24155,'-70'16'2800,"2"12"-2530,42-3-69,0 12-44,13-5-34,5 3 34,3 0-101,4-3 0,3-1-33,9-5-12,8-5 90,11-6-23,7-6-3302,4-5 3403,4-2-112,-2-9 2,0-6-69,-3-9 0,-6-7 0,-7-2 0,-7-5 0,-6-2 3392,-8-2-3392,-8-17 0,-13 17 0,-12-7 0,-11 24 0,-2 6 0,1 6 0,4 4 0,4 4 0,7 2-69,4 1-4020,6 3-2970,7 1 7059,3 0 0,4-1 0,0-3 0</inkml:trace>
</inkml:ink>
</file>

<file path=ppt/ink/ink7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9:56.6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 1 23628,'0'61'515,"0"-7"-582,0-21-986,0-1-1793,0-3-4236,-1-2 7082,0-3 0,0-11 0,1-4 0</inkml:trace>
</inkml:ink>
</file>

<file path=ppt/ink/ink7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9:56.8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39 26428,'55'-21'-1513,"-9"4"-929,-29 22-2466,-6 4 4910,-4 7 1,-4-6 0,-3 0 0</inkml:trace>
</inkml:ink>
</file>

<file path=ppt/ink/ink7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9:57.05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23 20053,'-5'-2'5322,"0"1"-4806,5 1 302,0 0-460,13-3-245,4 1-91,12-3-22,0 2-415,-2 0-817,-5 1-1367,-3 1-3363,-5 1 5962,-6 0 0,-4 0 0,-3 0 0</inkml:trace>
</inkml:ink>
</file>

<file path=ppt/ink/ink7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9:57.31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110 1 25443,'-41'62'224,"6"-5"-201,25-23-1,1-2-22,4-3 0,1-4-124,2-2-727,0-4-886,1-2-1736,1-4-2769,0-3 6242,2-4 0,-2-3 0,2-2 0</inkml:trace>
</inkml:ink>
</file>

<file path=ppt/ink/ink7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9:57.57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42 25847,'59'-16'369,"-8"4"-369,-23 9-392,-5 2-1322,0 1-2051,-3-1-6066,3-1 9588,0-1 0,-10 1 1,-1 0-1</inkml:trace>
</inkml:ink>
</file>

<file path=ppt/ink/ink7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9:58.14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135 63 23516,'-6'-11'2196,"1"2"-1692,3 6-45,-1 1-145,1 0-56,-2-1-123,-1 1 44,0 0-22,-2 0-23,-1 2-78,0-1 11,-3 1-44,0 0-12,-1 5 0,0 3-11,1 8-11,2 2-45,1 2 11,5 1 34,1-3-34,2-1 23,4-5-12,4-5 34,7-4 11,5-2 0,4-6-11,-1-4 0,-2-7 12,-5-3 21,-3-2 34,-5-1-33,-3-1-23,-2 1-22,-3 5 0,0 6-202,0 6-336,0 3-5434,-12 19-3676,1 0 9659,-10 17 0,11-17 0,4-4 0</inkml:trace>
</inkml:ink>
</file>

<file path=ppt/ink/ink7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09:58.36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58 12 22305,'0'-6'3967,"0"1"-3496,0 5-135,-5 51-134,1-22-169,-5 43-33,2-36-851,1-1-1446,0-4-3653,-1 1 5950,1-2 0,2-12 0,1-5 0</inkml:trace>
</inkml:ink>
</file>

<file path=ppt/ink/ink7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0:10.13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172 6 16187,'0'-3'5693,"0"1"-4214,0 2-1110,-37 2-100,20 5 1,-30 4 77,31 6-112,2 1-56,1 1 56,3 0-111,2-2-68,3-1 11,2-2-56,2-2-22,1-3 33,0-1-22,7-1 11,3-4 34,7-1-45,2-2 91,1-1 32,-3-3 78,-3-2 191,-6-2-11,-3-1-224,-4 0-56,0-1-23,-1 0-67,0 0-11,-1 1-627,-5-1-281,0 5-1187,-3 1-2073,4 2-5502,3 1 9670,1-2 0,1 1 0,0 1 0</inkml:trace>
</inkml:ink>
</file>

<file path=ppt/ink/ink7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0:10.2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15415,'0'0'0</inkml:trace>
</inkml:ink>
</file>

<file path=ppt/ink/ink7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0:10.22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15415,'0'0'0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8:40.90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361 1 27505,'-37'61'190,"-1"1"0,3-2 1,1-4-124,-12 22 12,3 1-79,5-5-12,7-7-256,5-12-516,9-12-1424,7-13-2185,6-12-4683,3-9 9076,4-6 0,-3-3 0,3 0 0</inkml:trace>
</inkml:ink>
</file>

<file path=ppt/ink/ink7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0:10.78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44 14933,'0'-5'4504,"0"2"-4056,0 3-324,0 0-124,43-16 44,-26 12-44,31-12 370,-39 16 179,-5 5 247,-2 4 100,-4 6-134,-6 4-56,-5 3-67,-5 1-225,0-1 12,2-1-67,1-1-124,3-1 79,1 0 10,2-1-32,2 0 44,3-3-123,2-2-112,2-3-23,0-2-67,1-1-11,3-2-336,8-1-426,1-2-986,5-1-1501,-2-6-5166,3-4 8415,2-6 0,-8 5 0,-2 0 0</inkml:trace>
</inkml:ink>
</file>

<file path=ppt/ink/ink7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0:10.9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47 1 24995,'-18'81'-2634,"5"-19"-2016,5-17 4650,4-18 0,2-12 0,1-4 0</inkml:trace>
</inkml:ink>
</file>

<file path=ppt/ink/ink7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0:11.15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 37 20569,'-2'-3'4224,"0"0"-3731,2 3-516,21-14-626,-11 11-942,15-11-1614,-16 16-4437,-4 6 7642,-1 5 0,-3-2 0,-1-1 0</inkml:trace>
</inkml:ink>
</file>

<file path=ppt/ink/ink7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0:11.5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77 7 23392,'-37'52'919,"8"-9"-448,33-21-191,4-8 0,7 2-135,5-11-21,3-2 123,3-4 178,-1-7-10,-2-4 134,-2-9-291,-4-2-101,-5 0-68,-6 3-89,-4 1-123,-8 5-841,-9 2-1254,-11 7-2051,-11 2-5562,-6 9 9372,0 5 1,18-2-1,7 0 1</inkml:trace>
</inkml:ink>
</file>

<file path=ppt/ink/ink7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0:11.91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82 33 22160,'-4'-18'2879,"0"4"-2319,-2 14-212,-1 3-23,-1 8-56,-1 7-146,1 10-67,3 5 0,1 5-56,0 2-179,1 1-583,-1 0-1121,-2 0-1635,2 0-5883,0-1 9401,3-6 0,0-14 0,1-7 0</inkml:trace>
</inkml:ink>
</file>

<file path=ppt/ink/ink7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0:17.1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75 24367,'13'-15'818,"1"1"-717,2 5 11,0 1-23,0 0 1,0 2-44,-1 1 32,-1 0 34,-4 3 146,-3 0 100,-4 2 45,-1 1 124,-2 6-112,0 4-102,-2 8-156,-3 3-45,-3 3-90,-3 0-22,0 1-11,0 0-146,2-2-223,0 0-360,0-2-1019,1-1-4225,0 1-1019,3-10 7003,2-1 0,3-10 0,0-1 0</inkml:trace>
</inkml:ink>
</file>

<file path=ppt/ink/ink7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0:17.40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 5 17140,'0'-3'5344,"0"1"-2699,0 2-2219,0 29-336,0-11-90,0 23-34,0-18-728,0 0-1255,0-1-2140,0-1-5674,-1 0 9644,0-1 1,0-9-1,0-2 1</inkml:trace>
</inkml:ink>
</file>

<file path=ppt/ink/ink7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0:17.5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36 24983,'35'-20'-3507,"-6"5"-2297,-21 17 5804,-3 3 0,-3-2 0,-1 2 0</inkml:trace>
</inkml:ink>
</file>

<file path=ppt/ink/ink7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0:17.84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1 19863,'-4'0'5311,"2"0"-3305,2 0-1502,5 0-202,2 0-122,6 1-68,1-1-34,2 0-78,1 0-22,-1 0-258,1 0-516,-3 0-459,-1 0-941,-3 0-1647,-4 0-3911,-3 0 7754,-3 0 0,-1 0 0</inkml:trace>
</inkml:ink>
</file>

<file path=ppt/ink/ink7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0:18.14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52 0 24670,'-26'54'1524,"6"-13"-1323,16-19-66,3-8-34,1-1-45,0-1 11,0-2-34,0-1-33,2-3 12,1-1-24,2-2-189,2-1-348,0-1-538,1-1-616,1-3-1748,0-2-1458,1-3-2698,-3-1 7607,-2 1 0,-2 4 0,-3 2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8:41.10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11 21208,'0'-6'5837,"0"1"-5209,0 5 370,0 0-998,29 47 0,-8-24 0,27 34 0,-14-36 0,-1-6-3707,0-3 2474,-3-6-1747,-3-2-3575,-3-3 6555,1-10 0,-12 6 0,-1-6 0</inkml:trace>
</inkml:ink>
</file>

<file path=ppt/ink/ink7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0:18.3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 45 19997,'-5'-4'5726,"2"1"-5065,3 3-101,0 0-268,3-2-135,3 2-90,5-3-56,3 1-11,1-1-426,1 1-649,-1 0-1267,1-2-2499,-1 1-4990,-1-3 9067,2 1 1,-8 2-1,-2 1 1</inkml:trace>
</inkml:ink>
</file>

<file path=ppt/ink/ink7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0:18.7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83 1 22933,'-35'18'1266,"5"-1"-829,22-2-134,2-1-91,3 0-10,2-2-23,1-1 46,1-2-1,2-2 11,4-3-112,3-2-11,4-2-33,0-5-57,-1-2-22,-2-5-11,-4-1-347,-3-1-1043,-2-1-2229,-3 3 3630,-4 1 0,3 6 0,-2 2 0</inkml:trace>
</inkml:ink>
</file>

<file path=ppt/ink/ink7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0:18.8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19594,'0'0'0</inkml:trace>
</inkml:ink>
</file>

<file path=ppt/ink/ink7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0:18.85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19594,'0'0'0</inkml:trace>
</inkml:ink>
</file>

<file path=ppt/ink/ink7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0:20.95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80 1 16972,'3'0'5322,"-1"0"-4459,-1 28-124,0-8-234,-1 27-113,-1-15-101,-3 3-179,-3 2-56,-3 1-56,1-3-123,-2 0-381,1-3-516,1-2-1153,1-4-3139,1-3 5312,2-4 0,2-9 0,0-4 0</inkml:trace>
</inkml:ink>
</file>

<file path=ppt/ink/ink7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0:22.7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6 17756,'-5'0'6589,"1"0"-5682,4 0 270,0 0-695,14-1-213,-2 0-123,13 0-135,-4 1-11,-1 0-583,1 0-975,2 0-1546,2 0-4313,1 0 7417,-1-1 0,-11 1 0,-4-2 0</inkml:trace>
</inkml:ink>
</file>

<file path=ppt/ink/ink7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0:23.0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39 6 18821,'0'-3'3350,"0"0"-3182,0 3-168,-10 41 0,5-17 11,-7 32 0,7-29 225,2-6 212,0-6-134,3-8 235,-1-4-112,1-2-123,0-8-158,0-6-55,2-11-22,3-3 10,0-1 34,1 4-33,-3 5-90,-1 6-157,-1 4-716,-1 4-1178,0 3-1759,1 0-5849,0 2 9659,3 0 0,-2 0 0,1 0 0</inkml:trace>
</inkml:ink>
</file>

<file path=ppt/ink/ink7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0:23.48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141 33 23493,'-47'3'1322,"6"5"-1030,24 5-57,4 5 0,1 4-77,6-1 32,2 3 224,3-2 23,7-1-112,3-3-235,8-5-45,3-5 0,1-5 33,1-5-22,-3-6 67,-2-4 124,-3-8-79,-3-3-34,-3-2-134,-3-2 45,-2 1-11,-2 1-34,-1 4-157,-3 4-258,-2 5-414,-2 6-1042,-3 3-1692,1 4-6268,-2 6 9806,4 2 1,2-2 0,4-1 0</inkml:trace>
</inkml:ink>
</file>

<file path=ppt/ink/ink7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0:23.72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104 1 27673,'-10'57'998,"-2"0"-998,1-9 0,-1 6 0,-2 0 0,2-1-405,0-7-838,2-5-1211,4-8-1961,2-7-5416,3-8 9711,5-7 1,-3-5 0,2-4-1</inkml:trace>
</inkml:ink>
</file>

<file path=ppt/ink/ink7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0:24.13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123 0 25241,'-51'65'930,"9"-4"-6444,33-24 5603,4 0 1376,3-3-1409,2-5 994,12-2-1005,0-13-12,13-3 102,-3-16 3380,1-8-3369,-1-10 45,-3-7-12,-4-3-22,-6-1-1,-5 3-122,-3 2 11,-8 4-45,-3 3-191,-10 7-459,-3 7-705,-2 4-1592,0 8-1345,1 7-3955,5 4 8247,5 6 0,6-9 0,6-3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8:41.33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72 8 22620,'0'-4'4672,"0"0"-4045,0 4-145,0 70-212,-2-23-270,0 7 0,0 2 0,-4 14 0,-2 1 0,-1-2-158,0-6-1254,0-5-1927,0-7-5120,2-9 8459,2-9 0,2-16 0,2-7 0</inkml:trace>
</inkml:ink>
</file>

<file path=ppt/ink/ink7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0:24.42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39 11 21185,'3'-6'4762,"-2"2"-3720,-1 4-269,0 0-269,1 31-99,-1-6-405,-1 29 0,-2-12 0,-2 2 0,-2 1 0,1-2 0,1-4 0,1-4-920,1-6-1029,1-5-2399,-1-5-5300,1-5 9648,0-7 0,2-3 0,0-4 0</inkml:trace>
</inkml:ink>
</file>

<file path=ppt/ink/ink7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0:24.6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17 26249,'45'-9'427,"-6"2"-11,-25 7-999,0 3-641,-2 1-1711,-1 2-2360,-3 1 5295,-2 0 0,-3-2 0,-1-1 0</inkml:trace>
</inkml:ink>
</file>

<file path=ppt/ink/ink7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0:24.90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 1 19695,'-4'0'6219,"0"1"-5659,4-1 325,0 0-549,0 7-101,4-4-100,2 6-90,7-6-45,0-1-90,2-1-627,1-1-706,0 0-2118,0-1-4560,0-3 8101,0-1 0,-8 1 0,-1 0 0</inkml:trace>
</inkml:ink>
</file>

<file path=ppt/ink/ink7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0:25.29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 55 21353,'-3'-1'4449,"1"0"-2791,2 1-1367,18-4-44,-9 2-91,16-4-32,-13 3-80,0-1-21,1-1 44,-1 0-67,1-1-11,-2 1 11,-3 0 11,-1 2 0,-2 1 0,-2 1 1,0 1 66,-1-1 69,0 1-147,0 0 0,-2 6 0,1 5 0,-1 10 0,-5 7 0,-1 3 0,-7 4 0,0 0 0,1 1 0,-1-2-6063,0 8-3768,5-15 8423,0 1 0,7-20 0,1-3 0</inkml:trace>
</inkml:ink>
</file>

<file path=ppt/ink/ink7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0:25.51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50 1 28671,'-3'77'0,"-2"-8"0,-3-32 0,-1-4 0,3-5-1491,0-5-1837,3-5-3115,-1-3 6443,1 0 0,1-7 0,1-1 0</inkml:trace>
</inkml:ink>
</file>

<file path=ppt/ink/ink7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0:32.33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6 21667,'22'-3'2544,"0"0"-1996,-7 3-156,3 0-56,-1 0-268,-2 2-46,1-1-22,-3 2-22,2-2-438,-2 1-604,1-1-707,-2 0-1388,-1 3-2780,-3 0 5939,-2 4 0,-3-4 0,-2 1 0</inkml:trace>
</inkml:ink>
</file>

<file path=ppt/ink/ink7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0:32.62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50 26619,'5'-6'1323,"4"1"-1021,13 5-89,2 0-79,0-2-123,-1-2-22,-2 0-280,0-3-538,-3 1-930,-1-1-2174,-3 3-5042,-2 1 8975,-3 2 0,-4 1 0,-3 0 0</inkml:trace>
</inkml:ink>
</file>

<file path=ppt/ink/ink7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0:33.25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31 0 23616,'15'8'1435,"-4"8"-1223,-9 18-156,-2 6-44,-1 5-12,-4 0 67,-3 0-45,-4-2-11,1-6-11,1-8-33,3-9 10,4-9 23,2-6 393,1-5 402,3-9-302,5-7-123,7-10-11,3-5-202,2-3-68,0 1-55,1 2-23,-3 3 0,-2 7-11,-2 6-325,-4 7-605,-2 3-1322,-1 3 2252,4 1 0,-7 1 0,3 0 0</inkml:trace>
</inkml:ink>
</file>

<file path=ppt/ink/ink7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0:33.66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112 1 19134,'-5'0'4807,"1"0"-4168,4 0-90,-29 36-370,16-11 12,-23 33 134,26-20 56,2 0-23,4-3-78,2-6-100,3-6-180,5-7-12,2-9 1,7-3 0,2-12-56,1-7 67,0-11-23,-1-6 23,-3-2 12,-3 3-1,-3 3 90,-2 8 146,-2 6 100,-2 7-78,1 4-23,-1 3 157,1 5-267,1 5-136,1 8 0,0 7 0,1 3 0,1 1 0,1-1-718,3-4-1030,3-6-1837,5-6-2915,4-7 6500,5-3 0,-13-2 0,-1-1 0</inkml:trace>
</inkml:ink>
</file>

<file path=ppt/ink/ink7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0:33.94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186 1 27056,'-50'25'1615,"6"2"-1615,23 1 0,4 4 0,1 0 0,2 0 0,4-3 0,3-2 0,3-4 0,2-3 0,2-3 0,0-3 0,5-2-561,3-4-1546,7-4-2005,3-1-4023,4-3 8135,2-1 0,-10 1 0,-2 0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8:41.52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48 28671,'56'-17'-237,"-6"4"-815,-20 7-1817,-3 3-3002,-3-1 5871,-4 2 0,-10 0 0,-3 2 0</inkml:trace>
</inkml:ink>
</file>

<file path=ppt/ink/ink7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0:34.2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107 0 28671,'-46'72'0,"8"-9"0,28-32 0,4-4 0,1-3 0,4-4 0,0-3 0,1-4 0,2-2 0,1-2 0,3-4 0,4-2-360,3-2-2419,4-3-3417,4-6 6196,2-2 0,-9 1 0,-3 2 0</inkml:trace>
</inkml:ink>
</file>

<file path=ppt/ink/ink7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0:34.65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24 86 20053,'0'-5'5682,"0"1"-5089,0 4 113,0 0-538,-10 38-56,7-19-56,-8 31 0,14-32-56,3 0-11,3-4 11,2-3-11,1-4-45,1-3 56,2-2 11,-2-3 0,0-4 45,-1-4-44,-1-5 32,-2-4-21,-1-3-23,-2-4-34,-4 0 34,0-2 0,-2 0 0,-5 2 0,-3 3 0,-5 3-22,-1 8-269,2 5-304,0 4-525,1 10-1043,-1 4-2285,1 10-5383,1 2 9291,2 0 1,4-10-1,3-5 1</inkml:trace>
</inkml:ink>
</file>

<file path=ppt/ink/ink7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0:35.0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65 0 23852,'-19'66'123,"2"-7"-190,6-32-57,2-4-245,4-7-23,2-6 33,2-5 213,1-4 146,4-1 0,3-5 68,3-1-46,3-7 214,-1 0 144,1 0-44,-2 2 135,0 1 33,-1 4-78,1 2 33,-2 2-21,0 2-57,-1 2-23,-3 4-168,0 3-111,-1 7-79,-1 4-168,0 3-683,-1 1-1637,1-1-2106,0-3 4594,4-5 0,-5-8 0,2-3 0</inkml:trace>
</inkml:ink>
</file>

<file path=ppt/ink/ink7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0:35.27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116 1 27045,'-22'92'1098,"3"-4"-1008,8-28-90,2 1-135,-1-5-637,2-5-1134,0-7-3293,-2-7 5199,1-6 0,3-15 0,2-5 0</inkml:trace>
</inkml:ink>
</file>

<file path=ppt/ink/ink7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0:35.42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23628,'55'3'-2458,"-3"4"0,-36 2 1,-3 0-1</inkml:trace>
</inkml:ink>
</file>

<file path=ppt/ink/ink7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0:35.7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104 100 24311,'-49'42'1390,"9"-1"-1076,31-11-12,5-3-11,3-4-123,7-6 90,4-5 67,8-6 34,3-4-91,1-10-111,1-6-90,-1-13-11,-3-3-56,-5-5-112,-6 0-179,-4 1-414,-4 1-550,-5 4-1099,-2 5-2677,-8 7 5031,-6 8 0,9 4 0,0 5 0</inkml:trace>
</inkml:ink>
</file>

<file path=ppt/ink/ink7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0:44.96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181 18 24356,'19'-9'2107,"-8"1"-7521,-29 8 5470,-2-1 1392,-1 1-1414,1 0 871,1 1-894,3 1-11,2 1 0,3 3 3379,4-1-3379,3 1 6,2 1-39,2 2-12,5 2 34,2 0 11,6 0 0,1 0 78,0 1 0,-2-1 136,-4 2 99,-4 2 35,-3 0-124,-3 2-90,-3 1 23,-10 2-135,2-5 12,-5 0-34,4-5-79,0-1-156,0 1-146,0-1-650,2-2-4089,4-2-2466,3-2 7586,3-3 0,2 0 0,0 0 0</inkml:trace>
</inkml:ink>
</file>

<file path=ppt/ink/ink7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0:45.23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47 0 26855,'3'16'1255,"-6"17"-1255,0-2 0,-5 13-12,3-12-436,0 0-549,-1-3-1154,1-3-1502,1-3-4392,0-3 8045,1-4 0,0-7 0,2-3 0</inkml:trace>
</inkml:ink>
</file>

<file path=ppt/ink/ink7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0:45.41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14 25375,'43'-8'-9831,"-8"3"9118,-3 4 0,-18 1 0,-4 0 0</inkml:trace>
</inkml:ink>
</file>

<file path=ppt/ink/ink7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0:45.71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44 53 23695,'-24'58'1624,"4"-8"-1242,26-34-102,4-3 90,8-7-146,5-1-45,2-6-45,1-5-100,-1-2 78,-5-6 90,-4 0 201,-6-2-67,-5-1-145,-3-2-113,-2-2 12,-3-1-79,-5 1 22,-6 3-33,-5 6-190,-4 4-437,1 5-807,2 2-1446,5 7-2577,7 2 5457,4 7 0,4-7 0,0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5:46.8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0 138 28671,'73'-9'0,"-3"-1"0,-21 2 0,6-6 0,2-1 0,0-5 0,-2 3 0,-7 1 0,-1 4 0,-5 3 0,-2 5-4696,-10 1-5135,-13 2 8734,-10 13 0,-7-10 0,-1 10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8:41.76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40 10 20143,'0'-5'5928,"0"0"-5189,0 5 449,0 0-515,-5 27-673,1 3 0,-5 28 0,4-1 0,-1 1 0,1 0 0,2-5 0,1-6-304,1-8-2037,1-6-3788,3-5 6129,2-2 0,-1-12 0,0-2 0</inkml:trace>
</inkml:ink>
</file>

<file path=ppt/ink/ink8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0:46.01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49 9 20882,'3'-5'3385,"0"1"-2825,-3 4 44,0 0-424,-3 41 168,-3-19 21,-3 33-10,-3-31 112,3-4-180,2-7-56,2-4-101,2-6 12,2-2 44,1-1-66,0-6-46,0-3-78,4-6 11,3-1-22,5 0-90,2 1-448,2 0-986,2 1-1736,3 0-3139,2 1 6410,3 0 0,-11 7 0,-2 1 0</inkml:trace>
</inkml:ink>
</file>

<file path=ppt/ink/ink8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0:46.16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0 25263,'-5'53'-1210,"2"-7"-2823,2-28-5798,1-2 9221,4-1 0,-3-7 1,3-2-1</inkml:trace>
</inkml:ink>
</file>

<file path=ppt/ink/ink8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0:46.5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47 155 23493,'57'-50'146,"-10"8"-90,-34 27-11,-6 3 78,-3 2-90,-4 1 57,-6 2-68,-1 1 12,-5 4 0,0 0 403,-1 7 403,-3 6 415,-4 9-257,-1 9-405,-1 5-121,3 3-472,4-1 0,7-3 0,5-4 0,5-6 0,6-5 0,4-6 0,7-5-550,0-4-772,2-4-1199,0-6-1603,0-5-4560,-1-7 8684,0-2 0,-9 9 0,-3 1 0</inkml:trace>
</inkml:ink>
</file>

<file path=ppt/ink/ink8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0:46.69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85 0 26328,'-13'65'627,"-1"-3"-593,3-16-34,0 0-885,1 0-2510,1-2-6436,1-4 9717,3-4 0,2-17 0,2-5 1</inkml:trace>
</inkml:ink>
</file>

<file path=ppt/ink/ink8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0:46.92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51 0 26664,'-12'88'706,"1"-7"-1311,-2-6-2017,5-18-4639,2 12 7261,5-27 0,1-20 0,0-5 0</inkml:trace>
</inkml:ink>
</file>

<file path=ppt/ink/ink8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0:47.30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110 0 26474,'-53'65'751,"10"-7"-751,34-30 67,5-4-22,4-3-45,3-5 0,4-7 0,7-5 33,6-13 12,4-7-34,1-13 1,-3-4 10,-4 1-11,-6 5 68,-5 9 21,-3 8 91,-3 6-46,0 4 68,1 7 101,1 5-191,2 7-88,2 5-35,1 0 0,4-2 0,2 0-293,3-4-367,5-2-551,5-3-2676,2-1-5944,0 0 9644,-2 3 0,-12-8 1,-5 1-1</inkml:trace>
</inkml:ink>
</file>

<file path=ppt/ink/ink8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4:15.91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27 19347,'0'-3'1917,"0"0"-1693,0 3-224,35-9 22,-19 7 0,28-8-22,-29 10 23,-2 2 22,-5 2-23,-1 1 23,-3 1 212,-2 0 450,-1 1-2,-3 3-77,-5 5 78,-5 5-146,-5 2-156,-1 2-1,2 1-190,4-4-56,2 0-12,5-1 1,2-1-23,1 0-22,2 1 135,6 5-169,0-7-56,5 3 0,0-11 12,1 0-1,0-3-22,-1-1-785,5-4-985,-4 0-908,5-9-2588,-4-3 5266,1-8 0,-6 7 0,-1 3 0</inkml:trace>
</inkml:ink>
</file>

<file path=ppt/ink/ink8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4:16.13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66 1 27370,'-1'45'392,"-3"-2"-392,-1-10-134,-2 1-953,-2 0-1569,0-1-2979,-1-1 5635,0-3 0,4-12 0,2-6 0</inkml:trace>
</inkml:ink>
</file>

<file path=ppt/ink/ink8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4:16.30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24 26171,'40'-14'-1557,"-5"4"-2164,-22 16-6110,-2 4 9689,-1 6 1,-5-6-1,-2 0 1</inkml:trace>
</inkml:ink>
</file>

<file path=ppt/ink/ink8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4:16.65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75 54 27740,'-41'52'414,"9"-13"-380,31-6-23,5-12 0,5-1 23,7-4-34,5-6-22,3-5 10,2-9-10,-1-9 22,-1-9 11,-5-7 112,-6-14 79,-7 12-55,-6-9-147,-8 18 0,-4 2 0,-2 6-35,-1 6-603,3 4-1009,2 10-3093,0 6-5091,4 8 8378,2 4 0,2-10 1,2-3-1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8:42.24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351 1 25319,'-84'0'2701,"8"8"-2152,39 6-447,1 7-102,3 2 0,5-2 0,5 3 0,7 1 0,5 6 0,6 8 0,3 7 0,3 7 0,11 3 0,7-1 0,17-2 0,9-10 0,7-13 0,7-15 0,1-10 0,1-19 0,-7-8 0,-8-16 0,-13-8 0,-12-3 0,-11-6 0,-8 0 0,-11-2 0,-5 4 0,-12 2 0,-4 8 0,-4 8 0,-1 13 0,-3 11 0,-1 6-617,0 8-2196,-3 8-3462,1 9 6275,-4 11 0,20-12 0,4-2 0</inkml:trace>
</inkml:ink>
</file>

<file path=ppt/ink/ink8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4:17.18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 8 26250,'-7'-3'78,"6"1"-44,14 1 55,7 0-55,1 1-34,-2 0 45,-3 0 78,-4 0 213,-4 4 213,-4 4-179,-2 8-101,-4 8-269,-4 4 0,-4 6-224,-5 2-606,2 0-929,4-4-1053,4-7-5555,3-9-1464,2-8 9751,5-7 0,-3-2 0,3 0 0</inkml:trace>
</inkml:ink>
</file>

<file path=ppt/ink/ink8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4:17.3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 4 19829,'0'-2'5636,"0"0"-4694,0 2-774,-3 32-112,1-9-56,-1 27-370,0-18-1098,2-3-1445,-1-2-3631,2-7 6544,0-5 0,0-7 0,0-3 0</inkml:trace>
</inkml:ink>
</file>

<file path=ppt/ink/ink8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4:17.5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54 19482,'0'-4'5681,"0"1"-4415,0 3-1188,33-19-78,-19 13-235,26-14-1154,-29 19-1290,-2 0-2665,-2 1 5344,-4 3 0,-1-2 0,-2 1 0</inkml:trace>
</inkml:ink>
</file>

<file path=ppt/ink/ink8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4:17.76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 13 21129,'-2'0'5110,"0"0"-4382,2 0-639,19 0-33,-6-2-56,17 0-224,-13-1-1041,-1 1-966,-4 0-1903,-3 1-5357,-3 1 9491,-3 0 0,-2 0 0,-1 0 0</inkml:trace>
</inkml:ink>
</file>

<file path=ppt/ink/ink8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4:18.08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63 1 17756,'-2'0'5849,"0"-1"-3115,2 1-2174,-15 30-178,8-14-136,-13 25-55,14-23-91,1 0 24,2-1-91,1-1 46,2-1 21,0-1-100,0-1 12,3-1-35,2-3 23,3-4-11,2-2 0,0-1-135,1-2-403,0 0-571,0-4-774,0-2-1344,-2-6 3238,-1-4 0,-4 8 0,-2-1 0</inkml:trace>
</inkml:ink>
</file>

<file path=ppt/ink/ink8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4:18.24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66 25880,'47'-15'-9831,"-4"-2"9389,-19 1 1,-10 6-1,-3 2 1</inkml:trace>
</inkml:ink>
</file>

<file path=ppt/ink/ink8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4:18.61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128 0 25947,'-34'66'740,"7"-7"-438,25-31-33,1-4 11,5-4-22,4-6 22,5-6-146,2-3-78,1-4 12,0-8 44,-2-5 113,-1-8-225,-5-4 0,-2-1 0,-5 1 0,-4 0 0,-5 3 0,-4 2 0,-4 4 0,0 7 0,-1 3 0,-1 6-505,-2 9-1826,-1 5-3081,1 10-4419,5 1 8655,7-2 1,4-10 0,4-6 0</inkml:trace>
</inkml:ink>
</file>

<file path=ppt/ink/ink8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4:18.81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133 0 28671,'-14'68'0,"-2"-1"0,3-7 0,-4 1 0,2-2 0,-1-6 0,4-8-1704,2-9-6241,3-8 7945,0-5 0,5-11 0,-2-3 0</inkml:trace>
</inkml:ink>
</file>

<file path=ppt/ink/ink8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4:24.77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273 1 24031,'-41'85'2544,"2"-5"-2432,14-25-68,1-1 1,0-2-22,2 0 21,0-4-44,1-3-123,2-7-605,3-7-953,6-9-1523,4-11-4516,3-6 7720,3-8 0,0 2 0,0-3 0</inkml:trace>
</inkml:ink>
</file>

<file path=ppt/ink/ink8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4:24.9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5 20669,'2'-2'5122,"0"0"-3834,-2 2-963,36 27-157,-20-12-134,28 22-34,-30-20-191,-1-2-549,-2-1-1624,-3-2-3429,0 0 5793,-2-1 0,-2-5 0,-2-1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9:03.08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80 13 17756,'2'-7'4964,"0"1"-4157,-2 6 873,0 0-1321,-5 45-45,-6-7-112,-4 40-79,-4-18 0,3-2 68,6-4 10,4-7 79,4-8-122,2-11 32,6-9 90,0-8 34,6-6 78,1 0-55,3 0-337,3-1 0,7 1 0,5-3 0,2 0 0,1-2 0,-4 0 0,-2 0 0,-4-1 0,-6-1 0,-3 0-595,-6-2-1601,1 2-1412,0-2-4348,3-1 7956,1-4 0,-5 3 0,-2 0 0</inkml:trace>
</inkml:ink>
</file>

<file path=ppt/ink/ink8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4:25.21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8 21577,'1'-4'5266,"0"0"-4582,-1 4-269,0 0-1,22 31-168,-15-7-177,16 27-69,-21-14 0,-1-2-416,-1 0-783,-3-3-2487,-1-1-4830,-4-3 8516,0-1 0,3-13 0,2-2 0</inkml:trace>
</inkml:ink>
</file>

<file path=ppt/ink/ink8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4:25.81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33 26832,'34'-18'628,"3"4"-662,-20 14-941,3 2-2050,-11 3-4583,-3 6 7608,-4 6 0,-2-7 0,0 0 0</inkml:trace>
</inkml:ink>
</file>

<file path=ppt/ink/ink8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4:26.13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48 0 25286,'-24'53'695,"5"-7"-516,16-25 247,2-3 179,1-1-123,0-3-124,4-2-44,3-1-57,4-2-3580,4-3 3323,3-2 0,5-2 0,1-6-46,6-8-548,1-8-650,2-10-1848,0-4 310,-2-1 2782,-1-2 0,-13 17 0,-5 3 0</inkml:trace>
</inkml:ink>
</file>

<file path=ppt/ink/ink8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4:26.4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9 23348,'0'-4'4358,"0"0"-3842,0 4-67,0 0-449,11 37 0,-8-16-91,8 29-659,-10-28-1267,-1-4-2219,-2-2-5595,-3 0 9386,-3-1 1,1-6 0,2-3 0</inkml:trace>
</inkml:ink>
</file>

<file path=ppt/ink/ink8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4:26.60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 79 23303,'-1'-2'4325,"-1"0"-3843,2 2-169,35-17-100,-11 8-178,29-13-35,-20 14-80,-4 2-569,-5 1-674,-5 1-1624,-6 2-3283,-4 1 6230,-5 0 0,-2 1 0,-2 0 0</inkml:trace>
</inkml:ink>
</file>

<file path=ppt/ink/ink8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4:26.81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229 0 27729,'-59'56'537,"8"-4"-514,28-21-23,2 0-11,3-2-281,2-4-268,2-4-795,4-6-1503,1-6-2890,4-4 5748,3-4 0,1-1 0,1 0 0</inkml:trace>
</inkml:ink>
</file>

<file path=ppt/ink/ink8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4:26.99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5 21420,'1'-3'5558,"-1"2"-4113,0 1-1355,13 35-79,-10-15-11,10 29-504,-13-24-1188,-3-4-2208,0-2-5400,0-5 9300,2-4 0,1-6 0,0-1 0</inkml:trace>
</inkml:ink>
</file>

<file path=ppt/ink/ink8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4:29.05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29 1 26608,'-3'35'1009,"0"1"-964,3-3-45,-2 2-280,0 1-1110,-1-2-2073,0-5-5556,-1-6 9019,0-5 0,2-10 0,0-2 0</inkml:trace>
</inkml:ink>
</file>

<file path=ppt/ink/ink8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4:29.22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20 19403,'7'-4'4628,"-2"1"-4471,25 4-157,-13-1-762,24 1-1681,-23 0-3484,-2-2 5927,-4-5 0,-5 4 0,-2-4 0</inkml:trace>
</inkml:ink>
</file>

<file path=ppt/ink/ink8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4:29.42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29 5 19000,'0'-4'8706,"0"40"-8168,0-11-247,0 32-155,0-12-136,1-14-248,-1 7-614,1-19-1682,-1 0-3585,-5 0 6129,-4 3 0,1-10 0,0-1 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9:03.27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27135,'0'56'142,"0"1"0,0-3 0,0-3-1106,0 16-89,0 0-1766,0-2-3646,0-9 6504,4-9 0,-3-23 1,2-10-1</inkml:trace>
</inkml:ink>
</file>

<file path=ppt/ink/ink8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4:29.68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 85 21588,'-2'0'4270,"0"0"-3699,2 0-325,33-15-234,-6 3 10,30-12 0,-15 9-22,-3 4 34,-7 5 56,-8 4 414,-10 10 101,-6 6-179,-6 10-225,-10 6-121,-4 4-80,-8 1-214,1-2-380,2-4-650,5-6-1904,6-10-3519,3-6 6667,9-11 0,-5 3 0,5-5 0</inkml:trace>
</inkml:ink>
</file>

<file path=ppt/ink/ink8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4:29.91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23874,'6'0'3631,"-2"0"-3508,28 0-123,-16 0-157,23 0-1255,-25 0-1893,-5 2-3620,-4 3 6925,-2 5 0,-3-4 0,0 0 0</inkml:trace>
</inkml:ink>
</file>

<file path=ppt/ink/ink8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4:30.07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28671,'25'6'0,"-3"-1"-841,-10-5-2308,-1-3-4078,0 2 7227,-1-2 0,-4 3 0,-2 0 0</inkml:trace>
</inkml:ink>
</file>

<file path=ppt/ink/ink8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4:30.57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119 124 26530,'-39'88'302,"6"-7"-89,23-31-78,1-5-1,2-8-44,0-10 123,1-9 89,2-9-134,2-5-22,0-17-146,5-12 22,7-24 68,9-13-1,10-6 79,4 2-99,0 9-69,-2 12 0,-2 9 0,-2 10 0,-3 8 0,-3 7 0,-3 7 0,-4 2 0,-6 3 0,-4 21 0,-12 1 0,-7 21-270,-12-4-1030,-2 1-1905,-2-2-2497,5-5-4129,4-8 9213,11-10 0,5-8 0,6-5 0</inkml:trace>
</inkml:ink>
</file>

<file path=ppt/ink/ink8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4:30.90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30 22 19090,'0'-3'5177,"0"1"-4382,0 2-549,-12 41-11,8-21-66,-8 30-169,10-34 0,6-8-22,4-3-505,6-11-257,4-7-79,2-10 549,-1-6 314,-4 2 0,-2 4 269,-6 6 527,-2 6-12,-3 6 124,-1 3 537,0 1-919,-1 10-223,0 2-146,0 8-113,2 0-44,0 0-537,2-2-1121,3-2-2063,3-5-6110,4-4 9171,4-4 0,-7-2 0,-1 0 0</inkml:trace>
</inkml:ink>
</file>

<file path=ppt/ink/ink8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4:31.2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211 1 26653,'-44'13'1076,"8"-1"-830,29 0-78,4 1 90,2 0-146,1 3-79,2-2-33,3 2 0,2 0 23,-1-1 79,-2 0-102,-2 0 0,-2 1 0,-7-1 0,-4 1 0,-7 0 0,-2-1 0,-2 0-125,0-1-1118,4-4-1838,4-3-2712,5-5 5793,5-1 0,3-1 0,1 0 0</inkml:trace>
</inkml:ink>
</file>

<file path=ppt/ink/ink8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4:31.64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143 0 24703,'-49'13'1076,"10"-2"-840,33-2 178,4-4 146,3 1-190,5-1-11,3 2-225,5 2 90,0 2-67,-1 2-101,-3 1 201,-5 2-132,-3 2-125,-5 1 0,-8 2 0,-4-1 0,-6-3 0,2-5 0,2-3 0,4-5 0,4-2-405,2-2-2452,4-2-4034,0-4 6891,7-4 0,-3 3 0,2 0 0</inkml:trace>
</inkml:ink>
</file>

<file path=ppt/ink/ink8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4:32.0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49 92 21880,'-4'0'3484,"1"0"-3225,3 0-215,32-11 1,-16 5-45,24-8 0,-26 8 23,-3 0-1,-3-1 34,-3-1 11,-2-2 34,-2 1 11,-1 1 112,-5 4 459,-4 2-66,-8 4-225,-5 7-11,-1 5-100,-1 7-281,2 4 0,4-1 0,4 2 0,4-4 0,5-3 0,3-3 0,2-5 0,6-2 0,4-4-461,9-2-2115,3-2-2277,6-4-4559,1-4 9412,3-4 0,-14 4 0,-4 0 0</inkml:trace>
</inkml:ink>
</file>

<file path=ppt/ink/ink8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4:32.38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76 1 25690,'-39'54'1815,"8"-9"-1658,27-32-124,2-5-22,3-2-11,4-4-212,2-2-80,6-5 12,1-2-34,-1-4 258,-1-1 56,-3 3 11,-3 2 45,-3 3 168,-2 3 371,0 1-461,-1 6 0,-2 3-66,-2 8-24,-3 1-44,0 1-134,1-3-494,3 0-941,2-4-1546,1-4-4335,5-5 7450,4-2 0,-1-1 0,0 0 0</inkml:trace>
</inkml:ink>
</file>

<file path=ppt/ink/ink8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4:32.75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147 1 25645,'-53'52'2140,"7"-5"-1580,28-20-234,4-4-326,4-3 0,6-7 0,3-5 0,5-5 0,4-1 0,6-7-181,4-4-76,1-5 134,-1-3 89,-3 1 34,-3 6 11,-3 3 146,-5 5 123,-2 3-133,-2 6-147,-1 5 0,-5 6 0,-2 4 0,-4-1-729,0-1-907,2-2-1804,3-5-4079,3-2 7519,3-4 0,1-4 0,0-2 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9:03.4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56 28054,'73'-31'-247,"-13"6"-1803,-41 25-2667,-9 13-5114,-8 15 9311,-21 25 0,12-20 0,-12 1 0</inkml:trace>
</inkml:ink>
</file>

<file path=ppt/ink/ink8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4:32.9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42 4 21801,'2'-2'5345,"0"1"-4919,-2 1-247,-10 40-179,3-18-168,-7 33-538,6-32-2868,4 0-2802,2-3 6376,6-4 0,-3-6 0,3-5 0</inkml:trace>
</inkml:ink>
</file>

<file path=ppt/ink/ink8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4:33.40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76 4 26283,'-37'60'1479,"6"-10"-1255,27-34-156,1-5-68,3-5-79,6-3-111,2-5-258,7-6 78,2-5-78,0-8 0,-1-2 403,-2 0 45,-3 1 33,-2 5 135,-4 5 348,-2 6 44,-2 4-78,0 2-169,-1 3 79,0 5-211,0 6-181,-2 7 0,-1 3 0,-3 3 0,1 2 0,0-1 0,3 0 0,1-2 0,1-3 0,3-3 0,3-4 0,2-4-371,3-7-1153,0-2-1692,0-6-2262,-1-6 5478,0-6 0,-5 4 0,-2 1 0</inkml:trace>
</inkml:ink>
</file>

<file path=ppt/ink/ink8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4:33.6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51 0 22328,'-4'0'5367,"1"0"-4391,3 0-976,-11 46 0,6-19 0,-9 40 0,9-30 0,2 0 0,0-1 0,1 1 0,2-1 0,-1-1-248,1-5-1612,0-7-2050,1-8-2107,1-7 6017,1-5 0,-1-3 0,1 0 0</inkml:trace>
</inkml:ink>
</file>

<file path=ppt/ink/ink8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4:33.81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21331,'30'1'-1621,"-10"-2"0,-14 3 0</inkml:trace>
</inkml:ink>
</file>

<file path=ppt/ink/ink8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4:34.24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47 0 26754,'-23'52'1759,"5"-8"-1601,14-24-158,2-5 0,2-2 0,6-5 0,2-3 0,8-2 0,2-3 0,2-7 0,1-3-91,-2-8-99,-2-1 190,-1 0-12,-4 2 24,-2 3 10,-2 4 45,-2 5 125,-2 2-192,-2 3 0,0 3 0,-1 4 0,0 5 0,0 6 0,-1 1 0,1 3 0,0 1 0,1 0 0,1 2 0,1-4 0,1-1 0,-1-5 0,1-3-349,-2-2-2014,-1-1-2882,0 1 5245,-8 2 0,5-5 0,-4 0 0</inkml:trace>
</inkml:ink>
</file>

<file path=ppt/ink/ink8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5:03.68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30 1 27000,'-2'59'1671,"1"5"-2659,2 0 988,0 8 0,-1 9-3655,-1 4 3655,-3 3 0,-2-3 909,-1-8-909,2-13-572,1-14-1893,3-12-3608,1-10 6073,0-9 0,0-10 0,0-5 0</inkml:trace>
</inkml:ink>
</file>

<file path=ppt/ink/ink8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5:03.92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89 28671,'94'-25'0,"3"3"0,-12 9 0,2 2 0,-6 2 0,-12 3 0,-12 4 0,-11 1-1043,-5 1-4750,0 0-4038,5 0 8353,7 2 0,-22-2 0,-4 2 0</inkml:trace>
</inkml:ink>
</file>

<file path=ppt/ink/ink8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5:04.3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29 28671,'82'-4'0,"-2"-2"-5661,-9 4 5661,2-2 1399,-1 0-1399,-3-1 0,-8 3-147,-9 0-1501,-12 3-4851,-13 7 6499,-13 6 0,-8-4 0,-6 0 0</inkml:trace>
</inkml:ink>
</file>

<file path=ppt/ink/ink8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5:04.54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24 28671,'26'-6'0,"2"0"0,7 2 0,3 0 0,2 2-438,-4 1-2487,-2 1-4335,-7 7 7260,-6 4 0,-10-1 0,-6-1 0</inkml:trace>
</inkml:ink>
</file>

<file path=ppt/ink/ink8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5:04.9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48 99 24199,'-19'53'2051,"4"-3"-1458,21-17-245,5-2-79,8-2-79,8-7-100,6-8-79,6-7 56,2-13 90,0-11 11,-3-12 202,-6-11-212,-10 0-158,-10-1 0,-6 4 0,-14 3 0,-8 3 0,-15 5 0,-11 6 0,-7 9 0,0 6 0,3 10 0,8 8-841,7 9-5498,12 8-721,8 1 7060,10-3 0,2-12 0,2-5 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9:03.69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11 19190,'-2'-6'5536,"0"2"-4786,2 4 438,0 0-953,-3 45-134,3-11-90,-3 37-11,3-24-358,3-6-1468,0-8-1648,3-7-4335,2-11 7809,-2-8 0,-1-5 0,-2-2 0</inkml:trace>
</inkml:ink>
</file>

<file path=ppt/ink/ink8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5:05.13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102 7 24636,'0'-4'4035,"0"1"-4035,0 3 0,-3 34 0,-3 1 0,-6 35 0,-4-5 0,-1 2 0,1-1-304,2-6-2284,4-7-3440,4-10 6028,4-12 0,2-15 0,0-7 0</inkml:trace>
</inkml:ink>
</file>

<file path=ppt/ink/ink8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5:05.3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 74 24804,'-2'-4'3250,"1"1"-2959,1 3-291,37-13-639,-17 6-1209,30-10-1828,-27 10-6155,-1 0 9723,-3-1 0,-8 4 0,-3 1 0</inkml:trace>
</inkml:ink>
</file>

<file path=ppt/ink/ink8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5:05.54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 64 23717,'-1'-6'4079,"0"2"-3665,39-10-223,-15 7-102,32-9-66,-26 9-23,-1 3-179,-4 1-650,-4 1-1469,-5 1-3584,-5 1 5882,-5 0 0,-3 0 0,-2 0 0</inkml:trace>
</inkml:ink>
</file>

<file path=ppt/ink/ink8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5:05.8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190 1 27090,'-58'68'1378,"5"-2"-1175,26-16-203,4-2 0,7-4 0,8-5 0,4-5 0,3-3 0,1-3 0,2-4 0,4-2 0,6-5 0,7-4 0,8-7 0,5-3 0,8-7 0,1-6 0,1-7 0,-3-5 0,-4-3-2096,-2 0-3361,-2-1-4374,-1 3 8826,0-1 1,-14 12-1,-3 2 1</inkml:trace>
</inkml:ink>
</file>

<file path=ppt/ink/ink8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5:06.09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64 15 28671,'3'-14'0,"0"13"0,0 21 0,0 14 0,-1 12 0,-1 5 0,-1 5 0,-1-1 0,-2-2 0,-3-2 0,-4-2-2992,-3-5-5200,-3-6 8192,2-10 0,4-14 0,5-7 0</inkml:trace>
</inkml:ink>
</file>

<file path=ppt/ink/ink8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5:06.27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1 129 28671,'62'-47'0,"-5"8"0,-28 31 0,1 3 0,2 0 0,4 0 0,6-2 0,3 1-808,1 2-2452,-6 2-3766,-10 10 7026,-13 8 0,-10-4 0,-5 2 0</inkml:trace>
</inkml:ink>
</file>

<file path=ppt/ink/ink8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6:28.10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86 25140,'76'-16'1177,"0"-1"0,12 2 0,4 2-1177,-26 7 0,2 2 0,3 0-1125,12 1 1,3 0 0,1 1 1124,8 0 0,1 2 0,1 0-380,3 1 1,0 1 0,0 1 379,-1 1 0,0 0 0,-3 2 0,-5 0 0,-2 2 0,-3 1 0,-8 1 0,-1 1 0,-4 1-555,21 7 0,-6 4-4361,-18 2 1,-9 5 4555,-16 5 0,-8 0 0,3 6 0,-25-2 0</inkml:trace>
</inkml:ink>
</file>

<file path=ppt/ink/ink8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6:37.56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95 22 19224,'-39'57'1916,"7"-9"-1356,27-31-190,1 0-34,2-3 23,2-1-56,2 0-203,5-4-10,5 0-23,5-4-22,1-3-34,0-1 68,-2-1 301,-2-2 181,-4-3 55,-2-2-45,-1-6-167,-2-3-135,0-4-101,-1-4-123,-1-2 44,-1 1 79,-1 2 34,-1 4-12,-3 3-111,-2 3-79,-4 4 0,-1 3-90,0 3-201,-8 4-269,3 9-415,-7 5-706,5 7-772,1 2-2029,1-2 4482,4-2 0,4-9 0,4-3 0</inkml:trace>
</inkml:ink>
</file>

<file path=ppt/ink/ink8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6:37.86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72 1 26138,'-7'63'246,"-1"-2"-369,0-17-796,-1 2-784,0 0-998,-1-3-2285,1-3-4437,2-7 9423,3-7 0,3-12 0,1-6 0</inkml:trace>
</inkml:ink>
</file>

<file path=ppt/ink/ink8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6:38.2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 45 22406,'48'-25'236,"-8"5"-236,-28 23 56,-3 5 11,-4 7 202,-4 7-90,-5 6 34,-5 3-34,-5 1 79,-5-3 179,2-2-11,1-3-23,4-2 67,2-2 13,2-1-69,2 0-55,3-3-214,1-2-89,2-3-56,0-3-22,3-3-57,1-2-335,5-2-1412,3-1-1021,3-2-3629,4-5 6476,2-3 0,-10 2 0,-1 0 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9:03.98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5 23919,'81'-4'2476,"2"26"-1804,-53 8-89,3 26-303,-25-7-22,-5 3-157,-3-4-34,-4-5-11,-3-9 11,-15 0-22,1-12-34,-11-2-11,8-10-45,2-5-246,5-1-571,8-3-1548,4 0-2486,4-4-4935,10-13 9333,11-11 1,-7 6-1,4 1 1</inkml:trace>
</inkml:ink>
</file>

<file path=ppt/ink/ink8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6:38.43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45 5 20905,'0'-3'3552,"0"1"-3138,0 2-268,1 42-146,-1-15-179,-4 36-1255,-2-24-2567,-5-1-5830,2-3 9185,0-2 0,5-16 0,1-4 0</inkml:trace>
</inkml:ink>
</file>

<file path=ppt/ink/ink8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6:38.58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21 21768,'51'-11'-2865,"-14"1"0,-30 10 0</inkml:trace>
</inkml:ink>
</file>

<file path=ppt/ink/ink8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6:38.90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61 104 24435,'-33'54'1064,"8"-6"-975,22-27 35,8-3-1,5-4-111,8-7 55,8-6-45,4-13 57,1-8 89,-2-10 168,-7-5 156,-9 2-43,-7 1-191,-12 4-158,-6 3-77,-8 4-23,-4 6-235,0 5-740,4 5-1636,2 4-3126,4 6 5737,4 5 0,4-2 0,4 1 0</inkml:trace>
</inkml:ink>
</file>

<file path=ppt/ink/ink8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6:39.53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76 25252,'28'-28'427,"-3"6"-360,-8 12 67,-5 4-22,-1 1-22,-5 3 22,-1 0-23,-2 1 135,-2 1 68,-1 3 190,0 7-180,-1 10-179,-4 12-111,-5 9-12,-3 5-606,-2 3-1086,3-2-1221,3-4-3855,5-10 6768,2-12 0,2-11 0,0-8 0</inkml:trace>
</inkml:ink>
</file>

<file path=ppt/ink/ink8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6:39.70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53 0 26059,'-11'86'-3552,"1"-22"-1322,1-12-4957,1-21 9723,1-6 0,3-11 0,1-6 0</inkml:trace>
</inkml:ink>
</file>

<file path=ppt/ink/ink8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6:39.88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41 26485,'9'-14'45,"3"2"-157,7 9-987,0 0-503,1 0-941,-1 1-3250,-1 0 5793,0 2 0,-9-1 0,-1 1 0</inkml:trace>
</inkml:ink>
</file>

<file path=ppt/ink/ink8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6:40.33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48 16983,'0'-3'6992,"0"0"-4997,0 3-1558,36-9-236,-16 4-156,29-7-45,-25 8-34,-3-1-962,-5 3-1156,-3-1-1758,-7 3-5021,-2-1 8931,-3 1 0,-1 0 0,0 0 0</inkml:trace>
</inkml:ink>
</file>

<file path=ppt/ink/ink8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6:40.55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 0 21409,'-9'53'1143,"2"-6"-1131,5-21-12,2-4-24,0-2-20,0-5-12,2-2-101,0-3-582,2-3-964,-1-3-1412,0-2-2846,-2-2 5961,0 0 0,-1 0 0</inkml:trace>
</inkml:ink>
</file>

<file path=ppt/ink/ink8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6:40.74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 93 19325,'-1'-2'4269,"0"0"-2028,1 2-1826,34-2-281,-12-2-134,29-3-45,-22-2-896,0-1-1490,0-3-2836,0-1 5267,1-1 0,-14 7 0,-3 2 0</inkml:trace>
</inkml:ink>
</file>

<file path=ppt/ink/ink8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6:41.29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90 0 15851,'-3'0'5435,"0"0"-2869,3 0-2062,-17 2-56,10 1-134,-14 6-68,14 3 1,0 5 33,-1 5 0,2 0-67,1 0-56,2-2-56,1-4-56,2-3-45,0-3 0,6-3-12,2-2 24,6-2-1,0-2-11,0-1 0,-2 0 11,-3-2-11,-2-3 90,-1-5-23,-3-5 0,-1-2 0,-2-3 0,0 0 12,-2 2-23,-3 3 0,-4 3-56,-3 4-11,1 4-2600,-8 6-2296,6 7 4907,-2 5 0,9-3 0,4-3 0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9:04.27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 31 23437,'-2'-7'4169,"0"2"-3497,2 5-279,0 0-393,62-4 0,-29 2 0,51-2 0,-46 2 0,0-1 0,-4 1-1592,-6 0-2947,-7 2-5292,-11 4 9361,-5 10 1,-5-7 0,0 6 0</inkml:trace>
</inkml:ink>
</file>

<file path=ppt/ink/ink8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6:41.49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63 5 21073,'0'-2'4718,"0"0"-3464,0 2-1085,0 32-169,-3-11-203,-1 26-1242,-5-18-1838,-1-1-5132,-1-1 8415,-1 0 0,5-12 0,1-4 0</inkml:trace>
</inkml:ink>
</file>

<file path=ppt/ink/ink8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6:42.01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0 119 23751,'55'0'3216,"-2"-3"-2712,-14-3-112,2-5-112,0 0-123,-2 0-56,-3 1-79,-3 0-22,-4 1-22,-3 0-527,-5 1-493,-3-1-1233,-5 1-1893,-4 1-5663,-4 3 9722,-3 2 1,-2 2 0,0 0 0</inkml:trace>
</inkml:ink>
</file>

<file path=ppt/ink/ink8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7:03.12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280 0 22944,'-60'20'2690,"9"0"-2265,29-8 57,0 5-157,-1 4-11,0 5-45,0 5-79,2 2-44,5 3-79,5-2-22,6-1 11,3-3-45,7-3 11,3-2-22,8-4-168,4-3-448,2-5-549,2-7-964,3-2-1871,2-5-4068,3-8 8068,1-2 0,-14 1 0,-5 1 0</inkml:trace>
</inkml:ink>
</file>

<file path=ppt/ink/ink8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7:03.43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49 7 24177,'-24'56'571,"4"-10"-492,22-30-79,5-6-56,5-3 56,5-4 11,0-3 45,-3-3 123,-2-4 90,-7-4 191,-2-4 66,-3-1-235,-5-1-201,-3 0-56,-6 0-23,-2 2-11,0 3-112,2 3-661,3 5-1166,4 2-2901,4 3-3586,5 3 8426,5 4 0,-3-4 0,3 1 0</inkml:trace>
</inkml:ink>
</file>

<file path=ppt/ink/ink8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7:03.84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43 1 22653,'-11'64'863,"0"-7"-751,3-28-23,1-5-44,4-8-34,1-8 56,2-4 1,0-3 134,0-10 89,0-5-123,3-12-34,1-3-10,3 1 44,-2 6 67,0 8-157,-3 8-22,0 3 23,0 9 134,0 6-123,2 8-90,0 4 0,1-3-11,2-4-1,1-5 12,1-6 12,0-2 21,2-3 34,1-1-55,0 0-12,3-4-45,-1-1-101,-1-4-370,1 0-525,-1 0-1358,3 1-1959,3-1 4358,5-1 0,-10 5 0,-1 0 0</inkml:trace>
</inkml:ink>
</file>

<file path=ppt/ink/ink8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7:04.16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126 0 23930,'-41'6'1020,"10"0"-1020,29 0-56,2 1 11,4 1 34,4-1 11,5-1-34,2 0 23,-4 0 22,-3 2 370,-5 3 337,-3 3-237,-5 2-22,-4 3-358,-6 0-45,-3-1-56,0-3-493,2-2-1019,3-3-2309,3-2-6010,4-1 9395,3 0 0,2-3 0,1-1 0</inkml:trace>
</inkml:ink>
</file>

<file path=ppt/ink/ink8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7:04.76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24726,'10'67'964,"-3"-6"-662,-3-20-145,0-6-79,0-8-44,1-8-23,-3-9 12,2-5 33,-2-3 100,3-7-32,4-7-113,4-7-11,3-5-1199,0 2-1031,3 3-3406,3 2 5636,5 2 0,-11 6 0,-1 3 0</inkml:trace>
</inkml:ink>
</file>

<file path=ppt/ink/ink8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7:05.06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140 13 24222,'-62'15'2420,"12"3"-2174,34 5-123,8 1-55,4-1-46,9-4-11,7-4 46,9-6-12,8-4 11,4-3-56,0-6 56,-5-5-34,-6-5 180,-9-5-34,-7-3 0,-3 0-56,-7-1-101,-5 3-11,-3 4-34,-1 6-537,3 5-863,5 3-1748,2 7-1614,6 1-4471,10 5 9267,9 0 0,-6-5 0,-1-2 0</inkml:trace>
</inkml:ink>
</file>

<file path=ppt/ink/ink8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7:05.28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165 0 25118,'-62'22'2891,"9"0"-2354,29 0-412,9-3-125,8-2 0,4-3 0,6-1 0,4 1 0,5 0 0,6 0 0,1-1-225,4-2-1814,2-6-3340,1-2 5379,-1-9 0,-11 5 0,-4-5 0</inkml:trace>
</inkml:ink>
</file>

<file path=ppt/ink/ink8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19:59.34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1 140 19706,'56'4'1957,"0"0"0,4 2 0,0 4-1526,-1 3 1,1 2-124,11 4 0,3 0-106,10 0 0,5-2-1470,-21-6 0,3-2 1,2-1 1326,11-1 1,2-2 0,3-2-16,-14-3 1,2-1 0,1-2 0,2-1-225,9 0 0,2-2 1,1-1-1,2-1 204,-14 0 1,1-1 0,2-1 0,0 1 0,1-1-356,4-1 1,1 0-1,1 0 1,1 0 0,-1 0 330,3 0 0,0 0 0,1-1 0,0 1 0,-1 1-148,1 0 0,0 0 0,0 1 0,-1 0 0,1 0 148,-4 2 0,1-1 0,-1 1 0,0 1 0,-1 0 0,-3 0 0,-1 1 0,0 1 0,0 0 0,-1 0 0,15 1 0,0 0 0,-1 1 0,-2 0 0,-3 0 0,-1 1 0,0 0 0,-2 0 0,-4 1 0,-1 0 0,-1 0 0,-2 0 0,20 0 0,-2 0 0,-3 0-75,-11 2 0,-3 0 0,-4 1-1410,16 1 1,-9 3-1163,-27 2 1,-9 3 2646,-1 14 0,-34-11 0,-18-1 0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9:04.47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155 0 26664,'-32'44'269,"0"1"0,-20 34-280,37-37-79,5-4-616,3-6-1378,3-6-2006,2-8-4156,1-9 8246,4-4 0,-2-5 0,1 0 0</inkml:trace>
</inkml:ink>
</file>

<file path=ppt/ink/ink8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0:09.83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84 15 16905,'0'-8'4627,"0"2"-3731,0 6 1671,0 0-1917,0 11-90,0 9-179,-2 18-157,-3 11-123,-4 10-57,-2 6-44,-2 2-22,1-1-213,1-6-359,2-7-280,2-15-706,4-12-1143,2-15-874,1-11-3215,4-17 6812,5-12 0,-3 8 0,1 0 0</inkml:trace>
</inkml:ink>
</file>

<file path=ppt/ink/ink8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0:10.24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0 110 18070,'1'-7'5457,"0"1"-4269,-1 6-483,0 0-312,46 37-303,-21-28-23,38 28-3392,-30-40 3325,3-9-1951,0-6 1996,-1-9-11,-4-1 78,-4 0 89,-4 4-22,-6 5 2443,-6 7-2296,-5 6 3044,-4 4-3034,-1 2 0,-1 0-22,0 5-212,0 8-102,0 13 0,0 13 0,-4 11 0,-2 10 0,-5 9 0,-2 7 0,-2 5 0,-1-4-416,-3 10-1063,10-33-1636,-1-3-1412,11-40-2520,9-5 7047,7-15 0,-4 7 0,0-7 0</inkml:trace>
</inkml:ink>
</file>

<file path=ppt/ink/ink8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0:10.71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27 482 21790,'-6'68'3249,"0"-8"-2598,2-32-80,2-6-213,-2-5-190,2-9-56,1-4 23,0-4 89,1-10-156,0-11-68,4-19 44,3-17-32,4-12 10,3-6 45,-1-2 45,-1 7 23,1 4 33,1 10-23,1 7 12,3 11 22,-1 9 23,2 11-100,-2 8-102,0 7 0,2 8 0,2 9 0,0 13 0,0 14 0,-1 9 0,-3 8 0,-2 4 0,-3 2 0,-2-1 0,-1-5 0,-3-5 0,-3-8 0,-2-8-662,-1-8-1332,0-8-2265,-4-8-5572,-3-6 9753,-4-4 1,3-3 0,3 0 0</inkml:trace>
</inkml:ink>
</file>

<file path=ppt/ink/ink8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0:10.93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75 22036,'-7'-7'5144,"1"1"-4091,6 6-615,0 0-438,43 0 0,-15-1 0,37-2 0,-27-2 0,-2 0-80,-1 0-1163,2 1-2153,3-2-1298,11-1-4315,10-2 9009,9 0 0,-30 4 0,-7 3 0</inkml:trace>
</inkml:ink>
</file>

<file path=ppt/ink/ink8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0:11.1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33 28671,'25'-16'0,"-1"2"0,9 13 0,-4 0 0,0 1-1671,-3 4-4525,-3 7 6196,-5 10 0,-9-7 0,-5-1 0</inkml:trace>
</inkml:ink>
</file>

<file path=ppt/ink/ink8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0:11.33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9 28671,'96'8'0,"-6"-5"-616,-31-9 616,-1-2-58,-5 3-4659,-10 15 4742,-13 23 1,-14-13-1,-10 11 1</inkml:trace>
</inkml:ink>
</file>

<file path=ppt/ink/ink8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2:23.04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589 28 22529,'-18'-16'2342,"-2"4"-1590,-9 13-226,-3 3-22,-6 5-78,-7 8-123,-4 6 21,-6 9 124,2 6-224,4 2-56,6 0-43,8-1-125,7-1 0,4 0 0,5 4 0,2 2 0,3 8 0,3 6 0,5 5 0,3 4 0,2-1 0,16 15 0,1-27 0,17 5 0,-1-33 0,4-5 0,-1-4 0,0-6 0,-1-3 0,0-4 0,14-4 0,-13-5 0,6-2 0,-18-2 0,-7 2-1256,-2-1-2184,-1 0-2779,-1-4 6219,2-1 0,-6 5 0,-2 2 0</inkml:trace>
</inkml:ink>
</file>

<file path=ppt/ink/ink8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2:23.67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18 131 26530,'-5'62'235,"1"2"-145,4-1-34,0 0 11,0-6 22,-1-6-33,0-10-21,-1-8 65,0-11-10,0-10 89,1-6 45,1-5-45,0-13-111,0-9 21,0-21 1,0-14-1,2-11-10,5-4 10,3 0-33,7 6-44,1 9-1,5 11 11,0 10-22,2 10-22,1 8 22,1 6 0,0 4 0,-1 4 22,-4 1-11,-2 2 114,-2 1-125,-6 3 0,-3 2 0,-6 5 0,-2-2 0,-1 3 0,0-1 0,-2 6 0,-3-3 0,-4 6 0,-5-5 0,-3 2 0,-2-1 0,-1 0 0,3-1 0,-6 6-259,11-7-2262,-1 0-3137,10-11-4173,8-5 9708,6-5 1,-4 4 0,3-3 0</inkml:trace>
</inkml:ink>
</file>

<file path=ppt/ink/ink8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2:24.06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0 182 20804,'6'-1'6902,"-1"0"-6465,38-9-168,-24 4-179,35-11-46,-36 4 12,-2-3-33,-2-2 23,-3 1-46,-3-2-35,-5 2 13,-1 3-1,-2 1 12,-3 5 22,-3 1-11,-2 4 11,-2 1-11,-1 2 69,-2 6-69,2 1 0,-2 7 0,6 1 0,1 3 0,2 2 0,2 3 0,2-1 0,0 0 0,0-1 0,4-4 0,0-3-1144,6-4-2217,0-5-2611,5-2 5972,2-2 0,-7-1 0,0 0 0</inkml:trace>
</inkml:ink>
</file>

<file path=ppt/ink/ink8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2:24.38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5 16905,'0'-2'5871,"0"0"-3081,0 2-2140,5 50-291,-3-25-124,3 41 11,-3-38-10,0-2-57,-1-1-67,0-1-22,-1-2-79,0-1 0,0-4 0,1-4-11,1-6 0,-1-4 79,2-2-34,2-7 156,2-9-10,3-11-79,2-5-45,-2-1-67,-1 4-90,-1 6-492,-1 3-628,2 2-1256,1 2-1142,3-1-1165,3 1-2555,1 1 7328,1 2 0,-8 6 0,-2 1 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9:04.6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5 18418,'1'-2'5860,"0"0"-3530,-1 2-2218,43 54-89,-24-26-23,34 43-952,-35-42-1648,0-4-2633,0-5 5233,2-9 0,-9-6 0,-1-5 0</inkml:trace>
</inkml:ink>
</file>

<file path=ppt/ink/ink8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2:24.69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1 24860,'-7'74'908,"1"-10"-796,6-39 34,0-3 100,4-4 146,3-2-11,6-5 12,2-1-169,1-6-56,1-2 0,0-6-23,1-7-33,1-10 11,-1-7 12,-1-4-23,-3 0-66,-5 2-46,-2 5 0,-4 4 0,-2 7-225,-1 5-380,0 6-852,-4 1-1747,-2 2-5514,-4 0 8718,2 2 0,3-2 0,2 2 0</inkml:trace>
</inkml:ink>
</file>

<file path=ppt/ink/ink8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2:24.96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 15 19123,'-3'-8'6152,"1"1"-5155,2 7 68,0 0-875,13 0-190,-5 3-145,11 0-696,-8 4-1221,-1-1-2364,0 2-5405,-2 0 9028,0 0 0,-4-3 0,-1-2 1</inkml:trace>
</inkml:ink>
</file>

<file path=ppt/ink/ink8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2:25.2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8 27561,'59'-7'1110,"-7"7"-1110,-32 20 0,-1 7 0,-4 8 0,-2 6 0,-5 9 0,-3 4 0,-3 7 0,-2 1 0,0-3 0,0-1 0,-2-10-785,1-4-2554,-3-7-4942,-2-5 8281,1-1 0,0-14 0,2-4 0</inkml:trace>
</inkml:ink>
</file>

<file path=ppt/ink/ink8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1:48.74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45 27785,'60'-11'295,"0"-1"0,2 2 1,-2 2-296,-9 6 0,0 1-256,2 0 1,0 2 255,-1 3 0,-1 3-1971,0-1 1,-2 3 1970,46 20 0,-3 4 887,-8 2-887,-8 2-2085,-13-5-5568,-15-3 7653,-17-2 0,-17-12 0,-8-3 0</inkml:trace>
</inkml:ink>
</file>

<file path=ppt/ink/ink8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1:49.94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84 19997,'0'-2'7161,"0"1"-6489,0 1 169,64-12-841,-18 4 0,5 0 0,3 0 0,22 2 0,6-1 0,10 1 0,6-1-335,-46 4 0,1 0 335,1 0 0,0 2 0,-1-1 0,0 1-1531,-1 1 1,0-1 1530,45 0-546,-9-1 546,-10 1-314,-13 1-2869,-14 0-3789,-14 6 6972,-15 8 0,-11-5 0,-7 4 0</inkml:trace>
</inkml:ink>
</file>

<file path=ppt/ink/ink8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2:01.7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26328,'82'21'661,"1"-1"0,5-1 0,1-6-1016,2-8 0,3-3 355,-24 0 0,2-1 0,2 1-367,6-1 0,2 0 0,2 0 367,7 0 0,3 0 0,2-1-263,-19-1 1,0 0 0,2 0 0,1-1 262,4-1 0,1 0 0,1 0 0,-1-1-582,3 0 1,0 0 0,0 0 0,0-1 581,-2 1 0,0 0 0,0 1 0,-2-1 0,-4 2 0,-2-1 0,0 1 0,-2 1-398,14-1 0,-2 1 0,-3 1-391,-13 0 1,-3 1 0,-2 2-2439,14 2 0,-7 5 3245,-18 2 1,-7 2 0,5 5 0,-26 1-1</inkml:trace>
</inkml:ink>
</file>

<file path=ppt/ink/ink8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2:38.3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1 171 24524,'83'-26'1281,"0"0"0,9 1 0,4 2-1180,-26 11 0,2 1 1,3 2-660,8 0 1,2 1 0,1 2 557,7 1 0,1 2 0,1 1-244,-20 0 0,0 1 0,2 0 0,-2 0 244,1 0 0,-1 1 0,0 0 0,0 2 0,22 1 0,-1 2 0,-3 2 0,-7-1 0,-2 1 0,-3 2 0,-8 3 0,-1 2 0,-3 1 0,23 7 0,-4 3 0,-9-1 0,-2 0-382,-6 1 1,-2-1-1316,-4-1 1,-3 0-3220,-6-3 1,-3 1 3176,31 17 1,-39-19 0,-22-4-1</inkml:trace>
</inkml:ink>
</file>

<file path=ppt/ink/ink8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2:16.74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48 27673,'45'-16'998,"31"2"-998,-15 8 0,23 2 0,-29 4 0,-2 0 0,-5 0 0,-8-1 0,-7 1 0,-10-2-1345,-7 0-1737,-9 1-5523,-3-1 8605,-15 9 0,8-6 0,-8 6 0</inkml:trace>
</inkml:ink>
</file>

<file path=ppt/ink/ink8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2:16.94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82 1 25869,'-19'84'1064,"4"-6"-1030,11-27-34,0 4-112,-1 1-1345,-2 3-2084,-2-2-6290,0-2 9714,3-9 1,2-21-1,4-9 1</inkml:trace>
</inkml:ink>
</file>

<file path=ppt/ink/ink8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2:17.26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27 1 25387,'-15'67'852,"3"-7"-505,12-25 90,5-2-45,2-2-78,7-4-45,1-5-34,3-6-67,1-6-101,1-5-45,2-3-22,2-13 0,1-4-44,1-15-360,-3-3-458,-3-2-1200,-6 0-1512,-1 1-6257,-3 0 9753,1 1 1,-6 14-1,1 4 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6:08.82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1 958 24255,'1'80'2308,"8"-16"-1725,9-41 123,15-13-45,19-29-503,25-28-158,-28 6 0,3-6-2126,9-11 0,2-4 2126,4-6 0,2-2 0,-20 21 0,0 0 0,1 1-4,0 0 0,2 0 1,0 2-125,0 1 1,1 2 0,0 1-1229,25-15 0,-1 4-2146,-6 7 1,-4 5 3422,-12 8 0,-5 4 0,6-1 1,-28 14-1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9:04.84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 6 19538,'0'-3'5546,"0"0"-3360,0 3-2041,2 54-5805,-1-17 5660,1 48 434,-1-31-4053,-1 1-6212,-1-2 9749,-1-3 1,0-22 0,-1-9 0</inkml:trace>
</inkml:ink>
</file>

<file path=ppt/ink/ink9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2:17.47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 0 28020,'1'87'651,"-1"-3"-651,1-12 0,-1 5 0,0 7 0,0 4-1054,0 3-717,-2-3-1915,2-9-4315,-1-13 8001,1-16 0,0-24 0,0-11 0</inkml:trace>
</inkml:ink>
</file>

<file path=ppt/ink/ink9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2:17.65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79 21376,'27'-12'504,"-1"2"-706,-6 3-1165,0-1-2274,-1-4 3641,2-2 0,-10 6 0,-2 1 0</inkml:trace>
</inkml:ink>
</file>

<file path=ppt/ink/ink9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2:17.93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67 1 28278,'-1'53'196,"1"0"1,-1 46-197,1-31 0,-3 3 0,1 3-640,-4-1-1500,-1 0-2655,-3-7-5036,-2-10 9221,-1-12 0,6-22 1,2-9-1</inkml:trace>
</inkml:ink>
</file>

<file path=ppt/ink/ink9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2:18.09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10 23583,'-4'-5'2140,"1"1"-2072,3 4-876,0 0-2038,38 2-6588,-17 1 9434,33 2 0,-39-2 0,-2 0 0</inkml:trace>
</inkml:ink>
</file>

<file path=ppt/ink/ink9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2:18.50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46 33 25425,'-25'88'761,"6"-11"-626,18-42 163,1-5-264,4-8 85,4-10-108,6-6 0,5-11 68,1-11-36,1-11 46,-3-12 131,-2-5-19,-4 0 180,-3 3 0,-4 8 45,-2 8-369,-3 9-57,0 8 0,0 5 0,0 2 0,0 12 0,0 6 0,1 15 0,1 5 0,1 4 0,0 0 0,1-3 0,2-7 0,1-5 0,0-7-1256,3-7-3371,0-6-5204,3-4 9658,1-2 0,-7 0 1,0 0-1</inkml:trace>
</inkml:ink>
</file>

<file path=ppt/ink/ink9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2:18.83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0 25835,'0'89'1502,"0"10"-1077,1-53 12,5 9 11,3-29-424,5-7-24,0-6 0,1-8 0,-2-1 0,1-4 0,0 0 0,2-7 0,2-4 0,3-9 0,2-4 0,1 0 0,-1 2 0,-4 2 0,-3 4 0,-2 5 0,-3 3-393,-3 6-2588,0 0-3383,1 1 6364,4-1 0,-5 1 0,1 0 0</inkml:trace>
</inkml:ink>
</file>

<file path=ppt/ink/ink9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2:19.0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34 1 27561,'-13'75'437,"1"-9"-437,8-36-292,1-1-1355,2-2-2152,2-2-6032,11-4 9336,11-4 1,-7-7-1,1-6 1</inkml:trace>
</inkml:ink>
</file>

<file path=ppt/ink/ink9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2:19.44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59 58 25802,'-32'68'1826,"7"-8"-1647,23-34-112,2-4-22,2-4-45,3-6 0,5-5-56,5-4-123,3-11-67,3-9 44,-1-10 146,0-8 56,-5-1 34,-2 2 10,-5 3 68,-2 3 180,-3 6 21,0 6 57,-2 5-44,0 6-326,-1 2 0,2 2 0,0 1 0,1 7 0,2 4 0,2 10 0,0 1 0,3 3 0,-2-1 0,3 0 0,0-2 0,2-3 0,1-3 0,5-8 0,2-3-1424,6-4-1489,2-7-1860,2-3 4773,-5-7 0,-10 7 0,-7 2 0</inkml:trace>
</inkml:ink>
</file>

<file path=ppt/ink/ink9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2:19.64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 4 23908,'-3'-2'4504,"1"1"-4245,2 1-259,23 8-113,-9-2-615,23 7-427,-12-4-2352,3 0-6324,-2 3 9728,-8 2 1,-8-5-1,-7 0 1</inkml:trace>
</inkml:ink>
</file>

<file path=ppt/ink/ink9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2:19.85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 1 24379,'-4'3'3764,"0"-1"-3439,4-2-122,0 0-203,32 22 0,-13-17 0,27 18-281,-23-23-772,-1 1-1211,-5 0-1804,-4 1-5763,-4 5 9812,-5 6 1,-1-5 0,-3 1 0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9:05.0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87 23292,'0'-7'4168,"0"2"-3642,0 5-89,0 0-189,45-21-248,-17 10 0,39-16 0,-29 18 0,0 4-662,-3 3-1523,-4 6-2129,1 10-5517,-5 12 8110,-3 18 0,-12-18 0,-5 1 0</inkml:trace>
</inkml:ink>
</file>

<file path=ppt/ink/ink9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9:13.27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1718 0 25799,'-53'63'35,"0"0"0,-1 0 1,1 0-1,-3 4 1,0 1-1,0 0 1,1 1-36,3-2 0,1 0 0,0 1 0,-2 1-274,-3 6 0,-1 1 0,-1 0 0,1 0 274,-1 1 0,0 1 0,0-1 0,2 0 0,3-2 0,1-1 0,2 1 0,1-1 0,6-6 0,1 0 0,3-1 0,2 0-79,-4 12 0,3-1 1,5-2-2309,6-9 1,4-2-1,3-2 2387,-3 18 0,5-9 0,0 9 0,8-30 0</inkml:trace>
</inkml:ink>
</file>

<file path=ppt/ink/ink9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9:14.22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7 379 18597,'2'-5'5815,"1"2"-4436,-3 3-271,0 0-345,22 95-282,-10-20-759,2 4 0,0 5 396,-8-22 1,-2-2-119,-1 3 0,-1 0 0,-1 0 0,0 0 0,-1-6 0,0-3 205,0 40-205,-2-25 0,-2-24 0,-4-22 0,0-12 0,-4-30 0,-4-23 0,-1-42 0,9 27 0,3-4 0,0-9 0,2-3-493,1-7 1,3-1 492,4 1 0,3 0 0,0 1 0,3 2 0,5 5 0,3 1 0,2 7 0,2 3 0,0 6 0,4 5 388,28-31-388,3 28 0,0 25 0,-4 15 0,-6 19 0,-14 14 0,-14 17 0,-11 21 0,-20 17 0,-16 17 0,6-41 0,-4 0 147,-2 2 1,-1-2-160,0-1 0,2-3-716,-13 29-505,12-19-689,14-20-1720,8-12-5400,3-5 9042,2-7 0,0-3 0,0-6 0</inkml:trace>
</inkml:ink>
</file>

<file path=ppt/ink/ink9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9:14.54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92 1 25690,'-9'68'485,"-1"-1"1,0-1-1,0-4-182,-7 19-57,0 0-111,6-9-79,5-9 11,4-13 112,2-11 67,0-9-55,2-9-89,2-6-102,5-7 0,2-5 0,10-7 0,8-22 0,16-21 0,9-25-122,-25 31 0,0 0 122,23-41 0,-10 13 0,-11 15-147,-10 17-1107,-7 18-1850,-5 9-3978,2 6 7082,2 2 0,-5 0 0,0 0 0</inkml:trace>
</inkml:ink>
</file>

<file path=ppt/ink/ink9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9:14.81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60 5 19426,'0'-3'4134,"0"1"-2296,0 2-1244,6 86-67,-6-33-326,0 8 1,-3 1 202,-10 3-180,-5-8-79,4-13 34,3-13-55,7-17 167,2-7 22,2-7-244,0-13-69,0-8 0,5-14 0,3-2 0,7 9 0,0 6 0,2 10 0,1 3-1077,2 1-2654,4 1-5245,5-2 8976,3 2 0,-12 3 0,-5 2 0</inkml:trace>
</inkml:ink>
</file>

<file path=ppt/ink/ink9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9:15.05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60 0 28599,'-4'90'0,"-1"0"0,1-1 0,-1-4 0,0-20 0,1-2-967,0 2 1,-1-1 966,1-3 0,0-3-499,1-4 0,2-3-2735,-4 33-3758,4-20 6992,-2-22 0,2-20 0,0-13 0</inkml:trace>
</inkml:ink>
</file>

<file path=ppt/ink/ink9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9:15.1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0 163 25263,'43'-78'-2458,"-2"11"0,-25 57 1,-2 2-1</inkml:trace>
</inkml:ink>
</file>

<file path=ppt/ink/ink9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9:15.43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93 11 20535,'0'-6'4717,"0"1"-3764,0 5-281,0 80-190,-9-23-337,4 6 1,-2 2 56,-15 19-101,3-6-12,5-9 1,4-19-79,6-14 68,2-15 100,2-12 91,0-6-270,0-5 0,0-10 0,2-10 0,5-10 0,5-4 0,5-1-169,1 7-1557,0 1-2711,1 6-5394,-2 3 9501,3 1 1,-10 10-1,-1 1 1</inkml:trace>
</inkml:ink>
</file>

<file path=ppt/ink/ink9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9:15.70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 46 21286,'-3'87'1266,"9"-16"-426,9-54-133,11-9 43,3-3-291,1-8-32,-5-10 301,-4-8-135,-8-8-245,-6-4-124,-5 0-168,-4 2-56,-6 2-190,-6 7-461,-8 8-1589,-1 8-2657,-1 6 4897,4 11 0,8-7 0,6 6 0</inkml:trace>
</inkml:ink>
</file>

<file path=ppt/ink/ink9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9:16.12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3 326 25903,'11'60'403,"-1"0"0,0-5 0,-4-4-245,-7 9-13,-3-2-78,-2-5-11,-4-5-33,4-11-12,-1-12 34,4-12 44,1-19-77,2-25 32,0-26-10,0-31-308,0 37 1,0-2 519,0-3 1,2-1-185,0 2 0,1 0-62,5-42 0,4 17 0,-1 19 0,4 18 0,-1 15 0,-1 11 0,3 10 0,0 4 0,4 7 805,-1 13-805,-2 9 0,-9 16 0,-3 7 0,-7 5 0,-10 5 0,-6 1-584,-8-5-2318,3-10-2140,5-11-4789,10-13 9070,3-5 0,5-10 0,0-1 1</inkml:trace>
</inkml:ink>
</file>

<file path=ppt/ink/ink9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9:16.54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107 140 25353,'-10'73'74,"-1"1"1,2-5 0,-1-5-29,-6 13-35,2-9 0,1-11 0,5-18 34,2-20 56,4-10-101,-2-19-34,2-18 23,0-23 11,9-24 168,9-12 381,7-4 146,7 5-135,-2 13-179,-2 12-146,0 14-45,-3 12-78,-2 10-88,-5 12-24,-2 7 0,-3 5 0,-2 14-214,-4 9-1993,-7 51-2051,-11-13-5573,-3 23 8386,1-35 1,7-22 0,6-10-1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9:07.26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420 7 15000,'0'-3'6712,"0"0"-3844,0 3-1557,-64 1-448,26 8-213,-52 5-258,46 8-101,3 2-89,7 2-57,5 2-10,4 5-57,3 6-78,6 8 24,5 4-3416,7 5 3368,3 1 13,10-6-34,7-4 0,11-9 45,8-7-44,2-6 10,4-7 12,2-9 3402,-2-4-3380,19-14 23,-16-5-12,13-15 11,-19-10 1,-2-3-1,-4-4 1,-7 4 33,-7 2-34,-8 4 13,-6 2-35,-5-11 0,-9 10 0,-6-11 0,-6 13 0,-1 1 0,1 4 0,2 5 0,3 7 0,1 5-91,6 4-603,3 4-1133,5 3-1949,2 0-6055,0 3 9297,0 9 0,0-5 0,0 3 0</inkml:trace>
</inkml:ink>
</file>

<file path=ppt/ink/ink9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9:16.84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142 85 23706,'-11'95'1210,"2"-15"-627,11-50-45,7-8 67,6-11 79,6-5-124,4-4-146,0-15-112,-3-10-233,-1-18-69,-7-9 0,-5-3 0,-6 6 0,-6 6 0,-10 12-214,-9 9-581,-11 11-1279,-7 4-1847,-3 13-5910,-1 11 9445,-1 17 0,20-13 1,5 0-1</inkml:trace>
</inkml:ink>
</file>

<file path=ppt/ink/ink9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3:23.42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351 1 25387,'-81'21'874,"10"1"-605,38-1-79,4 2-67,6 0-55,2 2-1,2 2-22,2 4-12,-1 2-33,5 3-11,1 0 11,4 3-11,4-3-12,2 0 23,5-3-22,4-4 0,6-2 10,7-4 1,2-3-45,3-4-33,4-7-46,1-4-100,17-6 157,-14-7-68,8-3 34,-21-6 112,-5 0 78,-5-1 23,-5-6-34,-3 5 12,-2-2 33,-4 8 56,-3 3 67,-4 2-33,-2 2 67,1 3 11,3 1-56,3 1 34,4-1 247,1 1-505,1 0 0,2 1 0,8 0 0,9-1 0,9-1 0,4-1 0,-1-1-102,-3 1-1433,-6 2-1995,-6-1-5221,-2 1 8751,-1-1 0,-6 1 0,0 0 0</inkml:trace>
</inkml:ink>
</file>

<file path=ppt/ink/ink9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3:23.77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106 15 18014,'4'-8'4830,"-1"1"-4214,-3 7-426,0 0-168,3 62 46,-10-22-57,0 54 67,-11-41 124,0-2 269,0-7 190,1-9 79,3-11-180,5-11-34,4-7 12,3-4-179,1-10 133,1-7-199,2-12-293,6-4 0,4-1 0,6 4 0,0 5 0,1 5-853,1 4-1556,0 3-997,0 1-2600,1 4 6006,1 1 0,-10 3 0,-2 1 0</inkml:trace>
</inkml:ink>
</file>

<file path=ppt/ink/ink9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3:24.12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46 70 18642,'-4'-2'5064,"0"1"-4604,4 1 436,0 0-437,-15 32-178,10-12-12,-11 27-68,14-22-44,2-3-90,6-3 12,3-5-68,8-5 0,3-4 0,1-3 45,-1-6 23,1-7 21,-4-5 102,-2-11 112,-3-1-135,-5-2 12,-2-1-23,-4 2-45,-1 1-67,-3 6-56,-3 4-168,-5 8-493,-2 4-851,-4 4-2153,0 10-6166,0 6 9336,5 9 0,4-8 1,7-3-1</inkml:trace>
</inkml:ink>
</file>

<file path=ppt/ink/ink9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3:25.04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191 0 21947,'-67'12'2465,"10"3"-1446,39 8-155,2 3-282,2 1-133,5-1-147,3 2-145,3 3-68,2 1 1,1 1-90,0-1 0,2-5-67,1-4-560,1-8-920,3-6-1332,5-4-3475,7-3 6354,7-11 0,-9 7 0,-1-6 0</inkml:trace>
</inkml:ink>
</file>

<file path=ppt/ink/ink9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3:25.23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14 18306,'1'-7'5176,"-1"1"-4605,0 6-257,0 0-157,4 54-134,-4-25-23,4 44-662,-6-40-1287,-1-4-2769,1-4 4718,0-3 0,2-10 0,0-3 0</inkml:trace>
</inkml:ink>
</file>

<file path=ppt/ink/ink9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3:25.81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24 0 24614,'0'76'1053,"0"-10"-728,0-31-134,-2 0 44,-1-4-146,0-6-55,1-9-34,1-9-45,1-4 34,0-18-135,0-2-66,0-17 32,-2 3 124,0 3 56,-1 5 23,0 7-12,1 7 11,1 5-22,1 3-78,0 1 78,5-4 22,7-2-22,7-4 12,4 0-35,-2 3 34,-4 2-11,-3 3 224,-3 2 90,0 0-79,-2 5-22,-1 2-11,1 5-135,-3 1-44,-1 2-23,-3 1-102,-1 0-626,-1 1-1266,0-4-3889,2-3 5883,4-5 0,-3-3 0,3-2 0</inkml:trace>
</inkml:ink>
</file>

<file path=ppt/ink/ink9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3:26.1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4 358 18843,'-2'1'3193,"0"0"-2711,2-1-268,17-62 133,-5 23 11,12-51 236,-8 41 45,-4 7 100,-1 8-21,-3 11-181,-3 9-302,0 9-44,2 3 78,1 8-11,2 6-90,2 10-79,-1 6 12,-1 6-101,-2 2-45,-3-1-660,-3-1-1290,-1-4-2297,-2-3-5539,-7-5 9448,-1-6 1,0-8-1,3-3 1</inkml:trace>
</inkml:ink>
</file>

<file path=ppt/ink/ink9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3:26.19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15471,'0'0'0</inkml:trace>
</inkml:ink>
</file>

<file path=ppt/ink/ink9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3:26.20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15471,'0'0'0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9:07.5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 44 21420,'-4'-2'6466,"0"0"-6108,4 2-67,0 0-155,-3-3-136,3 2 0,5-1 0,11 2 0,10-3 0,7 0 0,1-4 0,-1 1 0,-5 1 0,-7 0-248,-6 3-1096,-5 0-2544,-3 2-4303,-3 0 8191,-2 7 0,-1-5 0,-1 5 0</inkml:trace>
</inkml:ink>
</file>

<file path=ppt/ink/ink9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3:26.71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86 44 18294,'0'-7'4460,"0"1"-3922,-19 49-46,8-18 69,-14 34 212,14-31-33,1-5-348,5-6-213,1-6-179,4-7-11,0-2 11,1-11 157,6-8-146,5-13 0,6-5-11,0 1-34,-1 5 34,-6 9 0,-2 7 0,-3 8 0,-2 2 23,-1 3 22,0 9 55,0 5-44,0 12-33,0 3 10,-1 0 79,3-2 79,2-8-79,5-7 12,4-6 55,3-6 45,3-9 33,1-7-55,2-10-157,-2-4-45,-3-2-493,-3 0-549,-7 2-2286,-4 7-6503,-5 9 9518,-13 8 0,8 6 1,-8 0-1</inkml:trace>
</inkml:ink>
</file>

<file path=ppt/ink/ink9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4:21.79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87 21712,'48'-4'4381,"22"-6"-3815,0 1 0,8-1-1173,3-1 0,2 0 966,11 1 0,2 1-359,0 3 0,0 2 0,0 2 0,-1 3-389,-5 4 0,-1 4 389,-6-1 0,-1 2 0,0 4 0,-1 0 0,0-2 0,1-3 0,5-1 0,2-2 0,1-2 0,1-2 0,-3-1 0,-1-1 0,-7 0 0,-2 0 0,-11 0 0,-2 0 0,-12 1 0,-2 0-606,31 5-2531,-24 4-4888,-23 5 8025,-18 3 0,-13-8 0,-4 0 0</inkml:trace>
</inkml:ink>
</file>

<file path=ppt/ink/ink9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9:07.74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138 199 27482,'-21'-34'863,"4"20"-537,17 42-326,0 23 0,0 19 0,0 13 0,-2 7 0,-3 2 0,-1-4 0,-3-6 0,1-8 0,0-9 0,-1-15 0,3-12 0,1-18 0,-1-10 0,1-11 0,-5-21 0,1-18 0,3-31 0,1-25-534,5 42 0,1-2 534,4-3 0,3-1 0,0 3 0,2 0 0,5 4 0,1 3 0,20-40 0,4 16 0,3 14 0,34 11 0,-14 25 0,26 5 0,-27 26 0,-4 8 0,-11 10 0,-15 6 1068,-14 4-1068,-22 25 0,-19-12 0,-20 21 0,-10-25 0,-2-4 0,4-10 0,8-7 0,6-7 0,5-4 0,-4 2 0,10-4 0,-3 6-270,15-1-2296,7 2-3507,9-2 6073,18-3 0,-10-6 0,9-3 0</inkml:trace>
</inkml:ink>
</file>

<file path=ppt/ink/ink9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9:08.03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48 1 27482,'-13'53'431,"0"1"1,-8 38-264,23-55-10,9-7-158,8-8 0,8-10 0,4-6 0,2-7 0,6-16 0,4-10 0,1-16 0,-1-1 0,-13 5 0,-10 10 0,-12 11-203,-6 8-2161,-2 6-4449,-3 2 6813,0 2 0,-1 0 0,2 0 0</inkml:trace>
</inkml:ink>
</file>

<file path=ppt/ink/ink9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9:08.33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127 11 20837,'2'-6'4057,"-1"2"-8922,-1 4 5459,-9 91-168,-5-32 289,2 8 1,0 1-526,-13 10-33,2-11 157,7-13 862,5-18-1008,6-14-56,3-12 33,2-7 3406,0-4-3404,2-12 84,7-5-231,7-15 0,7 0 0,5-2 0,1 4 0,3 3 0,-1 3 0,-4 5-707,-2 4-761,-4 5-1311,0 1-2554,-1 3 5333,0 0 0,-9 3 0,-4 2 0</inkml:trace>
</inkml:ink>
</file>

<file path=ppt/ink/ink9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9:08.66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93 47 20804,'0'-12'5547,"0"3"-4729,0 9 212,0 0-750,0-11-88,0 8-192,0-9 0,0 13 0,0 12 0,0 12 0,0 21 0,0 13 0,0 12 0,0 7 0,-5 5 0,-2 0 0,-4-2 0,1-6-707,3-10-481,3-10-1467,-2-11-1928,0-7-5248,-5-6 9481,-1-6 1,4-11 0,3-6 0</inkml:trace>
</inkml:ink>
</file>

<file path=ppt/ink/ink9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9:08.83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0 117 26597,'49'-33'-3082,"1"1"1,33-20 3081,-55 54 0,-13-2 0,-4 1 0</inkml:trace>
</inkml:ink>
</file>

<file path=ppt/ink/ink9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9:09.22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45 21 27135,'-23'14'448,"5"6"-325,15 13 12,2 4-68,1 1-33,0-1-34,0 1 11,0-5 11,0-4-22,0-7 45,0-10 33,0-6 79,0-5 101,0-14-100,0-7-158,0-17 0,0-5 0,6-4 0,2 3 0,7 3 0,0 8 0,0 7 0,-1 6 0,-1 8 0,3 3-169,-2 4-1052,3 3-1110,-3 1-3092,-1 10 5423,-2 6 0,-5-3 0,-2 0 0</inkml:trace>
</inkml:ink>
</file>

<file path=ppt/ink/ink9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9:09.51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70 63 27606,'-39'70'235,"9"-19"-224,34-12 23,10-22-23,10-8 22,7-4 57,2-7-23,-2-13 90,-5-8-23,-7-14-44,-9-6-23,-6 0-67,-11 5-269,-9 8-425,-9 16-1581,-8 6-3081,2 16 5356,8 8 0,10-5 0,7 3 0</inkml:trace>
</inkml:ink>
</file>

<file path=ppt/ink/ink9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9:09.9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90 321 26586,'-2'66'194,"0"0"0,0-4 1,-3-6 29,-9 1-34,-1-4 12,0-9 33,2-11-56,2-11 112,4-12-167,5-12-113,1-23 35,1-19-46,4-31 0,7-14 0,-4 39 0,2 0 0,2 0 0,0 1 0,10-42 0,2 13 0,-2 17 0,0 13 0,4 15 0,2 11 0,6 8 0,0 8 0,-5 3 0,-5 10 0,-8 9 0,-7 35 0,-3-4-326,-10 26-2094,-6-20-3911,-5 0 6331,0-5 0,8-22 0,3-7 0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9:07.8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44 28311,'50'-10'360,"-13"4"-360,-8 0-785,-13 4-1187,-1-1-1950,-2 0-5909,-1 0 9812,0-2 1,-5 2-1,-2 1 1</inkml:trace>
</inkml:ink>
</file>

<file path=ppt/ink/ink9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9:10.32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60 138 26675,'-3'76'695,"-3"-4"-583,-1-23-100,-3 2 66,2-4 12,0-5-90,1-11 44,2-11 57,3-9 146,1-9 335,0-2-547,1-17-35,-2-13 0,2-25 0,0-11 0,6-6 0,2 2 0,6 6 0,1 11 0,2 12 0,1 10 0,5 11 0,3 8 0,2 6 0,6 5 0,-3 1 0,0 8 0,-9 6 0,-10 13-304,-6 10-883,-16 7-2298,-10 9-2667,-15 3 6152,-3-3 0,15-22 0,7-11 0</inkml:trace>
</inkml:ink>
</file>

<file path=ppt/ink/ink9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9:10.64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303 202 20591,'0'-5'4572,"0"0"-3956,0 5 45,0 0-414,0 48-124,0-29-11,3 36 157,2-47 246,3-4-89,6-4-168,3-15-146,1-8 11,0-20-77,-9-4-46,-4-1 0,-12 3-158,-14 8-425,-16 6-716,-14 10-2444,-10 11-5545,-7 5 9288,-7 12 0,32-5 0,7 5 0</inkml:trace>
</inkml:ink>
</file>

<file path=ppt/ink/ink9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00.61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511 0 28468,'-48'83'67,"0"-1"1,1-1 0,3-2-68,10-18 0,1-1 0,-1 3 0,0-1-320,2-1 0,1-1-151,2-7 1,2-2-1391,-12 33-1994,18-29-5971,11-26 9826,14-17 0,-4-12 0,4 0 0</inkml:trace>
</inkml:ink>
</file>

<file path=ppt/ink/ink9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00.80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27281,'58'80'45,"-9"-9"-1323,-33-33-1938,0 0-5535,-1-6 8751,1-5 0,-7-13 0,-1-7 0</inkml:trace>
</inkml:ink>
</file>

<file path=ppt/ink/ink9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01.03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 0 28054,'1'62'179,"1"0"0,-1-2 0,0-4-168,-1 19-11,0 2-526,0 0-572,0-4-1681,0-1-3496,0-6 6275,-4-7 0,4-27 0,-4-10 0</inkml:trace>
</inkml:ink>
</file>

<file path=ppt/ink/ink9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01.24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1 116 27326,'52'-18'89,"-1"0"1,39-10-494,-49 25-1266,-2 3-2363,5 0-5798,14-5 9580,24-13 0,-33 8 0,1-6 0</inkml:trace>
</inkml:ink>
</file>

<file path=ppt/ink/ink9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01.56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0 120 27684,'66'-24'987,"3"1"-987,-5 5 0,-1 2 0,-5 3 0,-8 4 0,-4 2-337,-11 3-1310,-4 0-1748,-11 3-2903,-9 1 6298,-5 6 0,-6-5 0,0 5 0</inkml:trace>
</inkml:ink>
</file>

<file path=ppt/ink/ink9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01.79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291 0 26485,'-45'39'212,"1"-1"1,2-2 0,8 0-213,6 15 0,5 0-22,1-2-404,4-4-963,3-7-1199,4-7-2140,6-11 4728,2-10 0,3-7 0,0-3 0</inkml:trace>
</inkml:ink>
</file>

<file path=ppt/ink/ink9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02.02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25185,'33'74'280,"-3"-10"-280,-16-41-504,0-3-673,-2-4-1511,-1-4-3610,-1-2 6298,-1-2 0,-4-4 0,-2 0 0</inkml:trace>
</inkml:ink>
</file>

<file path=ppt/ink/ink9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02.3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65 25263,'58'0'528,"-3"-6"-528,-20-1-516,-1-6-1031,-1 0-1848,-5 3-4627,-4 1 8022,-5 5 0,-10 1 0,-4 3 0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9:08.09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104 1 28671,'-10'66'0,"0"0"0,0 0 0,0-2-5661,-3 32 5661,6-44 0,-1 1 0,1 2 0,-1-1 704,2-1 1,1-1-705,1-1 0,1-1 860,1 41-860,2-9 0,0-12 0,1-15-214,3-16 1410,5-17-5029,7-12-3617,7-11 7450,7-11 0,-11 6 0,-3-5 0</inkml:trace>
</inkml:ink>
</file>

<file path=ppt/ink/ink9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02.54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60 1 20882,'-6'0'3497,"2"0"-2881,4 0-157,0 0-190,-17 62-179,11-29-90,-15 48-11,18-49-964,0-6-1412,3-7-2230,1-9-4537,8-5 9154,6-5 0,-4 0 0,0 0 0</inkml:trace>
</inkml:ink>
</file>

<file path=ppt/ink/ink9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02.85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68 23639,'47'1'-2398,"-7"0"-1479,-16-10-5954,-5-3 9650,0-12 0,-9 11 0,-2 2 0</inkml:trace>
</inkml:ink>
</file>

<file path=ppt/ink/ink9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03.11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80 0 26261,'-7'60'597,"0"-1"1,0 0 0,0-4-352,-5 27-179,-1 3 23,0-7-90,6-4-67,2 6-493,4-26-695,1 3-1827,1-30-2307,5-8 5389,3-5 0,-2-7 0,0-3 0</inkml:trace>
</inkml:ink>
</file>

<file path=ppt/ink/ink9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03.74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31 3 18362,'1'-1'4280,"0"0"-2756,-1 1-1009,-4 55-179,-3-23-90,-2 45-10,2-40-34,3-1 56,3-6-34,1-2 56,0-7 134,0-4-77,4-6-57,4-3-12,7-3 1,5-2 90,7-2-78,5-1-281,9-7 0,4-3 0,4-6 0,-1 0 0,0 1 0,-3 4 0,-3 0 0,-4 3 0,-6-2-808,-5 1-917,-6-1-909,-7 4-1220,-7 2 3854,-4 3 0,-3 1 0,0 0 0</inkml:trace>
</inkml:ink>
</file>

<file path=ppt/ink/ink9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04.03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18 134 22081,'-10'3'5042,"2"-1"-4503,8-2 470,0 0-1009,58-13 0,-15 0 0,49-11 0,-30 5-4252,-4 3 4252,-1 3 860,-4 2-860,-4 3 0,-4-1 0,-7 2-685,-8 3-2833,-10 2-1292,-10 2 4810,-7 7 0,-3-5 0,0 5 0</inkml:trace>
</inkml:ink>
</file>

<file path=ppt/ink/ink9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04.33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67 1 26474,'-18'50'773,"-1"0"0,-11 37-258,30-57-379,0 1-136,0-1 0,1-3 0,10-4 0,5-6 0,15-7 0,9-5 0,6-4 0,6-10 0,2-6 0,-2-12-629,0-8-1085,-3-4-2611,-1-5-5506,-3-1 9084,1 1 0,-22 19 0,-3 6 1</inkml:trace>
</inkml:ink>
</file>

<file path=ppt/ink/ink9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04.66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91 28401,'5'-11'270,"12"0"-270,30 1 0,9-2 0,6-1 0,-5 2 0,-9 3 0,-8 1 0,-13 3-830,-6 2-1736,-10 1-2454,-5 1 5020,-3 0 0,-3 0 0,0 0 0</inkml:trace>
</inkml:ink>
</file>

<file path=ppt/ink/ink9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05.01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184 0 25487,'-37'61'456,"0"0"0,3-5 0,6-5-53,12 6-22,2-3-90,6-3 34,2-4-22,3-7-190,2-4-113,1-3 0,4-6 0,4-3 0,7-4 0,4-5 0,6-4 0,7-6 0,8-3 0,10-3 0,7-11 0,3-4 0,-1-11 0,-11 3 0,-10 3-69,-12 3-1802,-7 3-3283,-4-2 5154,-1 0 0,-8 7 0,0 2 0</inkml:trace>
</inkml:ink>
</file>

<file path=ppt/ink/ink9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05.24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32 28671,'82'-3'-1121,"-13"-1"-1625,-42 0-2890,-5-1 5636,-4-2 0,-8 3 0,-4 0 0</inkml:trace>
</inkml:ink>
</file>

<file path=ppt/ink/ink9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05.45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70 11 20389,'0'-6'5390,"0"1"-4337,0 5-246,0 0-381,0 74-79,-4-25-274,1 6 0,-1 1-40,-8 14-33,-1-5-313,0-1-909,2-7-1994,5-5-2173,3-8 5389,3-9 0,0-16 0,0-8 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9:08.50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12 112 18877,'-4'0'6252,"0"0"-4941,4 0 583,0 0-1557,-3-1-337,3 1 0,0-3 0,15-1 0,12-3 0,20-5 0,13-1 0,9-3 0,2 0 0,-6 2 0,-9 2 0,-13 5 0,-14 2 0,-9 4 0,-10 1-696,-5 0-3685,-3 0-5450,-1 6 9440,-8 8 0,5-5 0,-5 3 0</inkml:trace>
</inkml:ink>
</file>

<file path=ppt/ink/ink9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05.6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30 3 21555,'3'-1'5927,"-1"0"-5042,-2 1-581,6 79-304,-7-14-965,0 3 1,-1 4 964,-4-18 0,0-3-40,-1 0 1,0-1-1474,-1 38-5960,5-14 7473,5-11 0,-1-31 0,1-7 0</inkml:trace>
</inkml:ink>
</file>

<file path=ppt/ink/ink9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06.37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18 445 19964,'-9'-6'4336,"1"2"-4294,29-70 440,9 27-2276,-4-6 1,3-2 2095,30-5 883,-4 10-782,-4 8-179,-10 14-22,-8 10 97,-6 11-198,-7 7 3414,-4 14-3381,-2 11 217,-2 17-206,-1 8 46,-1 7 89,0 3-178,-1 2-102,3-4 0,5-2 0,6-7 0,36 3 0,-1-21-206,32-4 206,-9-21 0,1-10 0,-3-7 0,-9-6-34,-11-7-2252,-10 3 2286,-1 6 0,-24 7 0,-1 4 0</inkml:trace>
</inkml:ink>
</file>

<file path=ppt/ink/ink9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07.04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177 0 24759,'-17'49'712,"1"1"0,-15 40-421,8-26-90,2-4 35,3-5-46,4-3-33,1-4-33,2-5 66,5-8 146,1-8-146,4-8 1,1-6 33,1-5-66,12-2-158,13-4 0,19-1 0,14-1 0,10-4 0,3-4 0,1-2 0,-6-2 0,-7 5 0,-10 0-360,-10 5-1388,-13 1-1647,-11 1-3854,-9 0 7249,-5 9 0,-2-7 0,0 7 0</inkml:trace>
</inkml:ink>
</file>

<file path=ppt/ink/ink9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07.34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0 225 28671,'10'-1'0,"53"-12"0,7-2 0,-13 3 0,2-1 0,34-13-348,0-1 348,-7 0 0,-8-3 0,-13 8 0,-12 2 0,-11 9-2458,-11 6-2080,-7 2-5087,-10 18 9625,-5 9 0,-7-5 0,-2 1 0</inkml:trace>
</inkml:ink>
</file>

<file path=ppt/ink/ink9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07.63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253 0 26743,'-51'40'444,"-1"0"0,5-2 1,8-1-131,13 11-33,7 0-281,7-4 0,7-6 0,3-4 0,10-5 0,10-4 0,18-6 0,18-8-3392,15-6 3392,12-5 0,8-10-154,0-8 154,-2-13-572,-5-9-2700,-4-10-5211,-2-7 8483,-3-7 0,-32 28 0,-9 8 0</inkml:trace>
</inkml:ink>
</file>

<file path=ppt/ink/ink9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07.93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28671,'62'0'0,"2"0"0,-2 0 0,-5 0 0,-4 0 0,-9 0 0,-7 0-326,-7 1-2756,-8 0-5455,-9 4 8537,-6 2 0,-6-3 0,-1 1 0</inkml:trace>
</inkml:ink>
</file>

<file path=ppt/ink/ink9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08.26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221 1 24961,'-39'66'751,"0"1"0,4-4 0,5-5-147,10 9-55,3 1-245,2 2-304,4-2 0,2-6 0,5-8 0,2-10 0,2-9 0,8-10 0,6-8 0,12-8 0,9-5 0,9-5 0,9-11 0,5-7 0,5-10 0,-2-4 0,-4 1 0,-9 1 0,-5 2-1962,-8 2-3595,-2-2 5557,-6 6 0,-12 8 0,-5 6 0</inkml:trace>
</inkml:ink>
</file>

<file path=ppt/ink/ink9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08.43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 21 23314,'-6'0'4572,"2"0"-4102,4 0-155,0 0-315,41-4-427,-20 1-1209,34-3-2577,-32 4 4213,0-1 0,-11 2 0,-3 0 0</inkml:trace>
</inkml:ink>
</file>

<file path=ppt/ink/ink9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08.65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250 18 22316,'-11'-10'4886,"2"2"-4057,9 8-189,-30 85-640,11-27 0,-3 8 0,-1 2 0,-3 18 0,-1 4 0,3-1-696,0-2-962,7-4-2533,5-14-5640,6-18 9550,10-24 0,-3-16 0,3-11 1</inkml:trace>
</inkml:ink>
</file>

<file path=ppt/ink/ink9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08.83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53 19 22754,'2'-10'5064,"1"2"-4211,-3 8-853,0 82 0,-3-15 0,-1 3 0,-2 3-708,0-19 1,-2-3 707,0 2 0,0-2-1861,-2 41-5803,6-17 7664,11-14 0,-5-31 0,6-10 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9:08.72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169 3 21040,'-4'-1'6622,"0"0"-6118,4 1-213,-33 61-101,18-22-166,-26 52-24,29-40-214,2-2-581,2-3-1043,0-5-1254,-3-4-3296,3-7 6388,0-9 0,4-10 0,2-6 0</inkml:trace>
</inkml:ink>
</file>

<file path=ppt/ink/ink9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09.53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52 28546,'41'-9'125,"9"0"-125,23 6 0,1-3 0,0-1 0,-6-1-91,-5 2-2284,-9 3-3194,-13 3 5569,-19 17 0,-11-13 0,-11 13 0</inkml:trace>
</inkml:ink>
</file>

<file path=ppt/ink/ink9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09.74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0 25300,'52'14'0,"-1"0"0,2-1 0,-2-3 1253,30-9-1253,6-1 0,-6-1 0,-4 0-651,-9 0-3696,-5 1-5484,-7 6 9238,-6 6 1,-24-4 0,-8 2 0</inkml:trace>
</inkml:ink>
</file>

<file path=ppt/ink/ink9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12.76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154 0 22564,'0'59'1254,"-6"-3"-1019,1-8-21,-6-4 21,1 1-45,-1-3-89,-1 0 67,-1 0-67,0-1 44,-1 1-10,0-4-68,0-2 45,2-5-56,2-7-34,4-8 46,3-8-34,3-5 257,0-3 168,0-23-291,12-26-67,1-9-67,14-13-12,-1 23 1,2 9-12,0 10-11,-2 12 0,1 7 11,1 6 34,1 1-34,1 3 11,-1 0 57,-5 1-57,-6 4 57,-6 4-12,-3 7 1,-6-3-24,1-1 1,-2-8-22,0-2-23,1-2 22,-2 0-11,1 0 68,-1 0 21,0 0-133,0 0 33,0 3 0,3-1 33,1 5-21,0-2-12,1 0 0,-3-1 22,-1-1-22,-2-2 258,0 0-247,-2-1 22,-8 0-33,-5 0-22,-8 0 11,-4 0 0,1 0-1,-1 0 12,1 1-44,2 0 44,2 2-90,3-1 68,5 2-191,6-2-157,3 1-179,2-2-382,2 0-312,-1 0-1009,1 1-2466,0 4-4290,1 1 9008,0 4 0,0-5 0,0 0 0</inkml:trace>
</inkml:ink>
</file>

<file path=ppt/ink/ink9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13.24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18 223 17767,'-10'-7'6062,"3"1"-5333,7 6 1512,0 0-1826,43-8-169,-15 2-156,37-10-90,-28 2 0,-3-4-202,-8-3-101,-9-2 113,-9 1-1,-6-3 46,-13 4 55,-6 5 90,-12 4 0,-3 7 11,3 3 56,3 2 157,5 0 56,7 4-89,2 2-79,7 8-44,1 4-68,3 4 0,1 7-23,0 0-302,3 2-1042,5-3-1412,7-7-1568,6-10-2410,8-5 6757,5-15 0,-13 7 0,-3-8 0</inkml:trace>
</inkml:ink>
</file>

<file path=ppt/ink/ink9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13.51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90 3 14171,'7'-1'6140,"-2"0"-4784,-8 61-168,-9-19-371,-4 54-178,-7-42-79,4-6-179,4-14-112,6-16 202,6-8 201,2-8-78,1-6-112,0-7-224,5-10-180,4-5-33,5 0-45,1 5-112,-3 5-672,1 4-1379,1 4-2386,7-2-5282,8 1 9523,7 0 1,-15 5 0,-2 1 0</inkml:trace>
</inkml:ink>
</file>

<file path=ppt/ink/ink9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13.81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22 37 25364,'-12'37'1199,"2"-6"-1008,10-17 33,3-1-11,5 0-78,5-2-23,4-1-68,3-6 1,2 0 11,3-4-22,1-11 89,0-2-11,-3-10 0,-7 2-22,-5 3-90,-7 2-90,-2 1-705,-3 0-1491,-6 1-2073,-2 1-5472,-7 5 8854,0 3 1,7 4-1,2 1 1</inkml:trace>
</inkml:ink>
</file>

<file path=ppt/ink/ink9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13.91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17734,'0'0'0</inkml:trace>
</inkml:ink>
</file>

<file path=ppt/ink/ink9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13.91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 17734,'0'0'0</inkml:trace>
</inkml:ink>
</file>

<file path=ppt/ink/ink9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14.74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8 23303,'0'-4'5368,"0"1"-5368,0 3 0,45 41 0,-14-10 0,36 33 0,-32-26 0,-5-8 0,-10-7 0,-7-5-3676,-4 0-6155,-5 8 8571,-7 11 0,2-14 1,-3 0-1</inkml:trace>
</inkml:ink>
</file>

<file path=ppt/ink/ink9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15.56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164 5 19034,'0'-2'6308,"0"-1"-5355,0 3-416,-2 23-111,-5 11-67,-8 27-135,-6 7-56,-7 2-23,2-5-133,1-9-12,7-14 0,5-11-23,8-14 23,2-8-112,3-7 11,0-2 79,0-5 44,6-5-22,4-7 0,6-2 34,0 1 0,0 4-23,-1 3 11,2-1-22,2 1 34,5-3-34,7-5-23,23-13 23,-10 8 0,8-4 34,-21 17 100,-6 7 12,-3 3 112,1 4-201,-2 6-57,0 5 0,-4 5 0,-3 0 0,-4 0 0,-5 4 0,-3 3-461,-2 5-1410,0-1-2846,2-6-4247,11-10 8964,8-8 0,-4-6 0,-1 0 0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9:08.93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15 18630,'1'-8'6801,"0"2"-5747,-1 6-393,0 0-325,29 65-201,-17-27-135,25 55-135,-26-46-1433,2-2-2534,-2-6-5729,1-7 9641,3-10 1,-7-11 0,0-5 0</inkml:trace>
</inkml:ink>
</file>

<file path=ppt/ink/ink9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15.9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97 16 19673,'0'-9'5176,"0"2"-4515,0 7 359,0 0-392,-42 69-248,31-36-167,-31 53-112,41-57-90,7-8 79,9-8-79,11-7 11,9-7 23,3-11-11,-2-7-12,-7-8 12,-7-1 44,-8 6 213,-6 6-110,-3 4-181,-2 7 0,-2 1 0,-1 4 0,0 0 0,2 0 0,2 5 0,5 4 0,4 8 0,6 4 0,3 3 0,4-3 0,6 1 0,4-6 0,10-6 0,10-4-1738,19-5-1366,17-13-140,-42 5 1,1-2 3243,2-3 0,-3-1 0,7-2 0,-16 6 0</inkml:trace>
</inkml:ink>
</file>

<file path=ppt/ink/ink9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36.09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144 10 18754,'0'-4'1971,"0"0"2142,0 4-841,0-1-3138,0 9 168,0 10-177,-4 18-125,-3 16 0,-5 10-3392,-3 7 3392,-2 4 0,-1 3-71,-1 2 71,1-5 0,3-4 0,4-17 0,6-11 0,3-16 0,2-7 0,0-6 3357,0-5-3357,0-3 106,0-1-106,0-3 0,4 0 0,4 0 0,7 0 0,6 0 0,4 0 0,7 0 0,19 0 0,-9-3 0,14-1 0,-18-2 0,1-3 0,-1 0 0,-3 1 0,-2 0 0,-5 4 0,-5 2 0,-3 1 0,-9 1 0,-2 0 0,-6 0 0,-1-2-2264,1-1-3261,-1-3 5525,0-3 0,0 5 0,-1-1 0</inkml:trace>
</inkml:ink>
</file>

<file path=ppt/ink/ink9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36.38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45 0 28671,'-15'77'0,"3"4"0,12 1 0,0 7 0,0 8-1390,0 2 1390,-2 1 0,-3-3 329,1-9-1271,-1-11-2655,4-13-4393,1-15 7990,4-9 0,-3-21 0,4-6 0</inkml:trace>
</inkml:ink>
</file>

<file path=ppt/ink/ink9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36.62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1 108 28671,'82'-32'0,"-8"6"0,-35 14 0,-2 2 0,-2 1 0,-5 0-998,-4 3-1221,-8 3-1568,-7 3-6044,-6 15 9098,-5 9 0,0-4 0,0-1 1</inkml:trace>
</inkml:ink>
</file>

<file path=ppt/ink/ink9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39.72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94 20703,'-5'0'1669,"0"0"-1332,4 0 3775,1 0-2465,-1-1-1647,1-1 11,0 0 45,0-4-22,0 2 11,0-2 12,1 4-57,0 0 0,0 0 0,1 2 0,-2-2 0,5 2 0,22 0 0,2-1 0,21-2 0,-8-2 0,2-2 0,-2-1 0,-2-1 0,-4 0 0,-5 0 0,-6 3 0,-8 3 0,-6 0 0,-3 3 0,-6-1 0,1 1 0,-3 0 0,1 0 0,0 0 0,0 0 0,3 0 0,0 0 0,2 1 0,1 5 0,0 6 0,0 6 0,-3 7 0,1 1 0,-3 3 0,0 0 0,-1 0 0,-1 1 0,0-1 0,0 0 0,0-2 0,-5-1-461,0-4-1600,-5-4-3217,0-4 5278,2-4 0,3-5 0,3-3 0</inkml:trace>
</inkml:ink>
</file>

<file path=ppt/ink/ink9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39.96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78 0 19549,'-4'0'4998,"0"0"-2892,4 0-1916,-2 22-190,2-7-11,-3 20-672,1-8-1458,-6 6-2744,-5 4 4885,-7 0 0,9-15 0,1-7 0</inkml:trace>
</inkml:ink>
</file>

<file path=ppt/ink/ink9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40.21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1 166 28457,'80'-40'214,"-15"7"-214,12 14 0,-23 5 0,-5 0 0,-4 1 0,-10 0-1592,-6 2-2789,-5 6-5450,-5 2 9039,1 5 0,-10-2 1,-1 3-1</inkml:trace>
</inkml:ink>
</file>

<file path=ppt/ink/ink9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40.58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69 160 26631,'-31'94'874,"5"-13"-650,34-49-67,7-4 33,12-2 68,7-6-90,4-10-45,1-4-77,-1-15-46,0-14 0,-5-17 0,-2-15 0,-10-5 0,-8-1 0,-8 5 0,-12 8 0,-10 8 0,-11 11 0,-10 8 0,-5 11 0,1 5 0,-2 17 0,3 8-2007,-5 30-2262,23-9-5562,1 8 9540,24-24 1,-1-12 0,2-6 0</inkml:trace>
</inkml:ink>
</file>

<file path=ppt/ink/ink9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40.99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117 6 27090,'-26'53'340,"0"-1"0,2-2 0,4-4-116,10 11 0,3-3-111,5-7-113,0-5 0,5-4 0,7-1 0,7-3 0,10-1 0,7-11 0,2-9 0,6-7 0,1-20 0,4-9 0,-3-19 0,-2-8 0,-8-6 0,-4-3 0,-7-3 0,-3 2 0,-5 2 0,-5 7 0,-4 10 0,-3 5-3755,-12 12-5231,-9 10 8986,-12 24 0,10-5 0,4 12 0</inkml:trace>
</inkml:ink>
</file>

<file path=ppt/ink/ink9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41.25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0 179 28671,'67'-35'0,"-5"3"0,-14 15 0,-2 0 0,-1 3 0,0-1 0,0 2 0,-4-1 0,-4 3-2074,-8 4-2722,-9 4-5035,-9 4 9330,-7 13 1,-2-9 0,-2 8 0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6:39:09.15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 7 21969,'0'-4'4639,"0"1"-9134,0 3 4708,0 68 1257,0-19-1470,0 4 0,0 3-246,0 17-1200,-1-2-2409,0-4-4949,1-8 8804,0-8 0,0-23 0,0-9 0</inkml:trace>
</inkml:ink>
</file>

<file path=ppt/ink/ink9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41.49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40 22249,'-5'0'5715,"0"0"-5054,5 0-615,0 0-46,30 0 0,-2-3 0,28-3 0,-11-3-158,-4-1-1153,-7 3-2051,-7 4-3752,-8 2 7114,-4 1 0,-8 0 0,-1 0 0</inkml:trace>
</inkml:ink>
</file>

<file path=ppt/ink/ink9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41.66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62 1 22989,'-13'0'4482,"2"0"-4023,-5 73-335,11-29-108,-3 5 1,1 2-17,6-2-459,1-12-1031,2-9-2096,8-14-6245,10-7 9440,16-6 0,-15-1 0,1 0 0</inkml:trace>
</inkml:ink>
</file>

<file path=ppt/ink/ink9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42.04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13 117 21432,'-7'-3'4963,"1"1"-4403,6 2 662,0 0-819,16-19-312,4 10-91,21-17 0,4 14 0,4-1 0,2 1-80,-2 4-1141,-7 1-2107,-7 4-2824,-11 1 6152,-12 13 0,-6-8 0,-6 9 0</inkml:trace>
</inkml:ink>
</file>

<file path=ppt/ink/ink9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42.26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 73 28671,'-10'0'0,"21"-7"-5661,14-1 5100,44-15-1265,-17 8-799,16 0-7206,-28 11 9901,-7 10 0,-15-5 0,-6 5 1</inkml:trace>
</inkml:ink>
</file>

<file path=ppt/ink/ink9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42.55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112 71 23873,'-30'47'667,"-1"0"0,-17 32 639,46-57-981,4-5 343,11-5-399,8-4 0,13-4-269,5-5 0,-1-14 627,-1-10-627,-6-15 0,-9-5 0,-7 0 0,-9 5 0,-4 5 0,-3 8 0,-8 8 0,-5 9-472,-10 6-1925,-3 10-5055,0 8 7452,5 7 0,9-5 0,6-3 0</inkml:trace>
</inkml:ink>
</file>

<file path=ppt/ink/ink9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42.79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28 10 22305,'-6'-5'4639,"2"0"-3955,4 5-57,-4 67-280,1-22-313,1 4 1,-1 2-35,1 10 0,1-6 0,1-6-752,0-5-917,0-7-1637,0-4-6139,-1-5 9445,0-5 0,0-11 0,1-5 0</inkml:trace>
</inkml:ink>
</file>

<file path=ppt/ink/ink9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42.98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6 151 20860,'-3'-3'5311,"1"0"-4324,2 3-987,60-10-270,-30 2-1702,49-12-2140,-47 2-5356,-1-6 9468,0-6 0,-15 12 0,-2 2 0</inkml:trace>
</inkml:ink>
</file>

<file path=ppt/ink/ink9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43.13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100 11 20871,'-3'-6'5446,"1"2"-4707,2 4-10,0 0-729,-3 73-11,2-36-1200,-7 60-2072,-2-49-5008,-7 6 8291,-9 10 0,11-27 0,1-3 0</inkml:trace>
</inkml:ink>
</file>

<file path=ppt/ink/ink9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43.38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323 0 27460,'-52'59'142,"0"0"0,3-4 0,6-6-142,6-3-404,3-5-806,8-8-851,8-11-1637,10-11-3575,4-6 7273,6-13 0,-2 6 0,1-6 0</inkml:trace>
</inkml:ink>
</file>

<file path=ppt/ink/ink9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17:26:43.52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25420,'54'33'-1904,"-8"-7"-3071,-32-18 4975,4-4 0,-7-3 0,0-1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11A2F1-9184-454E-9FDB-69E1E6D065B0}" type="datetimeFigureOut">
              <a:rPr lang="it-IT" smtClean="0"/>
              <a:t>14/05/25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32DDAB-673A-DD49-AAC8-AA912985D26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4954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763290C-F16A-45F0-81B2-4DE28627EA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B2C9D073-4B1A-4730-9E39-C80FC834D1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AEC1B03-3F84-40B9-926B-249DA591E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F38DF-60A3-478F-9DDE-E65F6DB377A6}" type="datetimeFigureOut">
              <a:rPr lang="ko-KR" altLang="en-US" smtClean="0"/>
              <a:t>2025. 5. 14.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FBF4F8D-A8BD-4594-8247-2B902A852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F9BF8F2-7B0E-4019-A146-08112CB9F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C9817-7312-48AA-8152-19BA16947046}" type="slidenum">
              <a:rPr lang="ko-KR" altLang="en-US" smtClean="0"/>
              <a:t>‹N›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5770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AEEB536-ABD3-42A0-ADE1-9C9270410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15D548E-1BC8-4CE5-9124-F7168BF17A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9A19B86-3C3A-4FDF-85F3-A6A060E907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D0B4483-9CF2-4E96-9A56-DD8DCD39B8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F38DF-60A3-478F-9DDE-E65F6DB377A6}" type="datetimeFigureOut">
              <a:rPr lang="ko-KR" altLang="en-US" smtClean="0"/>
              <a:t>2025. 5. 14.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0D5BCC6-55D9-4BCD-9A96-E1F31465A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E5BA71E-6904-4F40-BA29-DECF5E129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C9817-7312-48AA-8152-19BA16947046}" type="slidenum">
              <a:rPr lang="ko-KR" altLang="en-US" smtClean="0"/>
              <a:t>‹N›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493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6997A09-5515-4BE0-AB47-1BB07A524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30A6685-DEE9-439C-85D2-7E8F282FE7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6A9C4D8-BB78-4F52-8481-F990EDB330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5E4FF5C-280C-4BD0-9543-1512D39B0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F38DF-60A3-478F-9DDE-E65F6DB377A6}" type="datetimeFigureOut">
              <a:rPr lang="ko-KR" altLang="en-US" smtClean="0"/>
              <a:t>2025. 5. 14.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E0253EC-8A40-4A9C-8733-B801E2C6A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8F88AA6-E5B6-41F1-8C20-55F6BF015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C9817-7312-48AA-8152-19BA16947046}" type="slidenum">
              <a:rPr lang="ko-KR" altLang="en-US" smtClean="0"/>
              <a:t>‹N›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99644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780FE59-97BC-40F4-8746-846251C8E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ED0D1066-B8BB-4EA3-A940-74918407BB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29E8E5D-E9DA-47C3-84F9-DD028E5B9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F38DF-60A3-478F-9DDE-E65F6DB377A6}" type="datetimeFigureOut">
              <a:rPr lang="ko-KR" altLang="en-US" smtClean="0"/>
              <a:t>2025. 5. 14.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6D5C7AB-92A0-4AF6-820B-CDDE61378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CC488DE-59F4-4026-A2C3-7A64317E9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C9817-7312-48AA-8152-19BA16947046}" type="slidenum">
              <a:rPr lang="ko-KR" altLang="en-US" smtClean="0"/>
              <a:t>‹N›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62481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56073809-4982-49CC-9BE3-619C3CE07B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B9291590-A676-4060-BCC1-C36BA5582B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B47FB7D-6E37-467B-A205-5C3CA7DD4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F38DF-60A3-478F-9DDE-E65F6DB377A6}" type="datetimeFigureOut">
              <a:rPr lang="ko-KR" altLang="en-US" smtClean="0"/>
              <a:t>2025. 5. 14.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0D6FC79-B08D-4B43-B286-7287B9968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514A6E8-6B53-4616-A8D0-23B11FE71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C9817-7312-48AA-8152-19BA16947046}" type="slidenum">
              <a:rPr lang="ko-KR" altLang="en-US" smtClean="0"/>
              <a:t>‹N›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3018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7E9EC9C-1063-4517-BCAE-1C28B840F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474A801-B43F-464F-8B0A-53CAE0E365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4AE44A6-BD81-44EA-B089-F903AECC5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F38DF-60A3-478F-9DDE-E65F6DB377A6}" type="datetimeFigureOut">
              <a:rPr lang="ko-KR" altLang="en-US" smtClean="0"/>
              <a:t>2025. 5. 14.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8D16F30-F39C-4DF0-AD2F-C38F064E0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AD94EA8-2E00-4437-8751-43FF1D02B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C9817-7312-48AA-8152-19BA16947046}" type="slidenum">
              <a:rPr lang="ko-KR" altLang="en-US" smtClean="0"/>
              <a:t>‹N›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6200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8850BA8-EC2E-4BC9-BD2C-365D8E88A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BB797A5-302B-4C1A-9F78-E987CEC415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EE736A0-D38F-4131-A99F-EE7E95357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F38DF-60A3-478F-9DDE-E65F6DB377A6}" type="datetimeFigureOut">
              <a:rPr lang="ko-KR" altLang="en-US" smtClean="0"/>
              <a:t>2025. 5. 14.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60BD0C1-A7CC-434B-A5B7-0E7F9EAD9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E45F6F5-33F5-4458-910A-9DFAE7961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C9817-7312-48AA-8152-19BA16947046}" type="slidenum">
              <a:rPr lang="ko-KR" altLang="en-US" smtClean="0"/>
              <a:t>‹N›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9788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646FCC7-1741-4977-8AAB-4A3D54FC7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A2BB389-52B2-4753-B87E-F0988FB0B7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C429214A-EA57-4E6A-B8BB-7C3E640A08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06848AE-8310-4771-8FFB-BDB688C9F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F38DF-60A3-478F-9DDE-E65F6DB377A6}" type="datetimeFigureOut">
              <a:rPr lang="ko-KR" altLang="en-US" smtClean="0"/>
              <a:t>2025. 5. 14.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89C48DF-12EE-4FFA-A20F-8179EA468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0F5CEAC3-4F49-4961-AC8B-C2D44C674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C9817-7312-48AA-8152-19BA16947046}" type="slidenum">
              <a:rPr lang="ko-KR" altLang="en-US" smtClean="0"/>
              <a:t>‹N›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7999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97C2347-D261-4CE1-B581-51DE50F88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FFAC09E-00E5-40F4-A483-209C4CA516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B152720-8900-46E4-940B-5D5CBD6E52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39FC5ED5-6A19-4C69-93F1-BE24F74635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F26442DF-9E96-4E7E-890C-A6FEBBA355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B17FFECE-CE10-46C6-A566-4485E09C4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F38DF-60A3-478F-9DDE-E65F6DB377A6}" type="datetimeFigureOut">
              <a:rPr lang="ko-KR" altLang="en-US" smtClean="0"/>
              <a:t>2025. 5. 14.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170E1443-ABAA-4AAD-B616-9CFF9B895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B6EC0F65-4AC2-4351-BA6A-F4ACEFCE7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C9817-7312-48AA-8152-19BA16947046}" type="slidenum">
              <a:rPr lang="ko-KR" altLang="en-US" smtClean="0"/>
              <a:t>‹N›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9218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EE31AA0-14C7-4299-ACA1-3776AF99B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B46A7C95-E2AF-4106-B4CF-8B0EF186D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F38DF-60A3-478F-9DDE-E65F6DB377A6}" type="datetimeFigureOut">
              <a:rPr lang="ko-KR" altLang="en-US" smtClean="0"/>
              <a:t>2025. 5. 14.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4CF1113C-0711-4941-B805-5DC67CCBA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E64ABFE-9320-4CF0-9C7E-CCE1D63E8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C9817-7312-48AA-8152-19BA16947046}" type="slidenum">
              <a:rPr lang="ko-KR" altLang="en-US" smtClean="0"/>
              <a:t>‹N›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8591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9BFA8DFE-CDE2-4FBF-B505-F0FF6A0CC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F38DF-60A3-478F-9DDE-E65F6DB377A6}" type="datetimeFigureOut">
              <a:rPr lang="ko-KR" altLang="en-US" smtClean="0"/>
              <a:t>2025. 5. 14.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9422165B-13DA-4CF9-BC0A-878B54ACE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26625B0-C311-4E8D-8E91-6961DCC8E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C9817-7312-48AA-8152-19BA16947046}" type="slidenum">
              <a:rPr lang="ko-KR" altLang="en-US" smtClean="0"/>
              <a:t>‹N›</a:t>
            </a:fld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550AFC-B112-40FD-8959-75975A0B93F8}"/>
              </a:ext>
            </a:extLst>
          </p:cNvPr>
          <p:cNvSpPr txBox="1"/>
          <p:nvPr userDrawn="1"/>
        </p:nvSpPr>
        <p:spPr>
          <a:xfrm>
            <a:off x="10015001" y="6502160"/>
            <a:ext cx="219643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ⓒSaebyeol Yu.</a:t>
            </a:r>
            <a:r>
              <a: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9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Saebyeol’s</a:t>
            </a:r>
            <a:r>
              <a: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PowerPoint</a:t>
            </a:r>
            <a:endParaRPr lang="ko-KR" altLang="en-US" sz="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044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9BFA8DFE-CDE2-4FBF-B505-F0FF6A0CC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F38DF-60A3-478F-9DDE-E65F6DB377A6}" type="datetimeFigureOut">
              <a:rPr lang="ko-KR" altLang="en-US" smtClean="0"/>
              <a:t>2025. 5. 14.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9422165B-13DA-4CF9-BC0A-878B54ACE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26625B0-C311-4E8D-8E91-6961DCC8E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C9817-7312-48AA-8152-19BA16947046}" type="slidenum">
              <a:rPr lang="ko-KR" altLang="en-US" smtClean="0"/>
              <a:t>‹N›</a:t>
            </a:fld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550AFC-B112-40FD-8959-75975A0B93F8}"/>
              </a:ext>
            </a:extLst>
          </p:cNvPr>
          <p:cNvSpPr txBox="1"/>
          <p:nvPr userDrawn="1"/>
        </p:nvSpPr>
        <p:spPr>
          <a:xfrm>
            <a:off x="10015001" y="6502160"/>
            <a:ext cx="219643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900" dirty="0">
                <a:solidFill>
                  <a:schemeClr val="bg1"/>
                </a:solidFill>
              </a:rPr>
              <a:t>ⓒSaebyeol Yu.</a:t>
            </a:r>
            <a:r>
              <a:rPr lang="ko-KR" altLang="en-US" sz="900" dirty="0">
                <a:solidFill>
                  <a:schemeClr val="bg1"/>
                </a:solidFill>
              </a:rPr>
              <a:t> </a:t>
            </a:r>
            <a:r>
              <a:rPr lang="en-US" altLang="ko-KR" sz="900" dirty="0" err="1">
                <a:solidFill>
                  <a:schemeClr val="bg1"/>
                </a:solidFill>
              </a:rPr>
              <a:t>Saebyeol’s</a:t>
            </a:r>
            <a:r>
              <a:rPr lang="ko-KR" altLang="en-US" sz="900" dirty="0">
                <a:solidFill>
                  <a:schemeClr val="bg1"/>
                </a:solidFill>
              </a:rPr>
              <a:t> </a:t>
            </a:r>
            <a:r>
              <a:rPr lang="en-US" altLang="ko-KR" sz="900" dirty="0">
                <a:solidFill>
                  <a:schemeClr val="bg1"/>
                </a:solidFill>
              </a:rPr>
              <a:t>PowerPoint</a:t>
            </a:r>
            <a:endParaRPr lang="ko-KR" altLang="en-US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5507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7FE536F9-7C92-48B8-88EF-E8EA308D28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49" y="3271"/>
            <a:ext cx="12185664" cy="6854436"/>
          </a:xfrm>
          <a:prstGeom prst="rect">
            <a:avLst/>
          </a:prstGeom>
        </p:spPr>
      </p:pic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9BFA8DFE-CDE2-4FBF-B505-F0FF6A0CC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F38DF-60A3-478F-9DDE-E65F6DB377A6}" type="datetimeFigureOut">
              <a:rPr lang="ko-KR" altLang="en-US" smtClean="0"/>
              <a:t>2025. 5. 14.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9422165B-13DA-4CF9-BC0A-878B54ACE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26625B0-C311-4E8D-8E91-6961DCC8E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C9817-7312-48AA-8152-19BA16947046}" type="slidenum">
              <a:rPr lang="ko-KR" altLang="en-US" smtClean="0"/>
              <a:t>‹N›</a:t>
            </a:fld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550AFC-B112-40FD-8959-75975A0B93F8}"/>
              </a:ext>
            </a:extLst>
          </p:cNvPr>
          <p:cNvSpPr txBox="1"/>
          <p:nvPr userDrawn="1"/>
        </p:nvSpPr>
        <p:spPr>
          <a:xfrm>
            <a:off x="10015001" y="6502160"/>
            <a:ext cx="219643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ⓒSaebyeol Yu.</a:t>
            </a:r>
            <a:r>
              <a: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9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Saebyeol’s</a:t>
            </a:r>
            <a:r>
              <a: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PowerPoint</a:t>
            </a:r>
            <a:endParaRPr lang="ko-KR" altLang="en-US" sz="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274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A2F64A0E-E64A-402F-9E54-3567C3E47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203911A-456D-4824-A32B-B27A7FAAD0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D46EE0E-DA2A-4F93-8CE0-9EB756A9C0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6F38DF-60A3-478F-9DDE-E65F6DB377A6}" type="datetimeFigureOut">
              <a:rPr lang="ko-KR" altLang="en-US" smtClean="0"/>
              <a:t>2025. 5. 14.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A2F4081-D286-49EF-AA82-77E2493488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F68ED41-EECB-4B58-AA13-0775E21AC6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C9817-7312-48AA-8152-19BA16947046}" type="slidenum">
              <a:rPr lang="ko-KR" altLang="en-US" smtClean="0"/>
              <a:t>‹N›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8410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1" r:id="rId8"/>
    <p:sldLayoutId id="2147483660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07.png"/><Relationship Id="rId18" Type="http://schemas.openxmlformats.org/officeDocument/2006/relationships/customXml" Target="../ink/ink901.xml"/><Relationship Id="rId26" Type="http://schemas.openxmlformats.org/officeDocument/2006/relationships/customXml" Target="../ink/ink905.xml"/><Relationship Id="rId39" Type="http://schemas.openxmlformats.org/officeDocument/2006/relationships/image" Target="../media/image920.png"/><Relationship Id="rId21" Type="http://schemas.openxmlformats.org/officeDocument/2006/relationships/image" Target="../media/image911.png"/><Relationship Id="rId34" Type="http://schemas.openxmlformats.org/officeDocument/2006/relationships/customXml" Target="../ink/ink909.xml"/><Relationship Id="rId42" Type="http://schemas.openxmlformats.org/officeDocument/2006/relationships/customXml" Target="../ink/ink913.xml"/><Relationship Id="rId47" Type="http://schemas.openxmlformats.org/officeDocument/2006/relationships/image" Target="../media/image924.png"/><Relationship Id="rId50" Type="http://schemas.openxmlformats.org/officeDocument/2006/relationships/customXml" Target="../ink/ink917.xml"/><Relationship Id="rId55" Type="http://schemas.openxmlformats.org/officeDocument/2006/relationships/image" Target="../media/image928.png"/><Relationship Id="rId7" Type="http://schemas.openxmlformats.org/officeDocument/2006/relationships/image" Target="../media/image904.png"/><Relationship Id="rId2" Type="http://schemas.openxmlformats.org/officeDocument/2006/relationships/image" Target="../media/image4.jpeg"/><Relationship Id="rId16" Type="http://schemas.openxmlformats.org/officeDocument/2006/relationships/customXml" Target="../ink/ink900.xml"/><Relationship Id="rId29" Type="http://schemas.openxmlformats.org/officeDocument/2006/relationships/image" Target="../media/image915.png"/><Relationship Id="rId11" Type="http://schemas.openxmlformats.org/officeDocument/2006/relationships/image" Target="../media/image906.png"/><Relationship Id="rId24" Type="http://schemas.openxmlformats.org/officeDocument/2006/relationships/customXml" Target="../ink/ink904.xml"/><Relationship Id="rId32" Type="http://schemas.openxmlformats.org/officeDocument/2006/relationships/customXml" Target="../ink/ink908.xml"/><Relationship Id="rId37" Type="http://schemas.openxmlformats.org/officeDocument/2006/relationships/image" Target="../media/image919.png"/><Relationship Id="rId40" Type="http://schemas.openxmlformats.org/officeDocument/2006/relationships/customXml" Target="../ink/ink912.xml"/><Relationship Id="rId45" Type="http://schemas.openxmlformats.org/officeDocument/2006/relationships/image" Target="../media/image923.png"/><Relationship Id="rId53" Type="http://schemas.openxmlformats.org/officeDocument/2006/relationships/image" Target="../media/image927.png"/><Relationship Id="rId5" Type="http://schemas.openxmlformats.org/officeDocument/2006/relationships/image" Target="../media/image903.png"/><Relationship Id="rId19" Type="http://schemas.openxmlformats.org/officeDocument/2006/relationships/image" Target="../media/image910.png"/><Relationship Id="rId4" Type="http://schemas.openxmlformats.org/officeDocument/2006/relationships/image" Target="../media/image5.png"/><Relationship Id="rId9" Type="http://schemas.openxmlformats.org/officeDocument/2006/relationships/image" Target="../media/image905.png"/><Relationship Id="rId14" Type="http://schemas.openxmlformats.org/officeDocument/2006/relationships/customXml" Target="../ink/ink899.xml"/><Relationship Id="rId22" Type="http://schemas.openxmlformats.org/officeDocument/2006/relationships/customXml" Target="../ink/ink903.xml"/><Relationship Id="rId27" Type="http://schemas.openxmlformats.org/officeDocument/2006/relationships/image" Target="../media/image914.png"/><Relationship Id="rId30" Type="http://schemas.openxmlformats.org/officeDocument/2006/relationships/customXml" Target="../ink/ink907.xml"/><Relationship Id="rId35" Type="http://schemas.openxmlformats.org/officeDocument/2006/relationships/image" Target="../media/image918.png"/><Relationship Id="rId43" Type="http://schemas.openxmlformats.org/officeDocument/2006/relationships/image" Target="../media/image922.png"/><Relationship Id="rId48" Type="http://schemas.openxmlformats.org/officeDocument/2006/relationships/customXml" Target="../ink/ink916.xml"/><Relationship Id="rId56" Type="http://schemas.openxmlformats.org/officeDocument/2006/relationships/customXml" Target="../ink/ink920.xml"/><Relationship Id="rId8" Type="http://schemas.openxmlformats.org/officeDocument/2006/relationships/customXml" Target="../ink/ink896.xml"/><Relationship Id="rId51" Type="http://schemas.openxmlformats.org/officeDocument/2006/relationships/image" Target="../media/image926.png"/><Relationship Id="rId3" Type="http://schemas.openxmlformats.org/officeDocument/2006/relationships/image" Target="../media/image3.png"/><Relationship Id="rId12" Type="http://schemas.openxmlformats.org/officeDocument/2006/relationships/customXml" Target="../ink/ink898.xml"/><Relationship Id="rId17" Type="http://schemas.openxmlformats.org/officeDocument/2006/relationships/image" Target="../media/image909.png"/><Relationship Id="rId25" Type="http://schemas.openxmlformats.org/officeDocument/2006/relationships/image" Target="../media/image913.png"/><Relationship Id="rId33" Type="http://schemas.openxmlformats.org/officeDocument/2006/relationships/image" Target="../media/image917.png"/><Relationship Id="rId38" Type="http://schemas.openxmlformats.org/officeDocument/2006/relationships/customXml" Target="../ink/ink911.xml"/><Relationship Id="rId46" Type="http://schemas.openxmlformats.org/officeDocument/2006/relationships/customXml" Target="../ink/ink915.xml"/><Relationship Id="rId20" Type="http://schemas.openxmlformats.org/officeDocument/2006/relationships/customXml" Target="../ink/ink902.xml"/><Relationship Id="rId41" Type="http://schemas.openxmlformats.org/officeDocument/2006/relationships/image" Target="../media/image921.png"/><Relationship Id="rId54" Type="http://schemas.openxmlformats.org/officeDocument/2006/relationships/customXml" Target="../ink/ink919.xml"/><Relationship Id="rId1" Type="http://schemas.openxmlformats.org/officeDocument/2006/relationships/slideLayout" Target="../slideLayouts/slideLayout9.xml"/><Relationship Id="rId6" Type="http://schemas.openxmlformats.org/officeDocument/2006/relationships/customXml" Target="../ink/ink895.xml"/><Relationship Id="rId15" Type="http://schemas.openxmlformats.org/officeDocument/2006/relationships/image" Target="../media/image908.png"/><Relationship Id="rId23" Type="http://schemas.openxmlformats.org/officeDocument/2006/relationships/image" Target="../media/image912.png"/><Relationship Id="rId28" Type="http://schemas.openxmlformats.org/officeDocument/2006/relationships/customXml" Target="../ink/ink906.xml"/><Relationship Id="rId36" Type="http://schemas.openxmlformats.org/officeDocument/2006/relationships/customXml" Target="../ink/ink910.xml"/><Relationship Id="rId49" Type="http://schemas.openxmlformats.org/officeDocument/2006/relationships/image" Target="../media/image925.png"/><Relationship Id="rId57" Type="http://schemas.openxmlformats.org/officeDocument/2006/relationships/image" Target="../media/image929.png"/><Relationship Id="rId10" Type="http://schemas.openxmlformats.org/officeDocument/2006/relationships/customXml" Target="../ink/ink897.xml"/><Relationship Id="rId31" Type="http://schemas.openxmlformats.org/officeDocument/2006/relationships/image" Target="../media/image916.png"/><Relationship Id="rId44" Type="http://schemas.openxmlformats.org/officeDocument/2006/relationships/customXml" Target="../ink/ink914.xml"/><Relationship Id="rId52" Type="http://schemas.openxmlformats.org/officeDocument/2006/relationships/customXml" Target="../ink/ink918.xml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35.png"/><Relationship Id="rId18" Type="http://schemas.openxmlformats.org/officeDocument/2006/relationships/customXml" Target="../ink/ink926.xml"/><Relationship Id="rId26" Type="http://schemas.openxmlformats.org/officeDocument/2006/relationships/image" Target="../media/image940.png"/><Relationship Id="rId39" Type="http://schemas.openxmlformats.org/officeDocument/2006/relationships/customXml" Target="../ink/ink937.xml"/><Relationship Id="rId21" Type="http://schemas.openxmlformats.org/officeDocument/2006/relationships/image" Target="../media/image939.png"/><Relationship Id="rId34" Type="http://schemas.openxmlformats.org/officeDocument/2006/relationships/image" Target="../media/image944.png"/><Relationship Id="rId42" Type="http://schemas.openxmlformats.org/officeDocument/2006/relationships/image" Target="../media/image948.png"/><Relationship Id="rId47" Type="http://schemas.openxmlformats.org/officeDocument/2006/relationships/customXml" Target="../ink/ink941.xml"/><Relationship Id="rId7" Type="http://schemas.openxmlformats.org/officeDocument/2006/relationships/image" Target="../media/image932.png"/><Relationship Id="rId2" Type="http://schemas.openxmlformats.org/officeDocument/2006/relationships/image" Target="../media/image4.jpeg"/><Relationship Id="rId16" Type="http://schemas.openxmlformats.org/officeDocument/2006/relationships/customXml" Target="../ink/ink925.xml"/><Relationship Id="rId29" Type="http://schemas.openxmlformats.org/officeDocument/2006/relationships/customXml" Target="../ink/ink93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31.png"/><Relationship Id="rId11" Type="http://schemas.openxmlformats.org/officeDocument/2006/relationships/image" Target="../media/image934.png"/><Relationship Id="rId24" Type="http://schemas.openxmlformats.org/officeDocument/2006/relationships/customXml" Target="../ink/ink929.xml"/><Relationship Id="rId32" Type="http://schemas.openxmlformats.org/officeDocument/2006/relationships/image" Target="../media/image943.png"/><Relationship Id="rId37" Type="http://schemas.openxmlformats.org/officeDocument/2006/relationships/customXml" Target="../ink/ink936.xml"/><Relationship Id="rId40" Type="http://schemas.openxmlformats.org/officeDocument/2006/relationships/image" Target="../media/image947.png"/><Relationship Id="rId45" Type="http://schemas.openxmlformats.org/officeDocument/2006/relationships/customXml" Target="../ink/ink940.xml"/><Relationship Id="rId5" Type="http://schemas.openxmlformats.org/officeDocument/2006/relationships/image" Target="../media/image930.png"/><Relationship Id="rId15" Type="http://schemas.openxmlformats.org/officeDocument/2006/relationships/image" Target="../media/image936.png"/><Relationship Id="rId23" Type="http://schemas.openxmlformats.org/officeDocument/2006/relationships/image" Target="../media/image590.png"/><Relationship Id="rId28" Type="http://schemas.openxmlformats.org/officeDocument/2006/relationships/image" Target="../media/image941.png"/><Relationship Id="rId36" Type="http://schemas.openxmlformats.org/officeDocument/2006/relationships/image" Target="../media/image945.png"/><Relationship Id="rId10" Type="http://schemas.openxmlformats.org/officeDocument/2006/relationships/customXml" Target="../ink/ink922.xml"/><Relationship Id="rId19" Type="http://schemas.openxmlformats.org/officeDocument/2006/relationships/image" Target="../media/image938.png"/><Relationship Id="rId31" Type="http://schemas.openxmlformats.org/officeDocument/2006/relationships/customXml" Target="../ink/ink933.xml"/><Relationship Id="rId44" Type="http://schemas.openxmlformats.org/officeDocument/2006/relationships/image" Target="../media/image949.png"/><Relationship Id="rId4" Type="http://schemas.openxmlformats.org/officeDocument/2006/relationships/image" Target="../media/image5.png"/><Relationship Id="rId9" Type="http://schemas.openxmlformats.org/officeDocument/2006/relationships/image" Target="../media/image933.png"/><Relationship Id="rId14" Type="http://schemas.openxmlformats.org/officeDocument/2006/relationships/customXml" Target="../ink/ink924.xml"/><Relationship Id="rId22" Type="http://schemas.openxmlformats.org/officeDocument/2006/relationships/customXml" Target="../ink/ink928.xml"/><Relationship Id="rId27" Type="http://schemas.openxmlformats.org/officeDocument/2006/relationships/customXml" Target="../ink/ink931.xml"/><Relationship Id="rId30" Type="http://schemas.openxmlformats.org/officeDocument/2006/relationships/image" Target="../media/image942.png"/><Relationship Id="rId35" Type="http://schemas.openxmlformats.org/officeDocument/2006/relationships/customXml" Target="../ink/ink935.xml"/><Relationship Id="rId43" Type="http://schemas.openxmlformats.org/officeDocument/2006/relationships/customXml" Target="../ink/ink939.xml"/><Relationship Id="rId48" Type="http://schemas.openxmlformats.org/officeDocument/2006/relationships/image" Target="../media/image951.png"/><Relationship Id="rId8" Type="http://schemas.openxmlformats.org/officeDocument/2006/relationships/customXml" Target="../ink/ink921.xml"/><Relationship Id="rId3" Type="http://schemas.openxmlformats.org/officeDocument/2006/relationships/image" Target="../media/image3.png"/><Relationship Id="rId12" Type="http://schemas.openxmlformats.org/officeDocument/2006/relationships/customXml" Target="../ink/ink923.xml"/><Relationship Id="rId17" Type="http://schemas.openxmlformats.org/officeDocument/2006/relationships/image" Target="../media/image937.png"/><Relationship Id="rId25" Type="http://schemas.openxmlformats.org/officeDocument/2006/relationships/customXml" Target="../ink/ink930.xml"/><Relationship Id="rId33" Type="http://schemas.openxmlformats.org/officeDocument/2006/relationships/customXml" Target="../ink/ink934.xml"/><Relationship Id="rId38" Type="http://schemas.openxmlformats.org/officeDocument/2006/relationships/image" Target="../media/image946.png"/><Relationship Id="rId46" Type="http://schemas.openxmlformats.org/officeDocument/2006/relationships/image" Target="../media/image950.png"/><Relationship Id="rId20" Type="http://schemas.openxmlformats.org/officeDocument/2006/relationships/customXml" Target="../ink/ink927.xml"/><Relationship Id="rId41" Type="http://schemas.openxmlformats.org/officeDocument/2006/relationships/customXml" Target="../ink/ink938.xml"/></Relationships>
</file>

<file path=ppt/slides/_rels/slide12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998.xml"/><Relationship Id="rId21" Type="http://schemas.openxmlformats.org/officeDocument/2006/relationships/image" Target="../media/image960.png"/><Relationship Id="rId42" Type="http://schemas.openxmlformats.org/officeDocument/2006/relationships/customXml" Target="../ink/ink960.xml"/><Relationship Id="rId63" Type="http://schemas.openxmlformats.org/officeDocument/2006/relationships/image" Target="../media/image981.png"/><Relationship Id="rId84" Type="http://schemas.openxmlformats.org/officeDocument/2006/relationships/image" Target="../media/image990.png"/><Relationship Id="rId138" Type="http://schemas.openxmlformats.org/officeDocument/2006/relationships/image" Target="../media/image1017.png"/><Relationship Id="rId159" Type="http://schemas.openxmlformats.org/officeDocument/2006/relationships/customXml" Target="../ink/ink1019.xml"/><Relationship Id="rId170" Type="http://schemas.openxmlformats.org/officeDocument/2006/relationships/image" Target="../media/image1033.png"/><Relationship Id="rId191" Type="http://schemas.openxmlformats.org/officeDocument/2006/relationships/customXml" Target="../ink/ink1035.xml"/><Relationship Id="rId205" Type="http://schemas.openxmlformats.org/officeDocument/2006/relationships/customXml" Target="../ink/ink1042.xml"/><Relationship Id="rId226" Type="http://schemas.openxmlformats.org/officeDocument/2006/relationships/image" Target="../media/image1061.png"/><Relationship Id="rId107" Type="http://schemas.openxmlformats.org/officeDocument/2006/relationships/customXml" Target="../ink/ink993.xml"/><Relationship Id="rId11" Type="http://schemas.openxmlformats.org/officeDocument/2006/relationships/image" Target="../media/image955.png"/><Relationship Id="rId32" Type="http://schemas.openxmlformats.org/officeDocument/2006/relationships/customXml" Target="../ink/ink955.xml"/><Relationship Id="rId53" Type="http://schemas.openxmlformats.org/officeDocument/2006/relationships/image" Target="../media/image976.png"/><Relationship Id="rId74" Type="http://schemas.openxmlformats.org/officeDocument/2006/relationships/customXml" Target="../ink/ink976.xml"/><Relationship Id="rId128" Type="http://schemas.openxmlformats.org/officeDocument/2006/relationships/image" Target="../media/image1012.png"/><Relationship Id="rId149" Type="http://schemas.openxmlformats.org/officeDocument/2006/relationships/customXml" Target="../ink/ink1014.xml"/><Relationship Id="rId5" Type="http://schemas.openxmlformats.org/officeDocument/2006/relationships/image" Target="../media/image952.png"/><Relationship Id="rId95" Type="http://schemas.openxmlformats.org/officeDocument/2006/relationships/customXml" Target="../ink/ink987.xml"/><Relationship Id="rId160" Type="http://schemas.openxmlformats.org/officeDocument/2006/relationships/image" Target="../media/image1028.png"/><Relationship Id="rId181" Type="http://schemas.openxmlformats.org/officeDocument/2006/relationships/customXml" Target="../ink/ink1030.xml"/><Relationship Id="rId216" Type="http://schemas.openxmlformats.org/officeDocument/2006/relationships/image" Target="../media/image1056.png"/><Relationship Id="rId237" Type="http://schemas.openxmlformats.org/officeDocument/2006/relationships/customXml" Target="../ink/ink1058.xml"/><Relationship Id="rId22" Type="http://schemas.openxmlformats.org/officeDocument/2006/relationships/customXml" Target="../ink/ink950.xml"/><Relationship Id="rId43" Type="http://schemas.openxmlformats.org/officeDocument/2006/relationships/image" Target="../media/image971.png"/><Relationship Id="rId64" Type="http://schemas.openxmlformats.org/officeDocument/2006/relationships/customXml" Target="../ink/ink971.xml"/><Relationship Id="rId118" Type="http://schemas.openxmlformats.org/officeDocument/2006/relationships/image" Target="../media/image1007.png"/><Relationship Id="rId139" Type="http://schemas.openxmlformats.org/officeDocument/2006/relationships/customXml" Target="../ink/ink1009.xml"/><Relationship Id="rId85" Type="http://schemas.openxmlformats.org/officeDocument/2006/relationships/customXml" Target="../ink/ink982.xml"/><Relationship Id="rId150" Type="http://schemas.openxmlformats.org/officeDocument/2006/relationships/image" Target="../media/image1023.png"/><Relationship Id="rId171" Type="http://schemas.openxmlformats.org/officeDocument/2006/relationships/customXml" Target="../ink/ink1025.xml"/><Relationship Id="rId192" Type="http://schemas.openxmlformats.org/officeDocument/2006/relationships/image" Target="../media/image1044.png"/><Relationship Id="rId206" Type="http://schemas.openxmlformats.org/officeDocument/2006/relationships/image" Target="../media/image1051.png"/><Relationship Id="rId227" Type="http://schemas.openxmlformats.org/officeDocument/2006/relationships/customXml" Target="../ink/ink1053.xml"/><Relationship Id="rId12" Type="http://schemas.openxmlformats.org/officeDocument/2006/relationships/customXml" Target="../ink/ink945.xml"/><Relationship Id="rId33" Type="http://schemas.openxmlformats.org/officeDocument/2006/relationships/image" Target="../media/image966.png"/><Relationship Id="rId108" Type="http://schemas.openxmlformats.org/officeDocument/2006/relationships/image" Target="../media/image1002.png"/><Relationship Id="rId129" Type="http://schemas.openxmlformats.org/officeDocument/2006/relationships/customXml" Target="../ink/ink1004.xml"/><Relationship Id="rId54" Type="http://schemas.openxmlformats.org/officeDocument/2006/relationships/customXml" Target="../ink/ink966.xml"/><Relationship Id="rId75" Type="http://schemas.openxmlformats.org/officeDocument/2006/relationships/image" Target="../media/image590.png"/><Relationship Id="rId96" Type="http://schemas.openxmlformats.org/officeDocument/2006/relationships/image" Target="../media/image996.png"/><Relationship Id="rId140" Type="http://schemas.openxmlformats.org/officeDocument/2006/relationships/image" Target="../media/image1018.png"/><Relationship Id="rId161" Type="http://schemas.openxmlformats.org/officeDocument/2006/relationships/customXml" Target="../ink/ink1020.xml"/><Relationship Id="rId182" Type="http://schemas.openxmlformats.org/officeDocument/2006/relationships/image" Target="../media/image1039.png"/><Relationship Id="rId217" Type="http://schemas.openxmlformats.org/officeDocument/2006/relationships/customXml" Target="../ink/ink1048.xml"/><Relationship Id="rId6" Type="http://schemas.openxmlformats.org/officeDocument/2006/relationships/customXml" Target="../ink/ink942.xml"/><Relationship Id="rId238" Type="http://schemas.openxmlformats.org/officeDocument/2006/relationships/image" Target="../media/image1067.png"/><Relationship Id="rId23" Type="http://schemas.openxmlformats.org/officeDocument/2006/relationships/image" Target="../media/image961.png"/><Relationship Id="rId119" Type="http://schemas.openxmlformats.org/officeDocument/2006/relationships/customXml" Target="../ink/ink999.xml"/><Relationship Id="rId44" Type="http://schemas.openxmlformats.org/officeDocument/2006/relationships/customXml" Target="../ink/ink961.xml"/><Relationship Id="rId65" Type="http://schemas.openxmlformats.org/officeDocument/2006/relationships/image" Target="../media/image982.png"/><Relationship Id="rId86" Type="http://schemas.openxmlformats.org/officeDocument/2006/relationships/image" Target="../media/image991.png"/><Relationship Id="rId130" Type="http://schemas.openxmlformats.org/officeDocument/2006/relationships/image" Target="../media/image1013.png"/><Relationship Id="rId151" Type="http://schemas.openxmlformats.org/officeDocument/2006/relationships/customXml" Target="../ink/ink1015.xml"/><Relationship Id="rId172" Type="http://schemas.openxmlformats.org/officeDocument/2006/relationships/image" Target="../media/image1034.png"/><Relationship Id="rId193" Type="http://schemas.openxmlformats.org/officeDocument/2006/relationships/customXml" Target="../ink/ink1036.xml"/><Relationship Id="rId207" Type="http://schemas.openxmlformats.org/officeDocument/2006/relationships/customXml" Target="../ink/ink1043.xml"/><Relationship Id="rId228" Type="http://schemas.openxmlformats.org/officeDocument/2006/relationships/image" Target="../media/image1062.png"/><Relationship Id="rId13" Type="http://schemas.openxmlformats.org/officeDocument/2006/relationships/image" Target="../media/image956.png"/><Relationship Id="rId109" Type="http://schemas.openxmlformats.org/officeDocument/2006/relationships/customXml" Target="../ink/ink994.xml"/><Relationship Id="rId34" Type="http://schemas.openxmlformats.org/officeDocument/2006/relationships/customXml" Target="../ink/ink956.xml"/><Relationship Id="rId55" Type="http://schemas.openxmlformats.org/officeDocument/2006/relationships/image" Target="../media/image977.png"/><Relationship Id="rId76" Type="http://schemas.openxmlformats.org/officeDocument/2006/relationships/customXml" Target="../ink/ink977.xml"/><Relationship Id="rId97" Type="http://schemas.openxmlformats.org/officeDocument/2006/relationships/customXml" Target="../ink/ink988.xml"/><Relationship Id="rId120" Type="http://schemas.openxmlformats.org/officeDocument/2006/relationships/image" Target="../media/image1008.png"/><Relationship Id="rId141" Type="http://schemas.openxmlformats.org/officeDocument/2006/relationships/customXml" Target="../ink/ink1010.xml"/><Relationship Id="rId7" Type="http://schemas.openxmlformats.org/officeDocument/2006/relationships/image" Target="../media/image953.png"/><Relationship Id="rId162" Type="http://schemas.openxmlformats.org/officeDocument/2006/relationships/image" Target="../media/image1029.png"/><Relationship Id="rId183" Type="http://schemas.openxmlformats.org/officeDocument/2006/relationships/customXml" Target="../ink/ink1031.xml"/><Relationship Id="rId218" Type="http://schemas.openxmlformats.org/officeDocument/2006/relationships/image" Target="../media/image1057.png"/><Relationship Id="rId239" Type="http://schemas.openxmlformats.org/officeDocument/2006/relationships/customXml" Target="../ink/ink1059.xml"/><Relationship Id="rId24" Type="http://schemas.openxmlformats.org/officeDocument/2006/relationships/customXml" Target="../ink/ink951.xml"/><Relationship Id="rId45" Type="http://schemas.openxmlformats.org/officeDocument/2006/relationships/image" Target="../media/image972.png"/><Relationship Id="rId66" Type="http://schemas.openxmlformats.org/officeDocument/2006/relationships/customXml" Target="../ink/ink972.xml"/><Relationship Id="rId87" Type="http://schemas.openxmlformats.org/officeDocument/2006/relationships/customXml" Target="../ink/ink983.xml"/><Relationship Id="rId110" Type="http://schemas.openxmlformats.org/officeDocument/2006/relationships/image" Target="../media/image1003.png"/><Relationship Id="rId131" Type="http://schemas.openxmlformats.org/officeDocument/2006/relationships/customXml" Target="../ink/ink1005.xml"/><Relationship Id="rId152" Type="http://schemas.openxmlformats.org/officeDocument/2006/relationships/image" Target="../media/image1024.png"/><Relationship Id="rId173" Type="http://schemas.openxmlformats.org/officeDocument/2006/relationships/customXml" Target="../ink/ink1026.xml"/><Relationship Id="rId194" Type="http://schemas.openxmlformats.org/officeDocument/2006/relationships/image" Target="../media/image1045.png"/><Relationship Id="rId208" Type="http://schemas.openxmlformats.org/officeDocument/2006/relationships/image" Target="../media/image1052.png"/><Relationship Id="rId229" Type="http://schemas.openxmlformats.org/officeDocument/2006/relationships/customXml" Target="../ink/ink1054.xml"/><Relationship Id="rId240" Type="http://schemas.openxmlformats.org/officeDocument/2006/relationships/image" Target="../media/image1068.png"/><Relationship Id="rId14" Type="http://schemas.openxmlformats.org/officeDocument/2006/relationships/customXml" Target="../ink/ink946.xml"/><Relationship Id="rId35" Type="http://schemas.openxmlformats.org/officeDocument/2006/relationships/image" Target="../media/image967.png"/><Relationship Id="rId56" Type="http://schemas.openxmlformats.org/officeDocument/2006/relationships/customXml" Target="../ink/ink967.xml"/><Relationship Id="rId77" Type="http://schemas.openxmlformats.org/officeDocument/2006/relationships/customXml" Target="../ink/ink978.xml"/><Relationship Id="rId100" Type="http://schemas.openxmlformats.org/officeDocument/2006/relationships/image" Target="../media/image998.png"/><Relationship Id="rId8" Type="http://schemas.openxmlformats.org/officeDocument/2006/relationships/customXml" Target="../ink/ink943.xml"/><Relationship Id="rId98" Type="http://schemas.openxmlformats.org/officeDocument/2006/relationships/image" Target="../media/image997.png"/><Relationship Id="rId121" Type="http://schemas.openxmlformats.org/officeDocument/2006/relationships/customXml" Target="../ink/ink1000.xml"/><Relationship Id="rId142" Type="http://schemas.openxmlformats.org/officeDocument/2006/relationships/image" Target="../media/image1019.png"/><Relationship Id="rId163" Type="http://schemas.openxmlformats.org/officeDocument/2006/relationships/customXml" Target="../ink/ink1021.xml"/><Relationship Id="rId184" Type="http://schemas.openxmlformats.org/officeDocument/2006/relationships/image" Target="../media/image1040.png"/><Relationship Id="rId219" Type="http://schemas.openxmlformats.org/officeDocument/2006/relationships/customXml" Target="../ink/ink1049.xml"/><Relationship Id="rId230" Type="http://schemas.openxmlformats.org/officeDocument/2006/relationships/image" Target="../media/image1063.png"/><Relationship Id="rId25" Type="http://schemas.openxmlformats.org/officeDocument/2006/relationships/image" Target="../media/image962.png"/><Relationship Id="rId46" Type="http://schemas.openxmlformats.org/officeDocument/2006/relationships/customXml" Target="../ink/ink962.xml"/><Relationship Id="rId67" Type="http://schemas.openxmlformats.org/officeDocument/2006/relationships/image" Target="../media/image983.png"/><Relationship Id="rId88" Type="http://schemas.openxmlformats.org/officeDocument/2006/relationships/image" Target="../media/image992.png"/><Relationship Id="rId111" Type="http://schemas.openxmlformats.org/officeDocument/2006/relationships/customXml" Target="../ink/ink995.xml"/><Relationship Id="rId132" Type="http://schemas.openxmlformats.org/officeDocument/2006/relationships/image" Target="../media/image1014.png"/><Relationship Id="rId153" Type="http://schemas.openxmlformats.org/officeDocument/2006/relationships/customXml" Target="../ink/ink1016.xml"/><Relationship Id="rId174" Type="http://schemas.openxmlformats.org/officeDocument/2006/relationships/image" Target="../media/image1035.png"/><Relationship Id="rId195" Type="http://schemas.openxmlformats.org/officeDocument/2006/relationships/customXml" Target="../ink/ink1037.xml"/><Relationship Id="rId209" Type="http://schemas.openxmlformats.org/officeDocument/2006/relationships/customXml" Target="../ink/ink1044.xml"/><Relationship Id="rId220" Type="http://schemas.openxmlformats.org/officeDocument/2006/relationships/image" Target="../media/image1058.png"/><Relationship Id="rId241" Type="http://schemas.openxmlformats.org/officeDocument/2006/relationships/customXml" Target="../ink/ink1060.xml"/><Relationship Id="rId15" Type="http://schemas.openxmlformats.org/officeDocument/2006/relationships/image" Target="../media/image957.png"/><Relationship Id="rId36" Type="http://schemas.openxmlformats.org/officeDocument/2006/relationships/customXml" Target="../ink/ink957.xml"/><Relationship Id="rId57" Type="http://schemas.openxmlformats.org/officeDocument/2006/relationships/image" Target="../media/image978.png"/><Relationship Id="rId106" Type="http://schemas.openxmlformats.org/officeDocument/2006/relationships/image" Target="../media/image1001.png"/><Relationship Id="rId127" Type="http://schemas.openxmlformats.org/officeDocument/2006/relationships/customXml" Target="../ink/ink1003.xml"/><Relationship Id="rId10" Type="http://schemas.openxmlformats.org/officeDocument/2006/relationships/customXml" Target="../ink/ink944.xml"/><Relationship Id="rId31" Type="http://schemas.openxmlformats.org/officeDocument/2006/relationships/image" Target="../media/image965.png"/><Relationship Id="rId52" Type="http://schemas.openxmlformats.org/officeDocument/2006/relationships/customXml" Target="../ink/ink965.xml"/><Relationship Id="rId73" Type="http://schemas.openxmlformats.org/officeDocument/2006/relationships/image" Target="../media/image986.png"/><Relationship Id="rId78" Type="http://schemas.openxmlformats.org/officeDocument/2006/relationships/image" Target="../media/image987.png"/><Relationship Id="rId94" Type="http://schemas.openxmlformats.org/officeDocument/2006/relationships/image" Target="../media/image995.png"/><Relationship Id="rId99" Type="http://schemas.openxmlformats.org/officeDocument/2006/relationships/customXml" Target="../ink/ink989.xml"/><Relationship Id="rId101" Type="http://schemas.openxmlformats.org/officeDocument/2006/relationships/customXml" Target="../ink/ink990.xml"/><Relationship Id="rId122" Type="http://schemas.openxmlformats.org/officeDocument/2006/relationships/image" Target="../media/image1009.png"/><Relationship Id="rId143" Type="http://schemas.openxmlformats.org/officeDocument/2006/relationships/customXml" Target="../ink/ink1011.xml"/><Relationship Id="rId148" Type="http://schemas.openxmlformats.org/officeDocument/2006/relationships/image" Target="../media/image1022.png"/><Relationship Id="rId164" Type="http://schemas.openxmlformats.org/officeDocument/2006/relationships/image" Target="../media/image1030.png"/><Relationship Id="rId169" Type="http://schemas.openxmlformats.org/officeDocument/2006/relationships/customXml" Target="../ink/ink1024.xml"/><Relationship Id="rId185" Type="http://schemas.openxmlformats.org/officeDocument/2006/relationships/customXml" Target="../ink/ink1032.xml"/><Relationship Id="rId4" Type="http://schemas.openxmlformats.org/officeDocument/2006/relationships/image" Target="../media/image5.png"/><Relationship Id="rId9" Type="http://schemas.openxmlformats.org/officeDocument/2006/relationships/image" Target="../media/image954.png"/><Relationship Id="rId180" Type="http://schemas.openxmlformats.org/officeDocument/2006/relationships/image" Target="../media/image1038.png"/><Relationship Id="rId210" Type="http://schemas.openxmlformats.org/officeDocument/2006/relationships/image" Target="../media/image1053.png"/><Relationship Id="rId215" Type="http://schemas.openxmlformats.org/officeDocument/2006/relationships/customXml" Target="../ink/ink1047.xml"/><Relationship Id="rId236" Type="http://schemas.openxmlformats.org/officeDocument/2006/relationships/image" Target="../media/image1066.png"/><Relationship Id="rId26" Type="http://schemas.openxmlformats.org/officeDocument/2006/relationships/customXml" Target="../ink/ink952.xml"/><Relationship Id="rId231" Type="http://schemas.openxmlformats.org/officeDocument/2006/relationships/customXml" Target="../ink/ink1055.xml"/><Relationship Id="rId47" Type="http://schemas.openxmlformats.org/officeDocument/2006/relationships/image" Target="../media/image973.png"/><Relationship Id="rId68" Type="http://schemas.openxmlformats.org/officeDocument/2006/relationships/customXml" Target="../ink/ink973.xml"/><Relationship Id="rId89" Type="http://schemas.openxmlformats.org/officeDocument/2006/relationships/customXml" Target="../ink/ink984.xml"/><Relationship Id="rId112" Type="http://schemas.openxmlformats.org/officeDocument/2006/relationships/image" Target="../media/image1004.png"/><Relationship Id="rId133" Type="http://schemas.openxmlformats.org/officeDocument/2006/relationships/customXml" Target="../ink/ink1006.xml"/><Relationship Id="rId154" Type="http://schemas.openxmlformats.org/officeDocument/2006/relationships/image" Target="../media/image1025.png"/><Relationship Id="rId175" Type="http://schemas.openxmlformats.org/officeDocument/2006/relationships/customXml" Target="../ink/ink1027.xml"/><Relationship Id="rId196" Type="http://schemas.openxmlformats.org/officeDocument/2006/relationships/image" Target="../media/image1046.png"/><Relationship Id="rId200" Type="http://schemas.openxmlformats.org/officeDocument/2006/relationships/image" Target="../media/image1048.png"/><Relationship Id="rId16" Type="http://schemas.openxmlformats.org/officeDocument/2006/relationships/customXml" Target="../ink/ink947.xml"/><Relationship Id="rId221" Type="http://schemas.openxmlformats.org/officeDocument/2006/relationships/customXml" Target="../ink/ink1050.xml"/><Relationship Id="rId242" Type="http://schemas.openxmlformats.org/officeDocument/2006/relationships/image" Target="../media/image1069.png"/><Relationship Id="rId37" Type="http://schemas.openxmlformats.org/officeDocument/2006/relationships/image" Target="../media/image968.png"/><Relationship Id="rId58" Type="http://schemas.openxmlformats.org/officeDocument/2006/relationships/customXml" Target="../ink/ink968.xml"/><Relationship Id="rId79" Type="http://schemas.openxmlformats.org/officeDocument/2006/relationships/customXml" Target="../ink/ink979.xml"/><Relationship Id="rId102" Type="http://schemas.openxmlformats.org/officeDocument/2006/relationships/image" Target="../media/image999.png"/><Relationship Id="rId123" Type="http://schemas.openxmlformats.org/officeDocument/2006/relationships/customXml" Target="../ink/ink1001.xml"/><Relationship Id="rId144" Type="http://schemas.openxmlformats.org/officeDocument/2006/relationships/image" Target="../media/image1020.png"/><Relationship Id="rId90" Type="http://schemas.openxmlformats.org/officeDocument/2006/relationships/image" Target="../media/image993.png"/><Relationship Id="rId165" Type="http://schemas.openxmlformats.org/officeDocument/2006/relationships/customXml" Target="../ink/ink1022.xml"/><Relationship Id="rId186" Type="http://schemas.openxmlformats.org/officeDocument/2006/relationships/image" Target="../media/image1041.png"/><Relationship Id="rId211" Type="http://schemas.openxmlformats.org/officeDocument/2006/relationships/customXml" Target="../ink/ink1045.xml"/><Relationship Id="rId232" Type="http://schemas.openxmlformats.org/officeDocument/2006/relationships/image" Target="../media/image1064.png"/><Relationship Id="rId27" Type="http://schemas.openxmlformats.org/officeDocument/2006/relationships/image" Target="../media/image963.png"/><Relationship Id="rId48" Type="http://schemas.openxmlformats.org/officeDocument/2006/relationships/customXml" Target="../ink/ink963.xml"/><Relationship Id="rId69" Type="http://schemas.openxmlformats.org/officeDocument/2006/relationships/image" Target="../media/image984.png"/><Relationship Id="rId113" Type="http://schemas.openxmlformats.org/officeDocument/2006/relationships/customXml" Target="../ink/ink996.xml"/><Relationship Id="rId134" Type="http://schemas.openxmlformats.org/officeDocument/2006/relationships/image" Target="../media/image1015.png"/><Relationship Id="rId80" Type="http://schemas.openxmlformats.org/officeDocument/2006/relationships/image" Target="../media/image988.png"/><Relationship Id="rId155" Type="http://schemas.openxmlformats.org/officeDocument/2006/relationships/customXml" Target="../ink/ink1017.xml"/><Relationship Id="rId176" Type="http://schemas.openxmlformats.org/officeDocument/2006/relationships/image" Target="../media/image1036.png"/><Relationship Id="rId197" Type="http://schemas.openxmlformats.org/officeDocument/2006/relationships/customXml" Target="../ink/ink1038.xml"/><Relationship Id="rId201" Type="http://schemas.openxmlformats.org/officeDocument/2006/relationships/customXml" Target="../ink/ink1040.xml"/><Relationship Id="rId222" Type="http://schemas.openxmlformats.org/officeDocument/2006/relationships/image" Target="../media/image1059.png"/><Relationship Id="rId243" Type="http://schemas.openxmlformats.org/officeDocument/2006/relationships/customXml" Target="../ink/ink1061.xml"/><Relationship Id="rId17" Type="http://schemas.openxmlformats.org/officeDocument/2006/relationships/image" Target="../media/image958.png"/><Relationship Id="rId38" Type="http://schemas.openxmlformats.org/officeDocument/2006/relationships/customXml" Target="../ink/ink958.xml"/><Relationship Id="rId59" Type="http://schemas.openxmlformats.org/officeDocument/2006/relationships/image" Target="../media/image979.png"/><Relationship Id="rId103" Type="http://schemas.openxmlformats.org/officeDocument/2006/relationships/customXml" Target="../ink/ink991.xml"/><Relationship Id="rId124" Type="http://schemas.openxmlformats.org/officeDocument/2006/relationships/image" Target="../media/image1010.png"/><Relationship Id="rId70" Type="http://schemas.openxmlformats.org/officeDocument/2006/relationships/customXml" Target="../ink/ink974.xml"/><Relationship Id="rId91" Type="http://schemas.openxmlformats.org/officeDocument/2006/relationships/customXml" Target="../ink/ink985.xml"/><Relationship Id="rId145" Type="http://schemas.openxmlformats.org/officeDocument/2006/relationships/customXml" Target="../ink/ink1012.xml"/><Relationship Id="rId166" Type="http://schemas.openxmlformats.org/officeDocument/2006/relationships/image" Target="../media/image1031.png"/><Relationship Id="rId187" Type="http://schemas.openxmlformats.org/officeDocument/2006/relationships/customXml" Target="../ink/ink1033.xml"/><Relationship Id="rId1" Type="http://schemas.openxmlformats.org/officeDocument/2006/relationships/slideLayout" Target="../slideLayouts/slideLayout9.xml"/><Relationship Id="rId212" Type="http://schemas.openxmlformats.org/officeDocument/2006/relationships/image" Target="../media/image1054.png"/><Relationship Id="rId233" Type="http://schemas.openxmlformats.org/officeDocument/2006/relationships/customXml" Target="../ink/ink1056.xml"/><Relationship Id="rId28" Type="http://schemas.openxmlformats.org/officeDocument/2006/relationships/customXml" Target="../ink/ink953.xml"/><Relationship Id="rId49" Type="http://schemas.openxmlformats.org/officeDocument/2006/relationships/image" Target="../media/image974.png"/><Relationship Id="rId114" Type="http://schemas.openxmlformats.org/officeDocument/2006/relationships/image" Target="../media/image1005.png"/><Relationship Id="rId60" Type="http://schemas.openxmlformats.org/officeDocument/2006/relationships/customXml" Target="../ink/ink969.xml"/><Relationship Id="rId81" Type="http://schemas.openxmlformats.org/officeDocument/2006/relationships/customXml" Target="../ink/ink980.xml"/><Relationship Id="rId135" Type="http://schemas.openxmlformats.org/officeDocument/2006/relationships/customXml" Target="../ink/ink1007.xml"/><Relationship Id="rId156" Type="http://schemas.openxmlformats.org/officeDocument/2006/relationships/image" Target="../media/image1026.png"/><Relationship Id="rId177" Type="http://schemas.openxmlformats.org/officeDocument/2006/relationships/customXml" Target="../ink/ink1028.xml"/><Relationship Id="rId198" Type="http://schemas.openxmlformats.org/officeDocument/2006/relationships/image" Target="../media/image1047.png"/><Relationship Id="rId202" Type="http://schemas.openxmlformats.org/officeDocument/2006/relationships/image" Target="../media/image1049.png"/><Relationship Id="rId223" Type="http://schemas.openxmlformats.org/officeDocument/2006/relationships/customXml" Target="../ink/ink1051.xml"/><Relationship Id="rId244" Type="http://schemas.openxmlformats.org/officeDocument/2006/relationships/image" Target="../media/image1070.png"/><Relationship Id="rId18" Type="http://schemas.openxmlformats.org/officeDocument/2006/relationships/customXml" Target="../ink/ink948.xml"/><Relationship Id="rId39" Type="http://schemas.openxmlformats.org/officeDocument/2006/relationships/image" Target="../media/image969.png"/><Relationship Id="rId50" Type="http://schemas.openxmlformats.org/officeDocument/2006/relationships/customXml" Target="../ink/ink964.xml"/><Relationship Id="rId104" Type="http://schemas.openxmlformats.org/officeDocument/2006/relationships/image" Target="../media/image1000.png"/><Relationship Id="rId125" Type="http://schemas.openxmlformats.org/officeDocument/2006/relationships/customXml" Target="../ink/ink1002.xml"/><Relationship Id="rId146" Type="http://schemas.openxmlformats.org/officeDocument/2006/relationships/image" Target="../media/image1021.png"/><Relationship Id="rId167" Type="http://schemas.openxmlformats.org/officeDocument/2006/relationships/customXml" Target="../ink/ink1023.xml"/><Relationship Id="rId188" Type="http://schemas.openxmlformats.org/officeDocument/2006/relationships/image" Target="../media/image1042.png"/><Relationship Id="rId71" Type="http://schemas.openxmlformats.org/officeDocument/2006/relationships/image" Target="../media/image985.png"/><Relationship Id="rId92" Type="http://schemas.openxmlformats.org/officeDocument/2006/relationships/image" Target="../media/image994.png"/><Relationship Id="rId213" Type="http://schemas.openxmlformats.org/officeDocument/2006/relationships/customXml" Target="../ink/ink1046.xml"/><Relationship Id="rId234" Type="http://schemas.openxmlformats.org/officeDocument/2006/relationships/image" Target="../media/image1065.png"/><Relationship Id="rId2" Type="http://schemas.openxmlformats.org/officeDocument/2006/relationships/image" Target="../media/image4.jpeg"/><Relationship Id="rId29" Type="http://schemas.openxmlformats.org/officeDocument/2006/relationships/image" Target="../media/image964.png"/><Relationship Id="rId40" Type="http://schemas.openxmlformats.org/officeDocument/2006/relationships/customXml" Target="../ink/ink959.xml"/><Relationship Id="rId115" Type="http://schemas.openxmlformats.org/officeDocument/2006/relationships/customXml" Target="../ink/ink997.xml"/><Relationship Id="rId136" Type="http://schemas.openxmlformats.org/officeDocument/2006/relationships/image" Target="../media/image1016.png"/><Relationship Id="rId157" Type="http://schemas.openxmlformats.org/officeDocument/2006/relationships/customXml" Target="../ink/ink1018.xml"/><Relationship Id="rId178" Type="http://schemas.openxmlformats.org/officeDocument/2006/relationships/image" Target="../media/image1037.png"/><Relationship Id="rId61" Type="http://schemas.openxmlformats.org/officeDocument/2006/relationships/image" Target="../media/image980.png"/><Relationship Id="rId82" Type="http://schemas.openxmlformats.org/officeDocument/2006/relationships/image" Target="../media/image989.png"/><Relationship Id="rId199" Type="http://schemas.openxmlformats.org/officeDocument/2006/relationships/customXml" Target="../ink/ink1039.xml"/><Relationship Id="rId203" Type="http://schemas.openxmlformats.org/officeDocument/2006/relationships/customXml" Target="../ink/ink1041.xml"/><Relationship Id="rId19" Type="http://schemas.openxmlformats.org/officeDocument/2006/relationships/image" Target="../media/image959.png"/><Relationship Id="rId224" Type="http://schemas.openxmlformats.org/officeDocument/2006/relationships/image" Target="../media/image1060.png"/><Relationship Id="rId30" Type="http://schemas.openxmlformats.org/officeDocument/2006/relationships/customXml" Target="../ink/ink954.xml"/><Relationship Id="rId105" Type="http://schemas.openxmlformats.org/officeDocument/2006/relationships/customXml" Target="../ink/ink992.xml"/><Relationship Id="rId126" Type="http://schemas.openxmlformats.org/officeDocument/2006/relationships/image" Target="../media/image1011.png"/><Relationship Id="rId147" Type="http://schemas.openxmlformats.org/officeDocument/2006/relationships/customXml" Target="../ink/ink1013.xml"/><Relationship Id="rId168" Type="http://schemas.openxmlformats.org/officeDocument/2006/relationships/image" Target="../media/image1032.png"/><Relationship Id="rId51" Type="http://schemas.openxmlformats.org/officeDocument/2006/relationships/image" Target="../media/image975.png"/><Relationship Id="rId72" Type="http://schemas.openxmlformats.org/officeDocument/2006/relationships/customXml" Target="../ink/ink975.xml"/><Relationship Id="rId93" Type="http://schemas.openxmlformats.org/officeDocument/2006/relationships/customXml" Target="../ink/ink986.xml"/><Relationship Id="rId189" Type="http://schemas.openxmlformats.org/officeDocument/2006/relationships/customXml" Target="../ink/ink1034.xml"/><Relationship Id="rId3" Type="http://schemas.openxmlformats.org/officeDocument/2006/relationships/image" Target="../media/image3.png"/><Relationship Id="rId214" Type="http://schemas.openxmlformats.org/officeDocument/2006/relationships/image" Target="../media/image1055.png"/><Relationship Id="rId235" Type="http://schemas.openxmlformats.org/officeDocument/2006/relationships/customXml" Target="../ink/ink1057.xml"/><Relationship Id="rId116" Type="http://schemas.openxmlformats.org/officeDocument/2006/relationships/image" Target="../media/image1006.png"/><Relationship Id="rId137" Type="http://schemas.openxmlformats.org/officeDocument/2006/relationships/customXml" Target="../ink/ink1008.xml"/><Relationship Id="rId158" Type="http://schemas.openxmlformats.org/officeDocument/2006/relationships/image" Target="../media/image1027.png"/><Relationship Id="rId20" Type="http://schemas.openxmlformats.org/officeDocument/2006/relationships/customXml" Target="../ink/ink949.xml"/><Relationship Id="rId41" Type="http://schemas.openxmlformats.org/officeDocument/2006/relationships/image" Target="../media/image970.png"/><Relationship Id="rId62" Type="http://schemas.openxmlformats.org/officeDocument/2006/relationships/customXml" Target="../ink/ink970.xml"/><Relationship Id="rId83" Type="http://schemas.openxmlformats.org/officeDocument/2006/relationships/customXml" Target="../ink/ink981.xml"/><Relationship Id="rId179" Type="http://schemas.openxmlformats.org/officeDocument/2006/relationships/customXml" Target="../ink/ink1029.xml"/><Relationship Id="rId190" Type="http://schemas.openxmlformats.org/officeDocument/2006/relationships/image" Target="../media/image1043.png"/><Relationship Id="rId204" Type="http://schemas.openxmlformats.org/officeDocument/2006/relationships/image" Target="../media/image1050.png"/><Relationship Id="rId225" Type="http://schemas.openxmlformats.org/officeDocument/2006/relationships/customXml" Target="../ink/ink105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71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26" Type="http://schemas.openxmlformats.org/officeDocument/2006/relationships/customXml" Target="../ink/ink1071.xml"/><Relationship Id="rId21" Type="http://schemas.openxmlformats.org/officeDocument/2006/relationships/image" Target="../media/image1081.png"/><Relationship Id="rId42" Type="http://schemas.openxmlformats.org/officeDocument/2006/relationships/customXml" Target="../ink/ink1079.xml"/><Relationship Id="rId47" Type="http://schemas.openxmlformats.org/officeDocument/2006/relationships/image" Target="../media/image1094.png"/><Relationship Id="rId63" Type="http://schemas.openxmlformats.org/officeDocument/2006/relationships/image" Target="../media/image1102.png"/><Relationship Id="rId68" Type="http://schemas.openxmlformats.org/officeDocument/2006/relationships/customXml" Target="../ink/ink1092.xml"/><Relationship Id="rId84" Type="http://schemas.openxmlformats.org/officeDocument/2006/relationships/customXml" Target="../ink/ink1100.xml"/><Relationship Id="rId16" Type="http://schemas.openxmlformats.org/officeDocument/2006/relationships/customXml" Target="../ink/ink1066.xml"/><Relationship Id="rId11" Type="http://schemas.openxmlformats.org/officeDocument/2006/relationships/image" Target="../media/image1076.png"/><Relationship Id="rId32" Type="http://schemas.openxmlformats.org/officeDocument/2006/relationships/customXml" Target="../ink/ink1074.xml"/><Relationship Id="rId37" Type="http://schemas.openxmlformats.org/officeDocument/2006/relationships/image" Target="../media/image1089.png"/><Relationship Id="rId53" Type="http://schemas.openxmlformats.org/officeDocument/2006/relationships/image" Target="../media/image1097.png"/><Relationship Id="rId58" Type="http://schemas.openxmlformats.org/officeDocument/2006/relationships/customXml" Target="../ink/ink1087.xml"/><Relationship Id="rId74" Type="http://schemas.openxmlformats.org/officeDocument/2006/relationships/customXml" Target="../ink/ink1095.xml"/><Relationship Id="rId79" Type="http://schemas.openxmlformats.org/officeDocument/2006/relationships/image" Target="../media/image1110.png"/><Relationship Id="rId5" Type="http://schemas.openxmlformats.org/officeDocument/2006/relationships/image" Target="../media/image1072.png"/><Relationship Id="rId19" Type="http://schemas.openxmlformats.org/officeDocument/2006/relationships/image" Target="../media/image1080.png"/><Relationship Id="rId14" Type="http://schemas.openxmlformats.org/officeDocument/2006/relationships/customXml" Target="../ink/ink1065.xml"/><Relationship Id="rId22" Type="http://schemas.openxmlformats.org/officeDocument/2006/relationships/customXml" Target="../ink/ink1069.xml"/><Relationship Id="rId27" Type="http://schemas.openxmlformats.org/officeDocument/2006/relationships/image" Target="../media/image1084.png"/><Relationship Id="rId30" Type="http://schemas.openxmlformats.org/officeDocument/2006/relationships/customXml" Target="../ink/ink1073.xml"/><Relationship Id="rId35" Type="http://schemas.openxmlformats.org/officeDocument/2006/relationships/image" Target="../media/image1088.png"/><Relationship Id="rId43" Type="http://schemas.openxmlformats.org/officeDocument/2006/relationships/image" Target="../media/image1092.png"/><Relationship Id="rId48" Type="http://schemas.openxmlformats.org/officeDocument/2006/relationships/customXml" Target="../ink/ink1082.xml"/><Relationship Id="rId56" Type="http://schemas.openxmlformats.org/officeDocument/2006/relationships/customXml" Target="../ink/ink1086.xml"/><Relationship Id="rId64" Type="http://schemas.openxmlformats.org/officeDocument/2006/relationships/customXml" Target="../ink/ink1090.xml"/><Relationship Id="rId69" Type="http://schemas.openxmlformats.org/officeDocument/2006/relationships/image" Target="../media/image1105.png"/><Relationship Id="rId77" Type="http://schemas.openxmlformats.org/officeDocument/2006/relationships/image" Target="../media/image1109.png"/><Relationship Id="rId8" Type="http://schemas.openxmlformats.org/officeDocument/2006/relationships/customXml" Target="../ink/ink1062.xml"/><Relationship Id="rId51" Type="http://schemas.openxmlformats.org/officeDocument/2006/relationships/image" Target="../media/image1096.png"/><Relationship Id="rId72" Type="http://schemas.openxmlformats.org/officeDocument/2006/relationships/customXml" Target="../ink/ink1094.xml"/><Relationship Id="rId80" Type="http://schemas.openxmlformats.org/officeDocument/2006/relationships/customXml" Target="../ink/ink1098.xml"/><Relationship Id="rId85" Type="http://schemas.openxmlformats.org/officeDocument/2006/relationships/image" Target="../media/image1113.png"/><Relationship Id="rId3" Type="http://schemas.openxmlformats.org/officeDocument/2006/relationships/image" Target="../media/image3.png"/><Relationship Id="rId12" Type="http://schemas.openxmlformats.org/officeDocument/2006/relationships/customXml" Target="../ink/ink1064.xml"/><Relationship Id="rId17" Type="http://schemas.openxmlformats.org/officeDocument/2006/relationships/image" Target="../media/image1079.png"/><Relationship Id="rId25" Type="http://schemas.openxmlformats.org/officeDocument/2006/relationships/image" Target="../media/image1083.png"/><Relationship Id="rId33" Type="http://schemas.openxmlformats.org/officeDocument/2006/relationships/image" Target="../media/image1087.png"/><Relationship Id="rId38" Type="http://schemas.openxmlformats.org/officeDocument/2006/relationships/customXml" Target="../ink/ink1077.xml"/><Relationship Id="rId46" Type="http://schemas.openxmlformats.org/officeDocument/2006/relationships/customXml" Target="../ink/ink1081.xml"/><Relationship Id="rId59" Type="http://schemas.openxmlformats.org/officeDocument/2006/relationships/image" Target="../media/image1100.png"/><Relationship Id="rId67" Type="http://schemas.openxmlformats.org/officeDocument/2006/relationships/image" Target="../media/image1104.png"/><Relationship Id="rId20" Type="http://schemas.openxmlformats.org/officeDocument/2006/relationships/customXml" Target="../ink/ink1068.xml"/><Relationship Id="rId41" Type="http://schemas.openxmlformats.org/officeDocument/2006/relationships/image" Target="../media/image1091.png"/><Relationship Id="rId54" Type="http://schemas.openxmlformats.org/officeDocument/2006/relationships/customXml" Target="../ink/ink1085.xml"/><Relationship Id="rId62" Type="http://schemas.openxmlformats.org/officeDocument/2006/relationships/customXml" Target="../ink/ink1089.xml"/><Relationship Id="rId70" Type="http://schemas.openxmlformats.org/officeDocument/2006/relationships/customXml" Target="../ink/ink1093.xml"/><Relationship Id="rId75" Type="http://schemas.openxmlformats.org/officeDocument/2006/relationships/image" Target="../media/image1108.png"/><Relationship Id="rId83" Type="http://schemas.openxmlformats.org/officeDocument/2006/relationships/image" Target="../media/image111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73.png"/><Relationship Id="rId15" Type="http://schemas.openxmlformats.org/officeDocument/2006/relationships/image" Target="../media/image1078.png"/><Relationship Id="rId23" Type="http://schemas.openxmlformats.org/officeDocument/2006/relationships/image" Target="../media/image1082.png"/><Relationship Id="rId28" Type="http://schemas.openxmlformats.org/officeDocument/2006/relationships/customXml" Target="../ink/ink1072.xml"/><Relationship Id="rId36" Type="http://schemas.openxmlformats.org/officeDocument/2006/relationships/customXml" Target="../ink/ink1076.xml"/><Relationship Id="rId49" Type="http://schemas.openxmlformats.org/officeDocument/2006/relationships/image" Target="../media/image1095.png"/><Relationship Id="rId57" Type="http://schemas.openxmlformats.org/officeDocument/2006/relationships/image" Target="../media/image1099.png"/><Relationship Id="rId10" Type="http://schemas.openxmlformats.org/officeDocument/2006/relationships/customXml" Target="../ink/ink1063.xml"/><Relationship Id="rId31" Type="http://schemas.openxmlformats.org/officeDocument/2006/relationships/image" Target="../media/image1086.png"/><Relationship Id="rId44" Type="http://schemas.openxmlformats.org/officeDocument/2006/relationships/customXml" Target="../ink/ink1080.xml"/><Relationship Id="rId52" Type="http://schemas.openxmlformats.org/officeDocument/2006/relationships/customXml" Target="../ink/ink1084.xml"/><Relationship Id="rId60" Type="http://schemas.openxmlformats.org/officeDocument/2006/relationships/customXml" Target="../ink/ink1088.xml"/><Relationship Id="rId65" Type="http://schemas.openxmlformats.org/officeDocument/2006/relationships/image" Target="../media/image1103.png"/><Relationship Id="rId73" Type="http://schemas.openxmlformats.org/officeDocument/2006/relationships/image" Target="../media/image1107.png"/><Relationship Id="rId78" Type="http://schemas.openxmlformats.org/officeDocument/2006/relationships/customXml" Target="../ink/ink1097.xml"/><Relationship Id="rId81" Type="http://schemas.openxmlformats.org/officeDocument/2006/relationships/image" Target="../media/image1111.png"/><Relationship Id="rId4" Type="http://schemas.openxmlformats.org/officeDocument/2006/relationships/image" Target="../media/image5.png"/><Relationship Id="rId9" Type="http://schemas.openxmlformats.org/officeDocument/2006/relationships/image" Target="../media/image1075.png"/><Relationship Id="rId13" Type="http://schemas.openxmlformats.org/officeDocument/2006/relationships/image" Target="../media/image1077.png"/><Relationship Id="rId18" Type="http://schemas.openxmlformats.org/officeDocument/2006/relationships/customXml" Target="../ink/ink1067.xml"/><Relationship Id="rId39" Type="http://schemas.openxmlformats.org/officeDocument/2006/relationships/image" Target="../media/image1090.png"/><Relationship Id="rId34" Type="http://schemas.openxmlformats.org/officeDocument/2006/relationships/customXml" Target="../ink/ink1075.xml"/><Relationship Id="rId50" Type="http://schemas.openxmlformats.org/officeDocument/2006/relationships/customXml" Target="../ink/ink1083.xml"/><Relationship Id="rId55" Type="http://schemas.openxmlformats.org/officeDocument/2006/relationships/image" Target="../media/image1098.png"/><Relationship Id="rId76" Type="http://schemas.openxmlformats.org/officeDocument/2006/relationships/customXml" Target="../ink/ink1096.xml"/><Relationship Id="rId7" Type="http://schemas.openxmlformats.org/officeDocument/2006/relationships/image" Target="../media/image1074.png"/><Relationship Id="rId71" Type="http://schemas.openxmlformats.org/officeDocument/2006/relationships/image" Target="../media/image1106.png"/><Relationship Id="rId2" Type="http://schemas.openxmlformats.org/officeDocument/2006/relationships/image" Target="../media/image4.jpeg"/><Relationship Id="rId29" Type="http://schemas.openxmlformats.org/officeDocument/2006/relationships/image" Target="../media/image1085.png"/><Relationship Id="rId24" Type="http://schemas.openxmlformats.org/officeDocument/2006/relationships/customXml" Target="../ink/ink1070.xml"/><Relationship Id="rId40" Type="http://schemas.openxmlformats.org/officeDocument/2006/relationships/customXml" Target="../ink/ink1078.xml"/><Relationship Id="rId45" Type="http://schemas.openxmlformats.org/officeDocument/2006/relationships/image" Target="../media/image1093.png"/><Relationship Id="rId66" Type="http://schemas.openxmlformats.org/officeDocument/2006/relationships/customXml" Target="../ink/ink1091.xml"/><Relationship Id="rId61" Type="http://schemas.openxmlformats.org/officeDocument/2006/relationships/image" Target="../media/image1101.png"/><Relationship Id="rId82" Type="http://schemas.openxmlformats.org/officeDocument/2006/relationships/customXml" Target="../ink/ink1099.xml"/></Relationships>
</file>

<file path=ppt/slides/_rels/slide15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170.png"/><Relationship Id="rId21" Type="http://schemas.openxmlformats.org/officeDocument/2006/relationships/image" Target="../media/image1122.png"/><Relationship Id="rId42" Type="http://schemas.openxmlformats.org/officeDocument/2006/relationships/customXml" Target="../ink/ink1119.xml"/><Relationship Id="rId63" Type="http://schemas.openxmlformats.org/officeDocument/2006/relationships/image" Target="../media/image1143.png"/><Relationship Id="rId84" Type="http://schemas.openxmlformats.org/officeDocument/2006/relationships/customXml" Target="../ink/ink1140.xml"/><Relationship Id="rId138" Type="http://schemas.openxmlformats.org/officeDocument/2006/relationships/customXml" Target="../ink/ink1167.xml"/><Relationship Id="rId159" Type="http://schemas.openxmlformats.org/officeDocument/2006/relationships/image" Target="../media/image1191.png"/><Relationship Id="rId107" Type="http://schemas.openxmlformats.org/officeDocument/2006/relationships/image" Target="../media/image1165.png"/><Relationship Id="rId11" Type="http://schemas.openxmlformats.org/officeDocument/2006/relationships/image" Target="../media/image1117.png"/><Relationship Id="rId32" Type="http://schemas.openxmlformats.org/officeDocument/2006/relationships/customXml" Target="../ink/ink1114.xml"/><Relationship Id="rId53" Type="http://schemas.openxmlformats.org/officeDocument/2006/relationships/image" Target="../media/image1138.png"/><Relationship Id="rId74" Type="http://schemas.openxmlformats.org/officeDocument/2006/relationships/customXml" Target="../ink/ink1135.xml"/><Relationship Id="rId128" Type="http://schemas.openxmlformats.org/officeDocument/2006/relationships/customXml" Target="../ink/ink1162.xml"/><Relationship Id="rId149" Type="http://schemas.openxmlformats.org/officeDocument/2006/relationships/image" Target="../media/image1186.png"/><Relationship Id="rId5" Type="http://schemas.openxmlformats.org/officeDocument/2006/relationships/image" Target="../media/image1114.png"/><Relationship Id="rId95" Type="http://schemas.openxmlformats.org/officeDocument/2006/relationships/image" Target="../media/image1159.png"/><Relationship Id="rId160" Type="http://schemas.openxmlformats.org/officeDocument/2006/relationships/customXml" Target="../ink/ink1178.xml"/><Relationship Id="rId22" Type="http://schemas.openxmlformats.org/officeDocument/2006/relationships/customXml" Target="../ink/ink1109.xml"/><Relationship Id="rId43" Type="http://schemas.openxmlformats.org/officeDocument/2006/relationships/image" Target="../media/image1133.png"/><Relationship Id="rId64" Type="http://schemas.openxmlformats.org/officeDocument/2006/relationships/customXml" Target="../ink/ink1130.xml"/><Relationship Id="rId118" Type="http://schemas.openxmlformats.org/officeDocument/2006/relationships/customXml" Target="../ink/ink1157.xml"/><Relationship Id="rId139" Type="http://schemas.openxmlformats.org/officeDocument/2006/relationships/image" Target="../media/image1181.png"/><Relationship Id="rId85" Type="http://schemas.openxmlformats.org/officeDocument/2006/relationships/image" Target="../media/image1154.png"/><Relationship Id="rId150" Type="http://schemas.openxmlformats.org/officeDocument/2006/relationships/customXml" Target="../ink/ink1173.xml"/><Relationship Id="rId12" Type="http://schemas.openxmlformats.org/officeDocument/2006/relationships/customXml" Target="../ink/ink1104.xml"/><Relationship Id="rId17" Type="http://schemas.openxmlformats.org/officeDocument/2006/relationships/image" Target="../media/image1120.png"/><Relationship Id="rId33" Type="http://schemas.openxmlformats.org/officeDocument/2006/relationships/image" Target="../media/image1128.png"/><Relationship Id="rId38" Type="http://schemas.openxmlformats.org/officeDocument/2006/relationships/customXml" Target="../ink/ink1117.xml"/><Relationship Id="rId59" Type="http://schemas.openxmlformats.org/officeDocument/2006/relationships/image" Target="../media/image1141.png"/><Relationship Id="rId103" Type="http://schemas.openxmlformats.org/officeDocument/2006/relationships/image" Target="../media/image1163.png"/><Relationship Id="rId108" Type="http://schemas.openxmlformats.org/officeDocument/2006/relationships/customXml" Target="../ink/ink1152.xml"/><Relationship Id="rId124" Type="http://schemas.openxmlformats.org/officeDocument/2006/relationships/customXml" Target="../ink/ink1160.xml"/><Relationship Id="rId129" Type="http://schemas.openxmlformats.org/officeDocument/2006/relationships/image" Target="../media/image1176.png"/><Relationship Id="rId54" Type="http://schemas.openxmlformats.org/officeDocument/2006/relationships/customXml" Target="../ink/ink1125.xml"/><Relationship Id="rId70" Type="http://schemas.openxmlformats.org/officeDocument/2006/relationships/customXml" Target="../ink/ink1133.xml"/><Relationship Id="rId75" Type="http://schemas.openxmlformats.org/officeDocument/2006/relationships/image" Target="../media/image1149.png"/><Relationship Id="rId91" Type="http://schemas.openxmlformats.org/officeDocument/2006/relationships/image" Target="../media/image1157.png"/><Relationship Id="rId96" Type="http://schemas.openxmlformats.org/officeDocument/2006/relationships/customXml" Target="../ink/ink1146.xml"/><Relationship Id="rId140" Type="http://schemas.openxmlformats.org/officeDocument/2006/relationships/customXml" Target="../ink/ink1168.xml"/><Relationship Id="rId145" Type="http://schemas.openxmlformats.org/officeDocument/2006/relationships/image" Target="../media/image1184.png"/><Relationship Id="rId161" Type="http://schemas.openxmlformats.org/officeDocument/2006/relationships/image" Target="../media/image1192.png"/><Relationship Id="rId1" Type="http://schemas.openxmlformats.org/officeDocument/2006/relationships/slideLayout" Target="../slideLayouts/slideLayout9.xml"/><Relationship Id="rId6" Type="http://schemas.openxmlformats.org/officeDocument/2006/relationships/customXml" Target="../ink/ink1101.xml"/><Relationship Id="rId23" Type="http://schemas.openxmlformats.org/officeDocument/2006/relationships/image" Target="../media/image1123.png"/><Relationship Id="rId28" Type="http://schemas.openxmlformats.org/officeDocument/2006/relationships/customXml" Target="../ink/ink1112.xml"/><Relationship Id="rId49" Type="http://schemas.openxmlformats.org/officeDocument/2006/relationships/image" Target="../media/image1136.png"/><Relationship Id="rId114" Type="http://schemas.openxmlformats.org/officeDocument/2006/relationships/customXml" Target="../ink/ink1155.xml"/><Relationship Id="rId119" Type="http://schemas.openxmlformats.org/officeDocument/2006/relationships/image" Target="../media/image1171.png"/><Relationship Id="rId44" Type="http://schemas.openxmlformats.org/officeDocument/2006/relationships/customXml" Target="../ink/ink1120.xml"/><Relationship Id="rId60" Type="http://schemas.openxmlformats.org/officeDocument/2006/relationships/customXml" Target="../ink/ink1128.xml"/><Relationship Id="rId65" Type="http://schemas.openxmlformats.org/officeDocument/2006/relationships/image" Target="../media/image1144.png"/><Relationship Id="rId81" Type="http://schemas.openxmlformats.org/officeDocument/2006/relationships/image" Target="../media/image1152.png"/><Relationship Id="rId86" Type="http://schemas.openxmlformats.org/officeDocument/2006/relationships/customXml" Target="../ink/ink1141.xml"/><Relationship Id="rId130" Type="http://schemas.openxmlformats.org/officeDocument/2006/relationships/customXml" Target="../ink/ink1163.xml"/><Relationship Id="rId135" Type="http://schemas.openxmlformats.org/officeDocument/2006/relationships/image" Target="../media/image1179.png"/><Relationship Id="rId151" Type="http://schemas.openxmlformats.org/officeDocument/2006/relationships/image" Target="../media/image1187.png"/><Relationship Id="rId156" Type="http://schemas.openxmlformats.org/officeDocument/2006/relationships/customXml" Target="../ink/ink1176.xml"/><Relationship Id="rId13" Type="http://schemas.openxmlformats.org/officeDocument/2006/relationships/image" Target="../media/image1118.png"/><Relationship Id="rId18" Type="http://schemas.openxmlformats.org/officeDocument/2006/relationships/customXml" Target="../ink/ink1107.xml"/><Relationship Id="rId39" Type="http://schemas.openxmlformats.org/officeDocument/2006/relationships/image" Target="../media/image1131.png"/><Relationship Id="rId109" Type="http://schemas.openxmlformats.org/officeDocument/2006/relationships/image" Target="../media/image1166.png"/><Relationship Id="rId34" Type="http://schemas.openxmlformats.org/officeDocument/2006/relationships/customXml" Target="../ink/ink1115.xml"/><Relationship Id="rId50" Type="http://schemas.openxmlformats.org/officeDocument/2006/relationships/customXml" Target="../ink/ink1123.xml"/><Relationship Id="rId55" Type="http://schemas.openxmlformats.org/officeDocument/2006/relationships/image" Target="../media/image1139.png"/><Relationship Id="rId76" Type="http://schemas.openxmlformats.org/officeDocument/2006/relationships/customXml" Target="../ink/ink1136.xml"/><Relationship Id="rId97" Type="http://schemas.openxmlformats.org/officeDocument/2006/relationships/image" Target="../media/image1160.png"/><Relationship Id="rId104" Type="http://schemas.openxmlformats.org/officeDocument/2006/relationships/customXml" Target="../ink/ink1150.xml"/><Relationship Id="rId120" Type="http://schemas.openxmlformats.org/officeDocument/2006/relationships/customXml" Target="../ink/ink1158.xml"/><Relationship Id="rId125" Type="http://schemas.openxmlformats.org/officeDocument/2006/relationships/image" Target="../media/image1174.png"/><Relationship Id="rId141" Type="http://schemas.openxmlformats.org/officeDocument/2006/relationships/image" Target="../media/image1182.png"/><Relationship Id="rId146" Type="http://schemas.openxmlformats.org/officeDocument/2006/relationships/customXml" Target="../ink/ink1171.xml"/><Relationship Id="rId7" Type="http://schemas.openxmlformats.org/officeDocument/2006/relationships/image" Target="../media/image1115.png"/><Relationship Id="rId71" Type="http://schemas.openxmlformats.org/officeDocument/2006/relationships/image" Target="../media/image1147.png"/><Relationship Id="rId92" Type="http://schemas.openxmlformats.org/officeDocument/2006/relationships/customXml" Target="../ink/ink1144.xml"/><Relationship Id="rId162" Type="http://schemas.openxmlformats.org/officeDocument/2006/relationships/customXml" Target="../ink/ink1179.xml"/><Relationship Id="rId2" Type="http://schemas.openxmlformats.org/officeDocument/2006/relationships/image" Target="../media/image4.jpeg"/><Relationship Id="rId29" Type="http://schemas.openxmlformats.org/officeDocument/2006/relationships/image" Target="../media/image1126.png"/><Relationship Id="rId24" Type="http://schemas.openxmlformats.org/officeDocument/2006/relationships/customXml" Target="../ink/ink1110.xml"/><Relationship Id="rId40" Type="http://schemas.openxmlformats.org/officeDocument/2006/relationships/customXml" Target="../ink/ink1118.xml"/><Relationship Id="rId45" Type="http://schemas.openxmlformats.org/officeDocument/2006/relationships/image" Target="../media/image1134.png"/><Relationship Id="rId66" Type="http://schemas.openxmlformats.org/officeDocument/2006/relationships/customXml" Target="../ink/ink1131.xml"/><Relationship Id="rId87" Type="http://schemas.openxmlformats.org/officeDocument/2006/relationships/image" Target="../media/image1155.png"/><Relationship Id="rId110" Type="http://schemas.openxmlformats.org/officeDocument/2006/relationships/customXml" Target="../ink/ink1153.xml"/><Relationship Id="rId115" Type="http://schemas.openxmlformats.org/officeDocument/2006/relationships/image" Target="../media/image1169.png"/><Relationship Id="rId131" Type="http://schemas.openxmlformats.org/officeDocument/2006/relationships/image" Target="../media/image1177.png"/><Relationship Id="rId136" Type="http://schemas.openxmlformats.org/officeDocument/2006/relationships/customXml" Target="../ink/ink1166.xml"/><Relationship Id="rId157" Type="http://schemas.openxmlformats.org/officeDocument/2006/relationships/image" Target="../media/image1190.png"/><Relationship Id="rId61" Type="http://schemas.openxmlformats.org/officeDocument/2006/relationships/image" Target="../media/image1142.png"/><Relationship Id="rId82" Type="http://schemas.openxmlformats.org/officeDocument/2006/relationships/customXml" Target="../ink/ink1139.xml"/><Relationship Id="rId152" Type="http://schemas.openxmlformats.org/officeDocument/2006/relationships/customXml" Target="../ink/ink1174.xml"/><Relationship Id="rId19" Type="http://schemas.openxmlformats.org/officeDocument/2006/relationships/image" Target="../media/image1121.png"/><Relationship Id="rId14" Type="http://schemas.openxmlformats.org/officeDocument/2006/relationships/customXml" Target="../ink/ink1105.xml"/><Relationship Id="rId30" Type="http://schemas.openxmlformats.org/officeDocument/2006/relationships/customXml" Target="../ink/ink1113.xml"/><Relationship Id="rId35" Type="http://schemas.openxmlformats.org/officeDocument/2006/relationships/image" Target="../media/image1129.png"/><Relationship Id="rId56" Type="http://schemas.openxmlformats.org/officeDocument/2006/relationships/customXml" Target="../ink/ink1126.xml"/><Relationship Id="rId77" Type="http://schemas.openxmlformats.org/officeDocument/2006/relationships/image" Target="../media/image1150.png"/><Relationship Id="rId100" Type="http://schemas.openxmlformats.org/officeDocument/2006/relationships/customXml" Target="../ink/ink1148.xml"/><Relationship Id="rId105" Type="http://schemas.openxmlformats.org/officeDocument/2006/relationships/image" Target="../media/image1164.png"/><Relationship Id="rId126" Type="http://schemas.openxmlformats.org/officeDocument/2006/relationships/customXml" Target="../ink/ink1161.xml"/><Relationship Id="rId147" Type="http://schemas.openxmlformats.org/officeDocument/2006/relationships/image" Target="../media/image1185.png"/><Relationship Id="rId8" Type="http://schemas.openxmlformats.org/officeDocument/2006/relationships/customXml" Target="../ink/ink1102.xml"/><Relationship Id="rId51" Type="http://schemas.openxmlformats.org/officeDocument/2006/relationships/image" Target="../media/image1137.png"/><Relationship Id="rId72" Type="http://schemas.openxmlformats.org/officeDocument/2006/relationships/customXml" Target="../ink/ink1134.xml"/><Relationship Id="rId93" Type="http://schemas.openxmlformats.org/officeDocument/2006/relationships/image" Target="../media/image1158.png"/><Relationship Id="rId98" Type="http://schemas.openxmlformats.org/officeDocument/2006/relationships/customXml" Target="../ink/ink1147.xml"/><Relationship Id="rId121" Type="http://schemas.openxmlformats.org/officeDocument/2006/relationships/image" Target="../media/image1172.png"/><Relationship Id="rId142" Type="http://schemas.openxmlformats.org/officeDocument/2006/relationships/customXml" Target="../ink/ink1169.xml"/><Relationship Id="rId163" Type="http://schemas.openxmlformats.org/officeDocument/2006/relationships/image" Target="../media/image1193.png"/><Relationship Id="rId3" Type="http://schemas.openxmlformats.org/officeDocument/2006/relationships/image" Target="../media/image3.png"/><Relationship Id="rId25" Type="http://schemas.openxmlformats.org/officeDocument/2006/relationships/image" Target="../media/image1124.png"/><Relationship Id="rId46" Type="http://schemas.openxmlformats.org/officeDocument/2006/relationships/customXml" Target="../ink/ink1121.xml"/><Relationship Id="rId67" Type="http://schemas.openxmlformats.org/officeDocument/2006/relationships/image" Target="../media/image1145.png"/><Relationship Id="rId116" Type="http://schemas.openxmlformats.org/officeDocument/2006/relationships/customXml" Target="../ink/ink1156.xml"/><Relationship Id="rId137" Type="http://schemas.openxmlformats.org/officeDocument/2006/relationships/image" Target="../media/image1180.png"/><Relationship Id="rId158" Type="http://schemas.openxmlformats.org/officeDocument/2006/relationships/customXml" Target="../ink/ink1177.xml"/><Relationship Id="rId20" Type="http://schemas.openxmlformats.org/officeDocument/2006/relationships/customXml" Target="../ink/ink1108.xml"/><Relationship Id="rId41" Type="http://schemas.openxmlformats.org/officeDocument/2006/relationships/image" Target="../media/image1132.png"/><Relationship Id="rId62" Type="http://schemas.openxmlformats.org/officeDocument/2006/relationships/customXml" Target="../ink/ink1129.xml"/><Relationship Id="rId83" Type="http://schemas.openxmlformats.org/officeDocument/2006/relationships/image" Target="../media/image1153.png"/><Relationship Id="rId88" Type="http://schemas.openxmlformats.org/officeDocument/2006/relationships/customXml" Target="../ink/ink1142.xml"/><Relationship Id="rId111" Type="http://schemas.openxmlformats.org/officeDocument/2006/relationships/image" Target="../media/image1167.png"/><Relationship Id="rId132" Type="http://schemas.openxmlformats.org/officeDocument/2006/relationships/customXml" Target="../ink/ink1164.xml"/><Relationship Id="rId153" Type="http://schemas.openxmlformats.org/officeDocument/2006/relationships/image" Target="../media/image1188.png"/><Relationship Id="rId15" Type="http://schemas.openxmlformats.org/officeDocument/2006/relationships/image" Target="../media/image1119.png"/><Relationship Id="rId36" Type="http://schemas.openxmlformats.org/officeDocument/2006/relationships/customXml" Target="../ink/ink1116.xml"/><Relationship Id="rId57" Type="http://schemas.openxmlformats.org/officeDocument/2006/relationships/image" Target="../media/image1140.png"/><Relationship Id="rId106" Type="http://schemas.openxmlformats.org/officeDocument/2006/relationships/customXml" Target="../ink/ink1151.xml"/><Relationship Id="rId127" Type="http://schemas.openxmlformats.org/officeDocument/2006/relationships/image" Target="../media/image1175.png"/><Relationship Id="rId10" Type="http://schemas.openxmlformats.org/officeDocument/2006/relationships/customXml" Target="../ink/ink1103.xml"/><Relationship Id="rId31" Type="http://schemas.openxmlformats.org/officeDocument/2006/relationships/image" Target="../media/image1127.png"/><Relationship Id="rId52" Type="http://schemas.openxmlformats.org/officeDocument/2006/relationships/customXml" Target="../ink/ink1124.xml"/><Relationship Id="rId73" Type="http://schemas.openxmlformats.org/officeDocument/2006/relationships/image" Target="../media/image1148.png"/><Relationship Id="rId78" Type="http://schemas.openxmlformats.org/officeDocument/2006/relationships/customXml" Target="../ink/ink1137.xml"/><Relationship Id="rId94" Type="http://schemas.openxmlformats.org/officeDocument/2006/relationships/customXml" Target="../ink/ink1145.xml"/><Relationship Id="rId99" Type="http://schemas.openxmlformats.org/officeDocument/2006/relationships/image" Target="../media/image1161.png"/><Relationship Id="rId101" Type="http://schemas.openxmlformats.org/officeDocument/2006/relationships/image" Target="../media/image1162.png"/><Relationship Id="rId122" Type="http://schemas.openxmlformats.org/officeDocument/2006/relationships/customXml" Target="../ink/ink1159.xml"/><Relationship Id="rId143" Type="http://schemas.openxmlformats.org/officeDocument/2006/relationships/image" Target="../media/image1183.png"/><Relationship Id="rId148" Type="http://schemas.openxmlformats.org/officeDocument/2006/relationships/customXml" Target="../ink/ink1172.xml"/><Relationship Id="rId164" Type="http://schemas.openxmlformats.org/officeDocument/2006/relationships/customXml" Target="../ink/ink1180.xml"/><Relationship Id="rId4" Type="http://schemas.openxmlformats.org/officeDocument/2006/relationships/image" Target="../media/image5.png"/><Relationship Id="rId9" Type="http://schemas.openxmlformats.org/officeDocument/2006/relationships/image" Target="../media/image1116.png"/><Relationship Id="rId26" Type="http://schemas.openxmlformats.org/officeDocument/2006/relationships/customXml" Target="../ink/ink1111.xml"/><Relationship Id="rId47" Type="http://schemas.openxmlformats.org/officeDocument/2006/relationships/image" Target="../media/image1135.png"/><Relationship Id="rId68" Type="http://schemas.openxmlformats.org/officeDocument/2006/relationships/customXml" Target="../ink/ink1132.xml"/><Relationship Id="rId89" Type="http://schemas.openxmlformats.org/officeDocument/2006/relationships/image" Target="../media/image1156.png"/><Relationship Id="rId112" Type="http://schemas.openxmlformats.org/officeDocument/2006/relationships/customXml" Target="../ink/ink1154.xml"/><Relationship Id="rId133" Type="http://schemas.openxmlformats.org/officeDocument/2006/relationships/image" Target="../media/image1178.png"/><Relationship Id="rId154" Type="http://schemas.openxmlformats.org/officeDocument/2006/relationships/customXml" Target="../ink/ink1175.xml"/><Relationship Id="rId16" Type="http://schemas.openxmlformats.org/officeDocument/2006/relationships/customXml" Target="../ink/ink1106.xml"/><Relationship Id="rId37" Type="http://schemas.openxmlformats.org/officeDocument/2006/relationships/image" Target="../media/image1130.png"/><Relationship Id="rId58" Type="http://schemas.openxmlformats.org/officeDocument/2006/relationships/customXml" Target="../ink/ink1127.xml"/><Relationship Id="rId79" Type="http://schemas.openxmlformats.org/officeDocument/2006/relationships/image" Target="../media/image1151.png"/><Relationship Id="rId102" Type="http://schemas.openxmlformats.org/officeDocument/2006/relationships/customXml" Target="../ink/ink1149.xml"/><Relationship Id="rId123" Type="http://schemas.openxmlformats.org/officeDocument/2006/relationships/image" Target="../media/image1173.png"/><Relationship Id="rId144" Type="http://schemas.openxmlformats.org/officeDocument/2006/relationships/customXml" Target="../ink/ink1170.xml"/><Relationship Id="rId90" Type="http://schemas.openxmlformats.org/officeDocument/2006/relationships/customXml" Target="../ink/ink1143.xml"/><Relationship Id="rId165" Type="http://schemas.openxmlformats.org/officeDocument/2006/relationships/image" Target="../media/image1194.png"/><Relationship Id="rId27" Type="http://schemas.openxmlformats.org/officeDocument/2006/relationships/image" Target="../media/image1125.png"/><Relationship Id="rId48" Type="http://schemas.openxmlformats.org/officeDocument/2006/relationships/customXml" Target="../ink/ink1122.xml"/><Relationship Id="rId69" Type="http://schemas.openxmlformats.org/officeDocument/2006/relationships/image" Target="../media/image1146.png"/><Relationship Id="rId113" Type="http://schemas.openxmlformats.org/officeDocument/2006/relationships/image" Target="../media/image1168.png"/><Relationship Id="rId134" Type="http://schemas.openxmlformats.org/officeDocument/2006/relationships/customXml" Target="../ink/ink1165.xml"/><Relationship Id="rId80" Type="http://schemas.openxmlformats.org/officeDocument/2006/relationships/customXml" Target="../ink/ink1138.xml"/><Relationship Id="rId155" Type="http://schemas.openxmlformats.org/officeDocument/2006/relationships/image" Target="../media/image1189.png"/></Relationships>
</file>

<file path=ppt/slides/_rels/slide16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251.png"/><Relationship Id="rId21" Type="http://schemas.openxmlformats.org/officeDocument/2006/relationships/image" Target="../media/image1203.png"/><Relationship Id="rId324" Type="http://schemas.openxmlformats.org/officeDocument/2006/relationships/customXml" Target="../ink/ink1340.xml"/><Relationship Id="rId531" Type="http://schemas.openxmlformats.org/officeDocument/2006/relationships/image" Target="../media/image1458.png"/><Relationship Id="rId170" Type="http://schemas.openxmlformats.org/officeDocument/2006/relationships/customXml" Target="../ink/ink1263.xml"/><Relationship Id="rId268" Type="http://schemas.openxmlformats.org/officeDocument/2006/relationships/customXml" Target="../ink/ink1312.xml"/><Relationship Id="rId475" Type="http://schemas.openxmlformats.org/officeDocument/2006/relationships/image" Target="../media/image1430.png"/><Relationship Id="rId32" Type="http://schemas.openxmlformats.org/officeDocument/2006/relationships/customXml" Target="../ink/ink1194.xml"/><Relationship Id="rId128" Type="http://schemas.openxmlformats.org/officeDocument/2006/relationships/customXml" Target="../ink/ink1242.xml"/><Relationship Id="rId335" Type="http://schemas.openxmlformats.org/officeDocument/2006/relationships/image" Target="../media/image1360.png"/><Relationship Id="rId542" Type="http://schemas.openxmlformats.org/officeDocument/2006/relationships/customXml" Target="../ink/ink1449.xml"/><Relationship Id="rId181" Type="http://schemas.openxmlformats.org/officeDocument/2006/relationships/image" Target="../media/image1283.png"/><Relationship Id="rId402" Type="http://schemas.openxmlformats.org/officeDocument/2006/relationships/customXml" Target="../ink/ink1379.xml"/><Relationship Id="rId279" Type="http://schemas.openxmlformats.org/officeDocument/2006/relationships/image" Target="../media/image1332.png"/><Relationship Id="rId486" Type="http://schemas.openxmlformats.org/officeDocument/2006/relationships/customXml" Target="../ink/ink1421.xml"/><Relationship Id="rId43" Type="http://schemas.openxmlformats.org/officeDocument/2006/relationships/image" Target="../media/image1214.png"/><Relationship Id="rId139" Type="http://schemas.openxmlformats.org/officeDocument/2006/relationships/image" Target="../media/image1262.png"/><Relationship Id="rId346" Type="http://schemas.openxmlformats.org/officeDocument/2006/relationships/customXml" Target="../ink/ink1351.xml"/><Relationship Id="rId553" Type="http://schemas.openxmlformats.org/officeDocument/2006/relationships/image" Target="../media/image1469.png"/><Relationship Id="rId192" Type="http://schemas.openxmlformats.org/officeDocument/2006/relationships/customXml" Target="../ink/ink1274.xml"/><Relationship Id="rId206" Type="http://schemas.openxmlformats.org/officeDocument/2006/relationships/customXml" Target="../ink/ink1281.xml"/><Relationship Id="rId413" Type="http://schemas.openxmlformats.org/officeDocument/2006/relationships/image" Target="../media/image1399.png"/><Relationship Id="rId497" Type="http://schemas.openxmlformats.org/officeDocument/2006/relationships/image" Target="../media/image1441.png"/><Relationship Id="rId357" Type="http://schemas.openxmlformats.org/officeDocument/2006/relationships/image" Target="../media/image1371.png"/><Relationship Id="rId54" Type="http://schemas.openxmlformats.org/officeDocument/2006/relationships/customXml" Target="../ink/ink1205.xml"/><Relationship Id="rId217" Type="http://schemas.openxmlformats.org/officeDocument/2006/relationships/image" Target="../media/image1301.png"/><Relationship Id="rId564" Type="http://schemas.openxmlformats.org/officeDocument/2006/relationships/customXml" Target="../ink/ink1460.xml"/><Relationship Id="rId424" Type="http://schemas.openxmlformats.org/officeDocument/2006/relationships/customXml" Target="../ink/ink1390.xml"/><Relationship Id="rId270" Type="http://schemas.openxmlformats.org/officeDocument/2006/relationships/customXml" Target="../ink/ink1313.xml"/><Relationship Id="rId65" Type="http://schemas.openxmlformats.org/officeDocument/2006/relationships/image" Target="../media/image1225.png"/><Relationship Id="rId130" Type="http://schemas.openxmlformats.org/officeDocument/2006/relationships/customXml" Target="../ink/ink1243.xml"/><Relationship Id="rId368" Type="http://schemas.openxmlformats.org/officeDocument/2006/relationships/customXml" Target="../ink/ink1362.xml"/><Relationship Id="rId575" Type="http://schemas.openxmlformats.org/officeDocument/2006/relationships/image" Target="../media/image1480.png"/><Relationship Id="rId228" Type="http://schemas.openxmlformats.org/officeDocument/2006/relationships/customXml" Target="../ink/ink1292.xml"/><Relationship Id="rId435" Type="http://schemas.openxmlformats.org/officeDocument/2006/relationships/image" Target="../media/image1410.png"/><Relationship Id="rId281" Type="http://schemas.openxmlformats.org/officeDocument/2006/relationships/image" Target="../media/image1333.png"/><Relationship Id="rId502" Type="http://schemas.openxmlformats.org/officeDocument/2006/relationships/customXml" Target="../ink/ink1429.xml"/><Relationship Id="rId76" Type="http://schemas.openxmlformats.org/officeDocument/2006/relationships/customXml" Target="../ink/ink1216.xml"/><Relationship Id="rId141" Type="http://schemas.openxmlformats.org/officeDocument/2006/relationships/image" Target="../media/image1263.png"/><Relationship Id="rId379" Type="http://schemas.openxmlformats.org/officeDocument/2006/relationships/image" Target="../media/image1382.png"/><Relationship Id="rId586" Type="http://schemas.openxmlformats.org/officeDocument/2006/relationships/customXml" Target="../ink/ink1471.xml"/><Relationship Id="rId7" Type="http://schemas.openxmlformats.org/officeDocument/2006/relationships/image" Target="../media/image1196.png"/><Relationship Id="rId239" Type="http://schemas.openxmlformats.org/officeDocument/2006/relationships/image" Target="../media/image1312.png"/><Relationship Id="rId446" Type="http://schemas.openxmlformats.org/officeDocument/2006/relationships/customXml" Target="../ink/ink1401.xml"/><Relationship Id="rId292" Type="http://schemas.openxmlformats.org/officeDocument/2006/relationships/customXml" Target="../ink/ink1324.xml"/><Relationship Id="rId306" Type="http://schemas.openxmlformats.org/officeDocument/2006/relationships/customXml" Target="../ink/ink1331.xml"/><Relationship Id="rId87" Type="http://schemas.openxmlformats.org/officeDocument/2006/relationships/image" Target="../media/image1236.png"/><Relationship Id="rId513" Type="http://schemas.openxmlformats.org/officeDocument/2006/relationships/image" Target="../media/image1449.png"/><Relationship Id="rId597" Type="http://schemas.openxmlformats.org/officeDocument/2006/relationships/image" Target="../media/image1491.png"/><Relationship Id="rId152" Type="http://schemas.openxmlformats.org/officeDocument/2006/relationships/customXml" Target="../ink/ink1254.xml"/><Relationship Id="rId457" Type="http://schemas.openxmlformats.org/officeDocument/2006/relationships/image" Target="../media/image1421.png"/><Relationship Id="rId14" Type="http://schemas.openxmlformats.org/officeDocument/2006/relationships/customXml" Target="../ink/ink1185.xml"/><Relationship Id="rId317" Type="http://schemas.openxmlformats.org/officeDocument/2006/relationships/image" Target="../media/image1351.png"/><Relationship Id="rId524" Type="http://schemas.openxmlformats.org/officeDocument/2006/relationships/customXml" Target="../ink/ink1440.xml"/><Relationship Id="rId98" Type="http://schemas.openxmlformats.org/officeDocument/2006/relationships/customXml" Target="../ink/ink1227.xml"/><Relationship Id="rId121" Type="http://schemas.openxmlformats.org/officeDocument/2006/relationships/image" Target="../media/image1253.png"/><Relationship Id="rId163" Type="http://schemas.openxmlformats.org/officeDocument/2006/relationships/image" Target="../media/image1274.png"/><Relationship Id="rId219" Type="http://schemas.openxmlformats.org/officeDocument/2006/relationships/image" Target="../media/image1302.png"/><Relationship Id="rId370" Type="http://schemas.openxmlformats.org/officeDocument/2006/relationships/customXml" Target="../ink/ink1363.xml"/><Relationship Id="rId426" Type="http://schemas.openxmlformats.org/officeDocument/2006/relationships/customXml" Target="../ink/ink1391.xml"/><Relationship Id="rId230" Type="http://schemas.openxmlformats.org/officeDocument/2006/relationships/customXml" Target="../ink/ink1293.xml"/><Relationship Id="rId468" Type="http://schemas.openxmlformats.org/officeDocument/2006/relationships/customXml" Target="../ink/ink1412.xml"/><Relationship Id="rId25" Type="http://schemas.openxmlformats.org/officeDocument/2006/relationships/image" Target="../media/image1205.png"/><Relationship Id="rId67" Type="http://schemas.openxmlformats.org/officeDocument/2006/relationships/image" Target="../media/image1226.png"/><Relationship Id="rId272" Type="http://schemas.openxmlformats.org/officeDocument/2006/relationships/customXml" Target="../ink/ink1314.xml"/><Relationship Id="rId328" Type="http://schemas.openxmlformats.org/officeDocument/2006/relationships/customXml" Target="../ink/ink1342.xml"/><Relationship Id="rId535" Type="http://schemas.openxmlformats.org/officeDocument/2006/relationships/image" Target="../media/image1460.png"/><Relationship Id="rId577" Type="http://schemas.openxmlformats.org/officeDocument/2006/relationships/image" Target="../media/image1481.png"/><Relationship Id="rId132" Type="http://schemas.openxmlformats.org/officeDocument/2006/relationships/customXml" Target="../ink/ink1244.xml"/><Relationship Id="rId174" Type="http://schemas.openxmlformats.org/officeDocument/2006/relationships/customXml" Target="../ink/ink1265.xml"/><Relationship Id="rId381" Type="http://schemas.openxmlformats.org/officeDocument/2006/relationships/image" Target="../media/image1383.png"/><Relationship Id="rId602" Type="http://schemas.openxmlformats.org/officeDocument/2006/relationships/customXml" Target="../ink/ink1479.xml"/><Relationship Id="rId241" Type="http://schemas.openxmlformats.org/officeDocument/2006/relationships/image" Target="../media/image1313.png"/><Relationship Id="rId437" Type="http://schemas.openxmlformats.org/officeDocument/2006/relationships/image" Target="../media/image1411.png"/><Relationship Id="rId479" Type="http://schemas.openxmlformats.org/officeDocument/2006/relationships/image" Target="../media/image1432.png"/><Relationship Id="rId36" Type="http://schemas.openxmlformats.org/officeDocument/2006/relationships/customXml" Target="../ink/ink1196.xml"/><Relationship Id="rId283" Type="http://schemas.openxmlformats.org/officeDocument/2006/relationships/image" Target="../media/image1334.png"/><Relationship Id="rId339" Type="http://schemas.openxmlformats.org/officeDocument/2006/relationships/image" Target="../media/image1362.png"/><Relationship Id="rId490" Type="http://schemas.openxmlformats.org/officeDocument/2006/relationships/customXml" Target="../ink/ink1423.xml"/><Relationship Id="rId504" Type="http://schemas.openxmlformats.org/officeDocument/2006/relationships/customXml" Target="../ink/ink1430.xml"/><Relationship Id="rId546" Type="http://schemas.openxmlformats.org/officeDocument/2006/relationships/customXml" Target="../ink/ink1451.xml"/><Relationship Id="rId78" Type="http://schemas.openxmlformats.org/officeDocument/2006/relationships/customXml" Target="../ink/ink1217.xml"/><Relationship Id="rId101" Type="http://schemas.openxmlformats.org/officeDocument/2006/relationships/image" Target="../media/image1243.png"/><Relationship Id="rId143" Type="http://schemas.openxmlformats.org/officeDocument/2006/relationships/image" Target="../media/image1264.png"/><Relationship Id="rId185" Type="http://schemas.openxmlformats.org/officeDocument/2006/relationships/image" Target="../media/image1285.png"/><Relationship Id="rId350" Type="http://schemas.openxmlformats.org/officeDocument/2006/relationships/customXml" Target="../ink/ink1353.xml"/><Relationship Id="rId406" Type="http://schemas.openxmlformats.org/officeDocument/2006/relationships/customXml" Target="../ink/ink1381.xml"/><Relationship Id="rId588" Type="http://schemas.openxmlformats.org/officeDocument/2006/relationships/customXml" Target="../ink/ink1472.xml"/><Relationship Id="rId9" Type="http://schemas.openxmlformats.org/officeDocument/2006/relationships/image" Target="../media/image1197.png"/><Relationship Id="rId210" Type="http://schemas.openxmlformats.org/officeDocument/2006/relationships/customXml" Target="../ink/ink1283.xml"/><Relationship Id="rId392" Type="http://schemas.openxmlformats.org/officeDocument/2006/relationships/customXml" Target="../ink/ink1374.xml"/><Relationship Id="rId448" Type="http://schemas.openxmlformats.org/officeDocument/2006/relationships/customXml" Target="../ink/ink1402.xml"/><Relationship Id="rId252" Type="http://schemas.openxmlformats.org/officeDocument/2006/relationships/customXml" Target="../ink/ink1304.xml"/><Relationship Id="rId294" Type="http://schemas.openxmlformats.org/officeDocument/2006/relationships/customXml" Target="../ink/ink1325.xml"/><Relationship Id="rId308" Type="http://schemas.openxmlformats.org/officeDocument/2006/relationships/customXml" Target="../ink/ink1332.xml"/><Relationship Id="rId515" Type="http://schemas.openxmlformats.org/officeDocument/2006/relationships/image" Target="../media/image1450.png"/><Relationship Id="rId47" Type="http://schemas.openxmlformats.org/officeDocument/2006/relationships/image" Target="../media/image1216.png"/><Relationship Id="rId89" Type="http://schemas.openxmlformats.org/officeDocument/2006/relationships/image" Target="../media/image1237.png"/><Relationship Id="rId112" Type="http://schemas.openxmlformats.org/officeDocument/2006/relationships/customXml" Target="../ink/ink1234.xml"/><Relationship Id="rId154" Type="http://schemas.openxmlformats.org/officeDocument/2006/relationships/customXml" Target="../ink/ink1255.xml"/><Relationship Id="rId361" Type="http://schemas.openxmlformats.org/officeDocument/2006/relationships/image" Target="../media/image1373.png"/><Relationship Id="rId557" Type="http://schemas.openxmlformats.org/officeDocument/2006/relationships/image" Target="../media/image1471.png"/><Relationship Id="rId599" Type="http://schemas.openxmlformats.org/officeDocument/2006/relationships/image" Target="../media/image1492.png"/><Relationship Id="rId196" Type="http://schemas.openxmlformats.org/officeDocument/2006/relationships/customXml" Target="../ink/ink1276.xml"/><Relationship Id="rId417" Type="http://schemas.openxmlformats.org/officeDocument/2006/relationships/image" Target="../media/image1401.png"/><Relationship Id="rId459" Type="http://schemas.openxmlformats.org/officeDocument/2006/relationships/image" Target="../media/image1422.png"/><Relationship Id="rId16" Type="http://schemas.openxmlformats.org/officeDocument/2006/relationships/customXml" Target="../ink/ink1186.xml"/><Relationship Id="rId221" Type="http://schemas.openxmlformats.org/officeDocument/2006/relationships/image" Target="../media/image1303.png"/><Relationship Id="rId263" Type="http://schemas.openxmlformats.org/officeDocument/2006/relationships/image" Target="../media/image1324.png"/><Relationship Id="rId319" Type="http://schemas.openxmlformats.org/officeDocument/2006/relationships/image" Target="../media/image1352.png"/><Relationship Id="rId470" Type="http://schemas.openxmlformats.org/officeDocument/2006/relationships/customXml" Target="../ink/ink1413.xml"/><Relationship Id="rId526" Type="http://schemas.openxmlformats.org/officeDocument/2006/relationships/customXml" Target="../ink/ink1441.xml"/><Relationship Id="rId58" Type="http://schemas.openxmlformats.org/officeDocument/2006/relationships/customXml" Target="../ink/ink1207.xml"/><Relationship Id="rId123" Type="http://schemas.openxmlformats.org/officeDocument/2006/relationships/image" Target="../media/image1254.png"/><Relationship Id="rId330" Type="http://schemas.openxmlformats.org/officeDocument/2006/relationships/customXml" Target="../ink/ink1343.xml"/><Relationship Id="rId568" Type="http://schemas.openxmlformats.org/officeDocument/2006/relationships/customXml" Target="../ink/ink1462.xml"/><Relationship Id="rId165" Type="http://schemas.openxmlformats.org/officeDocument/2006/relationships/image" Target="../media/image1275.png"/><Relationship Id="rId372" Type="http://schemas.openxmlformats.org/officeDocument/2006/relationships/customXml" Target="../ink/ink1364.xml"/><Relationship Id="rId428" Type="http://schemas.openxmlformats.org/officeDocument/2006/relationships/customXml" Target="../ink/ink1392.xml"/><Relationship Id="rId232" Type="http://schemas.openxmlformats.org/officeDocument/2006/relationships/customXml" Target="../ink/ink1294.xml"/><Relationship Id="rId274" Type="http://schemas.openxmlformats.org/officeDocument/2006/relationships/customXml" Target="../ink/ink1315.xml"/><Relationship Id="rId481" Type="http://schemas.openxmlformats.org/officeDocument/2006/relationships/image" Target="../media/image1433.png"/><Relationship Id="rId27" Type="http://schemas.openxmlformats.org/officeDocument/2006/relationships/image" Target="../media/image1206.png"/><Relationship Id="rId69" Type="http://schemas.openxmlformats.org/officeDocument/2006/relationships/image" Target="../media/image1227.png"/><Relationship Id="rId134" Type="http://schemas.openxmlformats.org/officeDocument/2006/relationships/customXml" Target="../ink/ink1245.xml"/><Relationship Id="rId537" Type="http://schemas.openxmlformats.org/officeDocument/2006/relationships/image" Target="../media/image1461.png"/><Relationship Id="rId579" Type="http://schemas.openxmlformats.org/officeDocument/2006/relationships/image" Target="../media/image1482.png"/><Relationship Id="rId80" Type="http://schemas.openxmlformats.org/officeDocument/2006/relationships/customXml" Target="../ink/ink1218.xml"/><Relationship Id="rId176" Type="http://schemas.openxmlformats.org/officeDocument/2006/relationships/customXml" Target="../ink/ink1266.xml"/><Relationship Id="rId341" Type="http://schemas.openxmlformats.org/officeDocument/2006/relationships/image" Target="../media/image1363.png"/><Relationship Id="rId383" Type="http://schemas.openxmlformats.org/officeDocument/2006/relationships/image" Target="../media/image1384.png"/><Relationship Id="rId439" Type="http://schemas.openxmlformats.org/officeDocument/2006/relationships/image" Target="../media/image1412.png"/><Relationship Id="rId590" Type="http://schemas.openxmlformats.org/officeDocument/2006/relationships/customXml" Target="../ink/ink1473.xml"/><Relationship Id="rId604" Type="http://schemas.openxmlformats.org/officeDocument/2006/relationships/customXml" Target="../ink/ink1480.xml"/><Relationship Id="rId201" Type="http://schemas.openxmlformats.org/officeDocument/2006/relationships/image" Target="../media/image1293.png"/><Relationship Id="rId243" Type="http://schemas.openxmlformats.org/officeDocument/2006/relationships/image" Target="../media/image1314.png"/><Relationship Id="rId285" Type="http://schemas.openxmlformats.org/officeDocument/2006/relationships/image" Target="../media/image1335.png"/><Relationship Id="rId450" Type="http://schemas.openxmlformats.org/officeDocument/2006/relationships/customXml" Target="../ink/ink1403.xml"/><Relationship Id="rId506" Type="http://schemas.openxmlformats.org/officeDocument/2006/relationships/customXml" Target="../ink/ink1431.xml"/><Relationship Id="rId38" Type="http://schemas.openxmlformats.org/officeDocument/2006/relationships/customXml" Target="../ink/ink1197.xml"/><Relationship Id="rId103" Type="http://schemas.openxmlformats.org/officeDocument/2006/relationships/image" Target="../media/image1244.png"/><Relationship Id="rId310" Type="http://schemas.openxmlformats.org/officeDocument/2006/relationships/customXml" Target="../ink/ink1333.xml"/><Relationship Id="rId492" Type="http://schemas.openxmlformats.org/officeDocument/2006/relationships/customXml" Target="../ink/ink1424.xml"/><Relationship Id="rId548" Type="http://schemas.openxmlformats.org/officeDocument/2006/relationships/customXml" Target="../ink/ink1452.xml"/><Relationship Id="rId91" Type="http://schemas.openxmlformats.org/officeDocument/2006/relationships/image" Target="../media/image1238.png"/><Relationship Id="rId145" Type="http://schemas.openxmlformats.org/officeDocument/2006/relationships/image" Target="../media/image1265.png"/><Relationship Id="rId187" Type="http://schemas.openxmlformats.org/officeDocument/2006/relationships/image" Target="../media/image1286.png"/><Relationship Id="rId352" Type="http://schemas.openxmlformats.org/officeDocument/2006/relationships/customXml" Target="../ink/ink1354.xml"/><Relationship Id="rId394" Type="http://schemas.openxmlformats.org/officeDocument/2006/relationships/customXml" Target="../ink/ink1375.xml"/><Relationship Id="rId408" Type="http://schemas.openxmlformats.org/officeDocument/2006/relationships/customXml" Target="../ink/ink1382.xml"/><Relationship Id="rId212" Type="http://schemas.openxmlformats.org/officeDocument/2006/relationships/customXml" Target="../ink/ink1284.xml"/><Relationship Id="rId254" Type="http://schemas.openxmlformats.org/officeDocument/2006/relationships/customXml" Target="../ink/ink1305.xml"/><Relationship Id="rId49" Type="http://schemas.openxmlformats.org/officeDocument/2006/relationships/image" Target="../media/image1217.png"/><Relationship Id="rId114" Type="http://schemas.openxmlformats.org/officeDocument/2006/relationships/customXml" Target="../ink/ink1235.xml"/><Relationship Id="rId296" Type="http://schemas.openxmlformats.org/officeDocument/2006/relationships/customXml" Target="../ink/ink1326.xml"/><Relationship Id="rId461" Type="http://schemas.openxmlformats.org/officeDocument/2006/relationships/image" Target="../media/image1423.png"/><Relationship Id="rId517" Type="http://schemas.openxmlformats.org/officeDocument/2006/relationships/image" Target="../media/image1451.png"/><Relationship Id="rId559" Type="http://schemas.openxmlformats.org/officeDocument/2006/relationships/image" Target="../media/image1472.png"/><Relationship Id="rId60" Type="http://schemas.openxmlformats.org/officeDocument/2006/relationships/customXml" Target="../ink/ink1208.xml"/><Relationship Id="rId156" Type="http://schemas.openxmlformats.org/officeDocument/2006/relationships/customXml" Target="../ink/ink1256.xml"/><Relationship Id="rId198" Type="http://schemas.openxmlformats.org/officeDocument/2006/relationships/customXml" Target="../ink/ink1277.xml"/><Relationship Id="rId321" Type="http://schemas.openxmlformats.org/officeDocument/2006/relationships/image" Target="../media/image1353.png"/><Relationship Id="rId363" Type="http://schemas.openxmlformats.org/officeDocument/2006/relationships/image" Target="../media/image1374.png"/><Relationship Id="rId419" Type="http://schemas.openxmlformats.org/officeDocument/2006/relationships/image" Target="../media/image1402.png"/><Relationship Id="rId570" Type="http://schemas.openxmlformats.org/officeDocument/2006/relationships/customXml" Target="../ink/ink1463.xml"/><Relationship Id="rId223" Type="http://schemas.openxmlformats.org/officeDocument/2006/relationships/image" Target="../media/image1304.png"/><Relationship Id="rId430" Type="http://schemas.openxmlformats.org/officeDocument/2006/relationships/customXml" Target="../ink/ink1393.xml"/><Relationship Id="rId18" Type="http://schemas.openxmlformats.org/officeDocument/2006/relationships/customXml" Target="../ink/ink1187.xml"/><Relationship Id="rId265" Type="http://schemas.openxmlformats.org/officeDocument/2006/relationships/image" Target="../media/image1325.png"/><Relationship Id="rId472" Type="http://schemas.openxmlformats.org/officeDocument/2006/relationships/customXml" Target="../ink/ink1414.xml"/><Relationship Id="rId528" Type="http://schemas.openxmlformats.org/officeDocument/2006/relationships/customXml" Target="../ink/ink1442.xml"/><Relationship Id="rId125" Type="http://schemas.openxmlformats.org/officeDocument/2006/relationships/image" Target="../media/image1255.png"/><Relationship Id="rId167" Type="http://schemas.openxmlformats.org/officeDocument/2006/relationships/image" Target="../media/image1276.png"/><Relationship Id="rId332" Type="http://schemas.openxmlformats.org/officeDocument/2006/relationships/customXml" Target="../ink/ink1344.xml"/><Relationship Id="rId374" Type="http://schemas.openxmlformats.org/officeDocument/2006/relationships/customXml" Target="../ink/ink1365.xml"/><Relationship Id="rId581" Type="http://schemas.openxmlformats.org/officeDocument/2006/relationships/image" Target="../media/image1483.png"/><Relationship Id="rId71" Type="http://schemas.openxmlformats.org/officeDocument/2006/relationships/image" Target="../media/image1228.png"/><Relationship Id="rId234" Type="http://schemas.openxmlformats.org/officeDocument/2006/relationships/customXml" Target="../ink/ink1295.xml"/><Relationship Id="rId2" Type="http://schemas.openxmlformats.org/officeDocument/2006/relationships/image" Target="../media/image4.jpeg"/><Relationship Id="rId29" Type="http://schemas.openxmlformats.org/officeDocument/2006/relationships/image" Target="../media/image1207.png"/><Relationship Id="rId276" Type="http://schemas.openxmlformats.org/officeDocument/2006/relationships/customXml" Target="../ink/ink1316.xml"/><Relationship Id="rId441" Type="http://schemas.openxmlformats.org/officeDocument/2006/relationships/image" Target="../media/image1413.png"/><Relationship Id="rId483" Type="http://schemas.openxmlformats.org/officeDocument/2006/relationships/image" Target="../media/image1434.png"/><Relationship Id="rId539" Type="http://schemas.openxmlformats.org/officeDocument/2006/relationships/image" Target="../media/image1462.png"/><Relationship Id="rId40" Type="http://schemas.openxmlformats.org/officeDocument/2006/relationships/customXml" Target="../ink/ink1198.xml"/><Relationship Id="rId136" Type="http://schemas.openxmlformats.org/officeDocument/2006/relationships/customXml" Target="../ink/ink1246.xml"/><Relationship Id="rId178" Type="http://schemas.openxmlformats.org/officeDocument/2006/relationships/customXml" Target="../ink/ink1267.xml"/><Relationship Id="rId301" Type="http://schemas.openxmlformats.org/officeDocument/2006/relationships/image" Target="../media/image1343.png"/><Relationship Id="rId343" Type="http://schemas.openxmlformats.org/officeDocument/2006/relationships/image" Target="../media/image1364.png"/><Relationship Id="rId550" Type="http://schemas.openxmlformats.org/officeDocument/2006/relationships/customXml" Target="../ink/ink1453.xml"/><Relationship Id="rId82" Type="http://schemas.openxmlformats.org/officeDocument/2006/relationships/customXml" Target="../ink/ink1219.xml"/><Relationship Id="rId203" Type="http://schemas.openxmlformats.org/officeDocument/2006/relationships/image" Target="../media/image1294.png"/><Relationship Id="rId385" Type="http://schemas.openxmlformats.org/officeDocument/2006/relationships/image" Target="../media/image1385.png"/><Relationship Id="rId592" Type="http://schemas.openxmlformats.org/officeDocument/2006/relationships/customXml" Target="../ink/ink1474.xml"/><Relationship Id="rId606" Type="http://schemas.openxmlformats.org/officeDocument/2006/relationships/customXml" Target="../ink/ink1481.xml"/><Relationship Id="rId245" Type="http://schemas.openxmlformats.org/officeDocument/2006/relationships/image" Target="../media/image1315.png"/><Relationship Id="rId287" Type="http://schemas.openxmlformats.org/officeDocument/2006/relationships/image" Target="../media/image1336.png"/><Relationship Id="rId410" Type="http://schemas.openxmlformats.org/officeDocument/2006/relationships/customXml" Target="../ink/ink1383.xml"/><Relationship Id="rId452" Type="http://schemas.openxmlformats.org/officeDocument/2006/relationships/customXml" Target="../ink/ink1404.xml"/><Relationship Id="rId494" Type="http://schemas.openxmlformats.org/officeDocument/2006/relationships/customXml" Target="../ink/ink1425.xml"/><Relationship Id="rId508" Type="http://schemas.openxmlformats.org/officeDocument/2006/relationships/customXml" Target="../ink/ink1432.xml"/><Relationship Id="rId105" Type="http://schemas.openxmlformats.org/officeDocument/2006/relationships/image" Target="../media/image1245.png"/><Relationship Id="rId147" Type="http://schemas.openxmlformats.org/officeDocument/2006/relationships/image" Target="../media/image1266.png"/><Relationship Id="rId312" Type="http://schemas.openxmlformats.org/officeDocument/2006/relationships/customXml" Target="../ink/ink1334.xml"/><Relationship Id="rId354" Type="http://schemas.openxmlformats.org/officeDocument/2006/relationships/customXml" Target="../ink/ink1355.xml"/><Relationship Id="rId51" Type="http://schemas.openxmlformats.org/officeDocument/2006/relationships/image" Target="../media/image1218.png"/><Relationship Id="rId93" Type="http://schemas.openxmlformats.org/officeDocument/2006/relationships/image" Target="../media/image1239.png"/><Relationship Id="rId189" Type="http://schemas.openxmlformats.org/officeDocument/2006/relationships/image" Target="../media/image1287.png"/><Relationship Id="rId396" Type="http://schemas.openxmlformats.org/officeDocument/2006/relationships/customXml" Target="../ink/ink1376.xml"/><Relationship Id="rId561" Type="http://schemas.openxmlformats.org/officeDocument/2006/relationships/image" Target="../media/image1473.png"/><Relationship Id="rId214" Type="http://schemas.openxmlformats.org/officeDocument/2006/relationships/customXml" Target="../ink/ink1285.xml"/><Relationship Id="rId256" Type="http://schemas.openxmlformats.org/officeDocument/2006/relationships/customXml" Target="../ink/ink1306.xml"/><Relationship Id="rId298" Type="http://schemas.openxmlformats.org/officeDocument/2006/relationships/customXml" Target="../ink/ink1327.xml"/><Relationship Id="rId421" Type="http://schemas.openxmlformats.org/officeDocument/2006/relationships/image" Target="../media/image1403.png"/><Relationship Id="rId463" Type="http://schemas.openxmlformats.org/officeDocument/2006/relationships/image" Target="../media/image1424.png"/><Relationship Id="rId519" Type="http://schemas.openxmlformats.org/officeDocument/2006/relationships/image" Target="../media/image1452.png"/><Relationship Id="rId116" Type="http://schemas.openxmlformats.org/officeDocument/2006/relationships/customXml" Target="../ink/ink1236.xml"/><Relationship Id="rId158" Type="http://schemas.openxmlformats.org/officeDocument/2006/relationships/customXml" Target="../ink/ink1257.xml"/><Relationship Id="rId323" Type="http://schemas.openxmlformats.org/officeDocument/2006/relationships/image" Target="../media/image1354.png"/><Relationship Id="rId530" Type="http://schemas.openxmlformats.org/officeDocument/2006/relationships/customXml" Target="../ink/ink1443.xml"/><Relationship Id="rId20" Type="http://schemas.openxmlformats.org/officeDocument/2006/relationships/customXml" Target="../ink/ink1188.xml"/><Relationship Id="rId62" Type="http://schemas.openxmlformats.org/officeDocument/2006/relationships/customXml" Target="../ink/ink1209.xml"/><Relationship Id="rId365" Type="http://schemas.openxmlformats.org/officeDocument/2006/relationships/image" Target="../media/image1375.png"/><Relationship Id="rId572" Type="http://schemas.openxmlformats.org/officeDocument/2006/relationships/customXml" Target="../ink/ink1464.xml"/><Relationship Id="rId225" Type="http://schemas.openxmlformats.org/officeDocument/2006/relationships/image" Target="../media/image1305.png"/><Relationship Id="rId267" Type="http://schemas.openxmlformats.org/officeDocument/2006/relationships/image" Target="../media/image1326.png"/><Relationship Id="rId432" Type="http://schemas.openxmlformats.org/officeDocument/2006/relationships/customXml" Target="../ink/ink1394.xml"/><Relationship Id="rId474" Type="http://schemas.openxmlformats.org/officeDocument/2006/relationships/customXml" Target="../ink/ink1415.xml"/><Relationship Id="rId127" Type="http://schemas.openxmlformats.org/officeDocument/2006/relationships/image" Target="../media/image1256.png"/><Relationship Id="rId31" Type="http://schemas.openxmlformats.org/officeDocument/2006/relationships/image" Target="../media/image1208.png"/><Relationship Id="rId73" Type="http://schemas.openxmlformats.org/officeDocument/2006/relationships/image" Target="../media/image1229.png"/><Relationship Id="rId169" Type="http://schemas.openxmlformats.org/officeDocument/2006/relationships/image" Target="../media/image1277.png"/><Relationship Id="rId334" Type="http://schemas.openxmlformats.org/officeDocument/2006/relationships/customXml" Target="../ink/ink1345.xml"/><Relationship Id="rId376" Type="http://schemas.openxmlformats.org/officeDocument/2006/relationships/customXml" Target="../ink/ink1366.xml"/><Relationship Id="rId541" Type="http://schemas.openxmlformats.org/officeDocument/2006/relationships/image" Target="../media/image1463.png"/><Relationship Id="rId583" Type="http://schemas.openxmlformats.org/officeDocument/2006/relationships/image" Target="../media/image1484.png"/><Relationship Id="rId4" Type="http://schemas.openxmlformats.org/officeDocument/2006/relationships/image" Target="../media/image5.png"/><Relationship Id="rId180" Type="http://schemas.openxmlformats.org/officeDocument/2006/relationships/customXml" Target="../ink/ink1268.xml"/><Relationship Id="rId236" Type="http://schemas.openxmlformats.org/officeDocument/2006/relationships/customXml" Target="../ink/ink1296.xml"/><Relationship Id="rId278" Type="http://schemas.openxmlformats.org/officeDocument/2006/relationships/customXml" Target="../ink/ink1317.xml"/><Relationship Id="rId401" Type="http://schemas.openxmlformats.org/officeDocument/2006/relationships/image" Target="../media/image1393.png"/><Relationship Id="rId443" Type="http://schemas.openxmlformats.org/officeDocument/2006/relationships/image" Target="../media/image1414.png"/><Relationship Id="rId303" Type="http://schemas.openxmlformats.org/officeDocument/2006/relationships/image" Target="../media/image1344.png"/><Relationship Id="rId485" Type="http://schemas.openxmlformats.org/officeDocument/2006/relationships/image" Target="../media/image1435.png"/><Relationship Id="rId42" Type="http://schemas.openxmlformats.org/officeDocument/2006/relationships/customXml" Target="../ink/ink1199.xml"/><Relationship Id="rId84" Type="http://schemas.openxmlformats.org/officeDocument/2006/relationships/customXml" Target="../ink/ink1220.xml"/><Relationship Id="rId138" Type="http://schemas.openxmlformats.org/officeDocument/2006/relationships/customXml" Target="../ink/ink1247.xml"/><Relationship Id="rId345" Type="http://schemas.openxmlformats.org/officeDocument/2006/relationships/image" Target="../media/image1365.png"/><Relationship Id="rId387" Type="http://schemas.openxmlformats.org/officeDocument/2006/relationships/image" Target="../media/image1386.png"/><Relationship Id="rId510" Type="http://schemas.openxmlformats.org/officeDocument/2006/relationships/customXml" Target="../ink/ink1433.xml"/><Relationship Id="rId552" Type="http://schemas.openxmlformats.org/officeDocument/2006/relationships/customXml" Target="../ink/ink1454.xml"/><Relationship Id="rId594" Type="http://schemas.openxmlformats.org/officeDocument/2006/relationships/customXml" Target="../ink/ink1475.xml"/><Relationship Id="rId191" Type="http://schemas.openxmlformats.org/officeDocument/2006/relationships/image" Target="../media/image1288.png"/><Relationship Id="rId205" Type="http://schemas.openxmlformats.org/officeDocument/2006/relationships/image" Target="../media/image1295.png"/><Relationship Id="rId247" Type="http://schemas.openxmlformats.org/officeDocument/2006/relationships/image" Target="../media/image1316.png"/><Relationship Id="rId412" Type="http://schemas.openxmlformats.org/officeDocument/2006/relationships/customXml" Target="../ink/ink1384.xml"/><Relationship Id="rId107" Type="http://schemas.openxmlformats.org/officeDocument/2006/relationships/image" Target="../media/image1246.png"/><Relationship Id="rId289" Type="http://schemas.openxmlformats.org/officeDocument/2006/relationships/image" Target="../media/image1337.png"/><Relationship Id="rId454" Type="http://schemas.openxmlformats.org/officeDocument/2006/relationships/customXml" Target="../ink/ink1405.xml"/><Relationship Id="rId496" Type="http://schemas.openxmlformats.org/officeDocument/2006/relationships/customXml" Target="../ink/ink1426.xml"/><Relationship Id="rId11" Type="http://schemas.openxmlformats.org/officeDocument/2006/relationships/image" Target="../media/image1198.png"/><Relationship Id="rId53" Type="http://schemas.openxmlformats.org/officeDocument/2006/relationships/image" Target="../media/image1219.png"/><Relationship Id="rId149" Type="http://schemas.openxmlformats.org/officeDocument/2006/relationships/image" Target="../media/image1267.png"/><Relationship Id="rId314" Type="http://schemas.openxmlformats.org/officeDocument/2006/relationships/customXml" Target="../ink/ink1335.xml"/><Relationship Id="rId356" Type="http://schemas.openxmlformats.org/officeDocument/2006/relationships/customXml" Target="../ink/ink1356.xml"/><Relationship Id="rId398" Type="http://schemas.openxmlformats.org/officeDocument/2006/relationships/customXml" Target="../ink/ink1377.xml"/><Relationship Id="rId521" Type="http://schemas.openxmlformats.org/officeDocument/2006/relationships/image" Target="../media/image1453.png"/><Relationship Id="rId563" Type="http://schemas.openxmlformats.org/officeDocument/2006/relationships/image" Target="../media/image1474.png"/><Relationship Id="rId95" Type="http://schemas.openxmlformats.org/officeDocument/2006/relationships/image" Target="../media/image1240.png"/><Relationship Id="rId160" Type="http://schemas.openxmlformats.org/officeDocument/2006/relationships/customXml" Target="../ink/ink1258.xml"/><Relationship Id="rId216" Type="http://schemas.openxmlformats.org/officeDocument/2006/relationships/customXml" Target="../ink/ink1286.xml"/><Relationship Id="rId423" Type="http://schemas.openxmlformats.org/officeDocument/2006/relationships/image" Target="../media/image1404.png"/><Relationship Id="rId258" Type="http://schemas.openxmlformats.org/officeDocument/2006/relationships/customXml" Target="../ink/ink1307.xml"/><Relationship Id="rId465" Type="http://schemas.openxmlformats.org/officeDocument/2006/relationships/image" Target="../media/image1425.png"/><Relationship Id="rId22" Type="http://schemas.openxmlformats.org/officeDocument/2006/relationships/customXml" Target="../ink/ink1189.xml"/><Relationship Id="rId64" Type="http://schemas.openxmlformats.org/officeDocument/2006/relationships/customXml" Target="../ink/ink1210.xml"/><Relationship Id="rId118" Type="http://schemas.openxmlformats.org/officeDocument/2006/relationships/customXml" Target="../ink/ink1237.xml"/><Relationship Id="rId325" Type="http://schemas.openxmlformats.org/officeDocument/2006/relationships/image" Target="../media/image1355.png"/><Relationship Id="rId367" Type="http://schemas.openxmlformats.org/officeDocument/2006/relationships/image" Target="../media/image1376.png"/><Relationship Id="rId532" Type="http://schemas.openxmlformats.org/officeDocument/2006/relationships/customXml" Target="../ink/ink1444.xml"/><Relationship Id="rId574" Type="http://schemas.openxmlformats.org/officeDocument/2006/relationships/customXml" Target="../ink/ink1465.xml"/><Relationship Id="rId171" Type="http://schemas.openxmlformats.org/officeDocument/2006/relationships/image" Target="../media/image1278.png"/><Relationship Id="rId227" Type="http://schemas.openxmlformats.org/officeDocument/2006/relationships/image" Target="../media/image1306.png"/><Relationship Id="rId269" Type="http://schemas.openxmlformats.org/officeDocument/2006/relationships/image" Target="../media/image1327.png"/><Relationship Id="rId434" Type="http://schemas.openxmlformats.org/officeDocument/2006/relationships/customXml" Target="../ink/ink1395.xml"/><Relationship Id="rId476" Type="http://schemas.openxmlformats.org/officeDocument/2006/relationships/customXml" Target="../ink/ink1416.xml"/><Relationship Id="rId33" Type="http://schemas.openxmlformats.org/officeDocument/2006/relationships/image" Target="../media/image1209.png"/><Relationship Id="rId129" Type="http://schemas.openxmlformats.org/officeDocument/2006/relationships/image" Target="../media/image1257.png"/><Relationship Id="rId280" Type="http://schemas.openxmlformats.org/officeDocument/2006/relationships/customXml" Target="../ink/ink1318.xml"/><Relationship Id="rId336" Type="http://schemas.openxmlformats.org/officeDocument/2006/relationships/customXml" Target="../ink/ink1346.xml"/><Relationship Id="rId501" Type="http://schemas.openxmlformats.org/officeDocument/2006/relationships/image" Target="../media/image1443.png"/><Relationship Id="rId543" Type="http://schemas.openxmlformats.org/officeDocument/2006/relationships/image" Target="../media/image1464.png"/><Relationship Id="rId75" Type="http://schemas.openxmlformats.org/officeDocument/2006/relationships/image" Target="../media/image1230.png"/><Relationship Id="rId140" Type="http://schemas.openxmlformats.org/officeDocument/2006/relationships/customXml" Target="../ink/ink1248.xml"/><Relationship Id="rId182" Type="http://schemas.openxmlformats.org/officeDocument/2006/relationships/customXml" Target="../ink/ink1269.xml"/><Relationship Id="rId378" Type="http://schemas.openxmlformats.org/officeDocument/2006/relationships/customXml" Target="../ink/ink1367.xml"/><Relationship Id="rId403" Type="http://schemas.openxmlformats.org/officeDocument/2006/relationships/image" Target="../media/image1394.png"/><Relationship Id="rId585" Type="http://schemas.openxmlformats.org/officeDocument/2006/relationships/image" Target="../media/image1485.png"/><Relationship Id="rId6" Type="http://schemas.openxmlformats.org/officeDocument/2006/relationships/customXml" Target="../ink/ink1181.xml"/><Relationship Id="rId238" Type="http://schemas.openxmlformats.org/officeDocument/2006/relationships/customXml" Target="../ink/ink1297.xml"/><Relationship Id="rId445" Type="http://schemas.openxmlformats.org/officeDocument/2006/relationships/image" Target="../media/image1415.png"/><Relationship Id="rId487" Type="http://schemas.openxmlformats.org/officeDocument/2006/relationships/image" Target="../media/image1436.png"/><Relationship Id="rId291" Type="http://schemas.openxmlformats.org/officeDocument/2006/relationships/image" Target="../media/image1338.png"/><Relationship Id="rId305" Type="http://schemas.openxmlformats.org/officeDocument/2006/relationships/image" Target="../media/image1345.png"/><Relationship Id="rId347" Type="http://schemas.openxmlformats.org/officeDocument/2006/relationships/image" Target="../media/image1366.png"/><Relationship Id="rId512" Type="http://schemas.openxmlformats.org/officeDocument/2006/relationships/customXml" Target="../ink/ink1434.xml"/><Relationship Id="rId44" Type="http://schemas.openxmlformats.org/officeDocument/2006/relationships/customXml" Target="../ink/ink1200.xml"/><Relationship Id="rId86" Type="http://schemas.openxmlformats.org/officeDocument/2006/relationships/customXml" Target="../ink/ink1221.xml"/><Relationship Id="rId151" Type="http://schemas.openxmlformats.org/officeDocument/2006/relationships/image" Target="../media/image1268.png"/><Relationship Id="rId389" Type="http://schemas.openxmlformats.org/officeDocument/2006/relationships/image" Target="../media/image1387.png"/><Relationship Id="rId554" Type="http://schemas.openxmlformats.org/officeDocument/2006/relationships/customXml" Target="../ink/ink1455.xml"/><Relationship Id="rId596" Type="http://schemas.openxmlformats.org/officeDocument/2006/relationships/customXml" Target="../ink/ink1476.xml"/><Relationship Id="rId193" Type="http://schemas.openxmlformats.org/officeDocument/2006/relationships/image" Target="../media/image1289.png"/><Relationship Id="rId207" Type="http://schemas.openxmlformats.org/officeDocument/2006/relationships/image" Target="../media/image1296.png"/><Relationship Id="rId249" Type="http://schemas.openxmlformats.org/officeDocument/2006/relationships/image" Target="../media/image1317.png"/><Relationship Id="rId414" Type="http://schemas.openxmlformats.org/officeDocument/2006/relationships/customXml" Target="../ink/ink1385.xml"/><Relationship Id="rId456" Type="http://schemas.openxmlformats.org/officeDocument/2006/relationships/customXml" Target="../ink/ink1406.xml"/><Relationship Id="rId498" Type="http://schemas.openxmlformats.org/officeDocument/2006/relationships/customXml" Target="../ink/ink1427.xml"/><Relationship Id="rId13" Type="http://schemas.openxmlformats.org/officeDocument/2006/relationships/image" Target="../media/image1199.png"/><Relationship Id="rId109" Type="http://schemas.openxmlformats.org/officeDocument/2006/relationships/image" Target="../media/image1247.png"/><Relationship Id="rId260" Type="http://schemas.openxmlformats.org/officeDocument/2006/relationships/customXml" Target="../ink/ink1308.xml"/><Relationship Id="rId316" Type="http://schemas.openxmlformats.org/officeDocument/2006/relationships/customXml" Target="../ink/ink1336.xml"/><Relationship Id="rId523" Type="http://schemas.openxmlformats.org/officeDocument/2006/relationships/image" Target="../media/image1454.png"/><Relationship Id="rId55" Type="http://schemas.openxmlformats.org/officeDocument/2006/relationships/image" Target="../media/image1220.png"/><Relationship Id="rId97" Type="http://schemas.openxmlformats.org/officeDocument/2006/relationships/image" Target="../media/image1241.png"/><Relationship Id="rId120" Type="http://schemas.openxmlformats.org/officeDocument/2006/relationships/customXml" Target="../ink/ink1238.xml"/><Relationship Id="rId358" Type="http://schemas.openxmlformats.org/officeDocument/2006/relationships/customXml" Target="../ink/ink1357.xml"/><Relationship Id="rId565" Type="http://schemas.openxmlformats.org/officeDocument/2006/relationships/image" Target="../media/image1475.png"/><Relationship Id="rId162" Type="http://schemas.openxmlformats.org/officeDocument/2006/relationships/customXml" Target="../ink/ink1259.xml"/><Relationship Id="rId218" Type="http://schemas.openxmlformats.org/officeDocument/2006/relationships/customXml" Target="../ink/ink1287.xml"/><Relationship Id="rId425" Type="http://schemas.openxmlformats.org/officeDocument/2006/relationships/image" Target="../media/image1405.png"/><Relationship Id="rId467" Type="http://schemas.openxmlformats.org/officeDocument/2006/relationships/image" Target="../media/image1426.png"/><Relationship Id="rId271" Type="http://schemas.openxmlformats.org/officeDocument/2006/relationships/image" Target="../media/image1328.png"/><Relationship Id="rId24" Type="http://schemas.openxmlformats.org/officeDocument/2006/relationships/customXml" Target="../ink/ink1190.xml"/><Relationship Id="rId66" Type="http://schemas.openxmlformats.org/officeDocument/2006/relationships/customXml" Target="../ink/ink1211.xml"/><Relationship Id="rId131" Type="http://schemas.openxmlformats.org/officeDocument/2006/relationships/image" Target="../media/image1258.png"/><Relationship Id="rId327" Type="http://schemas.openxmlformats.org/officeDocument/2006/relationships/image" Target="../media/image1356.png"/><Relationship Id="rId369" Type="http://schemas.openxmlformats.org/officeDocument/2006/relationships/image" Target="../media/image1377.png"/><Relationship Id="rId534" Type="http://schemas.openxmlformats.org/officeDocument/2006/relationships/customXml" Target="../ink/ink1445.xml"/><Relationship Id="rId576" Type="http://schemas.openxmlformats.org/officeDocument/2006/relationships/customXml" Target="../ink/ink1466.xml"/><Relationship Id="rId173" Type="http://schemas.openxmlformats.org/officeDocument/2006/relationships/image" Target="../media/image1279.png"/><Relationship Id="rId229" Type="http://schemas.openxmlformats.org/officeDocument/2006/relationships/image" Target="../media/image1307.png"/><Relationship Id="rId380" Type="http://schemas.openxmlformats.org/officeDocument/2006/relationships/customXml" Target="../ink/ink1368.xml"/><Relationship Id="rId436" Type="http://schemas.openxmlformats.org/officeDocument/2006/relationships/customXml" Target="../ink/ink1396.xml"/><Relationship Id="rId601" Type="http://schemas.openxmlformats.org/officeDocument/2006/relationships/image" Target="../media/image1493.png"/><Relationship Id="rId240" Type="http://schemas.openxmlformats.org/officeDocument/2006/relationships/customXml" Target="../ink/ink1298.xml"/><Relationship Id="rId478" Type="http://schemas.openxmlformats.org/officeDocument/2006/relationships/customXml" Target="../ink/ink1417.xml"/><Relationship Id="rId35" Type="http://schemas.openxmlformats.org/officeDocument/2006/relationships/image" Target="../media/image1210.png"/><Relationship Id="rId77" Type="http://schemas.openxmlformats.org/officeDocument/2006/relationships/image" Target="../media/image1231.png"/><Relationship Id="rId100" Type="http://schemas.openxmlformats.org/officeDocument/2006/relationships/customXml" Target="../ink/ink1228.xml"/><Relationship Id="rId282" Type="http://schemas.openxmlformats.org/officeDocument/2006/relationships/customXml" Target="../ink/ink1319.xml"/><Relationship Id="rId338" Type="http://schemas.openxmlformats.org/officeDocument/2006/relationships/customXml" Target="../ink/ink1347.xml"/><Relationship Id="rId503" Type="http://schemas.openxmlformats.org/officeDocument/2006/relationships/image" Target="../media/image1444.png"/><Relationship Id="rId545" Type="http://schemas.openxmlformats.org/officeDocument/2006/relationships/image" Target="../media/image1465.png"/><Relationship Id="rId587" Type="http://schemas.openxmlformats.org/officeDocument/2006/relationships/image" Target="../media/image1486.png"/><Relationship Id="rId8" Type="http://schemas.openxmlformats.org/officeDocument/2006/relationships/customXml" Target="../ink/ink1182.xml"/><Relationship Id="rId142" Type="http://schemas.openxmlformats.org/officeDocument/2006/relationships/customXml" Target="../ink/ink1249.xml"/><Relationship Id="rId184" Type="http://schemas.openxmlformats.org/officeDocument/2006/relationships/customXml" Target="../ink/ink1270.xml"/><Relationship Id="rId391" Type="http://schemas.openxmlformats.org/officeDocument/2006/relationships/image" Target="../media/image1388.png"/><Relationship Id="rId405" Type="http://schemas.openxmlformats.org/officeDocument/2006/relationships/image" Target="../media/image1395.png"/><Relationship Id="rId447" Type="http://schemas.openxmlformats.org/officeDocument/2006/relationships/image" Target="../media/image1416.png"/><Relationship Id="rId251" Type="http://schemas.openxmlformats.org/officeDocument/2006/relationships/image" Target="../media/image1318.png"/><Relationship Id="rId489" Type="http://schemas.openxmlformats.org/officeDocument/2006/relationships/image" Target="../media/image1437.png"/><Relationship Id="rId46" Type="http://schemas.openxmlformats.org/officeDocument/2006/relationships/customXml" Target="../ink/ink1201.xml"/><Relationship Id="rId293" Type="http://schemas.openxmlformats.org/officeDocument/2006/relationships/image" Target="../media/image1339.png"/><Relationship Id="rId307" Type="http://schemas.openxmlformats.org/officeDocument/2006/relationships/image" Target="../media/image1346.png"/><Relationship Id="rId349" Type="http://schemas.openxmlformats.org/officeDocument/2006/relationships/image" Target="../media/image1367.png"/><Relationship Id="rId514" Type="http://schemas.openxmlformats.org/officeDocument/2006/relationships/customXml" Target="../ink/ink1435.xml"/><Relationship Id="rId556" Type="http://schemas.openxmlformats.org/officeDocument/2006/relationships/customXml" Target="../ink/ink1456.xml"/><Relationship Id="rId88" Type="http://schemas.openxmlformats.org/officeDocument/2006/relationships/customXml" Target="../ink/ink1222.xml"/><Relationship Id="rId111" Type="http://schemas.openxmlformats.org/officeDocument/2006/relationships/image" Target="../media/image1248.png"/><Relationship Id="rId153" Type="http://schemas.openxmlformats.org/officeDocument/2006/relationships/image" Target="../media/image1269.png"/><Relationship Id="rId195" Type="http://schemas.openxmlformats.org/officeDocument/2006/relationships/image" Target="../media/image1290.png"/><Relationship Id="rId209" Type="http://schemas.openxmlformats.org/officeDocument/2006/relationships/image" Target="../media/image1297.png"/><Relationship Id="rId360" Type="http://schemas.openxmlformats.org/officeDocument/2006/relationships/customXml" Target="../ink/ink1358.xml"/><Relationship Id="rId416" Type="http://schemas.openxmlformats.org/officeDocument/2006/relationships/customXml" Target="../ink/ink1386.xml"/><Relationship Id="rId598" Type="http://schemas.openxmlformats.org/officeDocument/2006/relationships/customXml" Target="../ink/ink1477.xml"/><Relationship Id="rId220" Type="http://schemas.openxmlformats.org/officeDocument/2006/relationships/customXml" Target="../ink/ink1288.xml"/><Relationship Id="rId458" Type="http://schemas.openxmlformats.org/officeDocument/2006/relationships/customXml" Target="../ink/ink1407.xml"/><Relationship Id="rId15" Type="http://schemas.openxmlformats.org/officeDocument/2006/relationships/image" Target="../media/image1200.png"/><Relationship Id="rId57" Type="http://schemas.openxmlformats.org/officeDocument/2006/relationships/image" Target="../media/image1221.png"/><Relationship Id="rId262" Type="http://schemas.openxmlformats.org/officeDocument/2006/relationships/customXml" Target="../ink/ink1309.xml"/><Relationship Id="rId318" Type="http://schemas.openxmlformats.org/officeDocument/2006/relationships/customXml" Target="../ink/ink1337.xml"/><Relationship Id="rId525" Type="http://schemas.openxmlformats.org/officeDocument/2006/relationships/image" Target="../media/image1455.png"/><Relationship Id="rId567" Type="http://schemas.openxmlformats.org/officeDocument/2006/relationships/image" Target="../media/image1476.png"/><Relationship Id="rId99" Type="http://schemas.openxmlformats.org/officeDocument/2006/relationships/image" Target="../media/image1242.png"/><Relationship Id="rId122" Type="http://schemas.openxmlformats.org/officeDocument/2006/relationships/customXml" Target="../ink/ink1239.xml"/><Relationship Id="rId164" Type="http://schemas.openxmlformats.org/officeDocument/2006/relationships/customXml" Target="../ink/ink1260.xml"/><Relationship Id="rId371" Type="http://schemas.openxmlformats.org/officeDocument/2006/relationships/image" Target="../media/image1378.png"/><Relationship Id="rId427" Type="http://schemas.openxmlformats.org/officeDocument/2006/relationships/image" Target="../media/image1406.png"/><Relationship Id="rId469" Type="http://schemas.openxmlformats.org/officeDocument/2006/relationships/image" Target="../media/image1427.png"/><Relationship Id="rId26" Type="http://schemas.openxmlformats.org/officeDocument/2006/relationships/customXml" Target="../ink/ink1191.xml"/><Relationship Id="rId231" Type="http://schemas.openxmlformats.org/officeDocument/2006/relationships/image" Target="../media/image1308.png"/><Relationship Id="rId273" Type="http://schemas.openxmlformats.org/officeDocument/2006/relationships/image" Target="../media/image1329.png"/><Relationship Id="rId329" Type="http://schemas.openxmlformats.org/officeDocument/2006/relationships/image" Target="../media/image1357.png"/><Relationship Id="rId480" Type="http://schemas.openxmlformats.org/officeDocument/2006/relationships/customXml" Target="../ink/ink1418.xml"/><Relationship Id="rId536" Type="http://schemas.openxmlformats.org/officeDocument/2006/relationships/customXml" Target="../ink/ink1446.xml"/><Relationship Id="rId68" Type="http://schemas.openxmlformats.org/officeDocument/2006/relationships/customXml" Target="../ink/ink1212.xml"/><Relationship Id="rId133" Type="http://schemas.openxmlformats.org/officeDocument/2006/relationships/image" Target="../media/image1259.png"/><Relationship Id="rId175" Type="http://schemas.openxmlformats.org/officeDocument/2006/relationships/image" Target="../media/image1280.png"/><Relationship Id="rId340" Type="http://schemas.openxmlformats.org/officeDocument/2006/relationships/customXml" Target="../ink/ink1348.xml"/><Relationship Id="rId578" Type="http://schemas.openxmlformats.org/officeDocument/2006/relationships/customXml" Target="../ink/ink1467.xml"/><Relationship Id="rId200" Type="http://schemas.openxmlformats.org/officeDocument/2006/relationships/customXml" Target="../ink/ink1278.xml"/><Relationship Id="rId382" Type="http://schemas.openxmlformats.org/officeDocument/2006/relationships/customXml" Target="../ink/ink1369.xml"/><Relationship Id="rId438" Type="http://schemas.openxmlformats.org/officeDocument/2006/relationships/customXml" Target="../ink/ink1397.xml"/><Relationship Id="rId603" Type="http://schemas.openxmlformats.org/officeDocument/2006/relationships/image" Target="../media/image1494.png"/><Relationship Id="rId242" Type="http://schemas.openxmlformats.org/officeDocument/2006/relationships/customXml" Target="../ink/ink1299.xml"/><Relationship Id="rId284" Type="http://schemas.openxmlformats.org/officeDocument/2006/relationships/customXml" Target="../ink/ink1320.xml"/><Relationship Id="rId491" Type="http://schemas.openxmlformats.org/officeDocument/2006/relationships/image" Target="../media/image1438.png"/><Relationship Id="rId505" Type="http://schemas.openxmlformats.org/officeDocument/2006/relationships/image" Target="../media/image1445.png"/><Relationship Id="rId37" Type="http://schemas.openxmlformats.org/officeDocument/2006/relationships/image" Target="../media/image1211.png"/><Relationship Id="rId79" Type="http://schemas.openxmlformats.org/officeDocument/2006/relationships/image" Target="../media/image1232.png"/><Relationship Id="rId102" Type="http://schemas.openxmlformats.org/officeDocument/2006/relationships/customXml" Target="../ink/ink1229.xml"/><Relationship Id="rId144" Type="http://schemas.openxmlformats.org/officeDocument/2006/relationships/customXml" Target="../ink/ink1250.xml"/><Relationship Id="rId547" Type="http://schemas.openxmlformats.org/officeDocument/2006/relationships/image" Target="../media/image1466.png"/><Relationship Id="rId589" Type="http://schemas.openxmlformats.org/officeDocument/2006/relationships/image" Target="../media/image1487.png"/><Relationship Id="rId90" Type="http://schemas.openxmlformats.org/officeDocument/2006/relationships/customXml" Target="../ink/ink1223.xml"/><Relationship Id="rId186" Type="http://schemas.openxmlformats.org/officeDocument/2006/relationships/customXml" Target="../ink/ink1271.xml"/><Relationship Id="rId351" Type="http://schemas.openxmlformats.org/officeDocument/2006/relationships/image" Target="../media/image1368.png"/><Relationship Id="rId393" Type="http://schemas.openxmlformats.org/officeDocument/2006/relationships/image" Target="../media/image1389.png"/><Relationship Id="rId407" Type="http://schemas.openxmlformats.org/officeDocument/2006/relationships/image" Target="../media/image1396.png"/><Relationship Id="rId449" Type="http://schemas.openxmlformats.org/officeDocument/2006/relationships/image" Target="../media/image1417.png"/><Relationship Id="rId211" Type="http://schemas.openxmlformats.org/officeDocument/2006/relationships/image" Target="../media/image1298.png"/><Relationship Id="rId253" Type="http://schemas.openxmlformats.org/officeDocument/2006/relationships/image" Target="../media/image1319.png"/><Relationship Id="rId295" Type="http://schemas.openxmlformats.org/officeDocument/2006/relationships/image" Target="../media/image1340.png"/><Relationship Id="rId309" Type="http://schemas.openxmlformats.org/officeDocument/2006/relationships/image" Target="../media/image1347.png"/><Relationship Id="rId460" Type="http://schemas.openxmlformats.org/officeDocument/2006/relationships/customXml" Target="../ink/ink1408.xml"/><Relationship Id="rId516" Type="http://schemas.openxmlformats.org/officeDocument/2006/relationships/customXml" Target="../ink/ink1436.xml"/><Relationship Id="rId48" Type="http://schemas.openxmlformats.org/officeDocument/2006/relationships/customXml" Target="../ink/ink1202.xml"/><Relationship Id="rId113" Type="http://schemas.openxmlformats.org/officeDocument/2006/relationships/image" Target="../media/image1249.png"/><Relationship Id="rId320" Type="http://schemas.openxmlformats.org/officeDocument/2006/relationships/customXml" Target="../ink/ink1338.xml"/><Relationship Id="rId558" Type="http://schemas.openxmlformats.org/officeDocument/2006/relationships/customXml" Target="../ink/ink1457.xml"/><Relationship Id="rId155" Type="http://schemas.openxmlformats.org/officeDocument/2006/relationships/image" Target="../media/image1270.png"/><Relationship Id="rId197" Type="http://schemas.openxmlformats.org/officeDocument/2006/relationships/image" Target="../media/image1291.png"/><Relationship Id="rId362" Type="http://schemas.openxmlformats.org/officeDocument/2006/relationships/customXml" Target="../ink/ink1359.xml"/><Relationship Id="rId418" Type="http://schemas.openxmlformats.org/officeDocument/2006/relationships/customXml" Target="../ink/ink1387.xml"/><Relationship Id="rId222" Type="http://schemas.openxmlformats.org/officeDocument/2006/relationships/customXml" Target="../ink/ink1289.xml"/><Relationship Id="rId264" Type="http://schemas.openxmlformats.org/officeDocument/2006/relationships/customXml" Target="../ink/ink1310.xml"/><Relationship Id="rId471" Type="http://schemas.openxmlformats.org/officeDocument/2006/relationships/image" Target="../media/image1428.png"/><Relationship Id="rId17" Type="http://schemas.openxmlformats.org/officeDocument/2006/relationships/image" Target="../media/image1201.png"/><Relationship Id="rId59" Type="http://schemas.openxmlformats.org/officeDocument/2006/relationships/image" Target="../media/image1222.png"/><Relationship Id="rId124" Type="http://schemas.openxmlformats.org/officeDocument/2006/relationships/customXml" Target="../ink/ink1240.xml"/><Relationship Id="rId527" Type="http://schemas.openxmlformats.org/officeDocument/2006/relationships/image" Target="../media/image1456.png"/><Relationship Id="rId569" Type="http://schemas.openxmlformats.org/officeDocument/2006/relationships/image" Target="../media/image1477.png"/><Relationship Id="rId70" Type="http://schemas.openxmlformats.org/officeDocument/2006/relationships/customXml" Target="../ink/ink1213.xml"/><Relationship Id="rId166" Type="http://schemas.openxmlformats.org/officeDocument/2006/relationships/customXml" Target="../ink/ink1261.xml"/><Relationship Id="rId331" Type="http://schemas.openxmlformats.org/officeDocument/2006/relationships/image" Target="../media/image1358.png"/><Relationship Id="rId373" Type="http://schemas.openxmlformats.org/officeDocument/2006/relationships/image" Target="../media/image1379.png"/><Relationship Id="rId429" Type="http://schemas.openxmlformats.org/officeDocument/2006/relationships/image" Target="../media/image1407.png"/><Relationship Id="rId580" Type="http://schemas.openxmlformats.org/officeDocument/2006/relationships/customXml" Target="../ink/ink1468.xml"/><Relationship Id="rId1" Type="http://schemas.openxmlformats.org/officeDocument/2006/relationships/slideLayout" Target="../slideLayouts/slideLayout9.xml"/><Relationship Id="rId233" Type="http://schemas.openxmlformats.org/officeDocument/2006/relationships/image" Target="../media/image1309.png"/><Relationship Id="rId440" Type="http://schemas.openxmlformats.org/officeDocument/2006/relationships/customXml" Target="../ink/ink1398.xml"/><Relationship Id="rId28" Type="http://schemas.openxmlformats.org/officeDocument/2006/relationships/customXml" Target="../ink/ink1192.xml"/><Relationship Id="rId275" Type="http://schemas.openxmlformats.org/officeDocument/2006/relationships/image" Target="../media/image1330.png"/><Relationship Id="rId300" Type="http://schemas.openxmlformats.org/officeDocument/2006/relationships/customXml" Target="../ink/ink1328.xml"/><Relationship Id="rId482" Type="http://schemas.openxmlformats.org/officeDocument/2006/relationships/customXml" Target="../ink/ink1419.xml"/><Relationship Id="rId538" Type="http://schemas.openxmlformats.org/officeDocument/2006/relationships/customXml" Target="../ink/ink1447.xml"/><Relationship Id="rId81" Type="http://schemas.openxmlformats.org/officeDocument/2006/relationships/image" Target="../media/image1233.png"/><Relationship Id="rId135" Type="http://schemas.openxmlformats.org/officeDocument/2006/relationships/image" Target="../media/image1260.png"/><Relationship Id="rId177" Type="http://schemas.openxmlformats.org/officeDocument/2006/relationships/image" Target="../media/image1281.png"/><Relationship Id="rId342" Type="http://schemas.openxmlformats.org/officeDocument/2006/relationships/customXml" Target="../ink/ink1349.xml"/><Relationship Id="rId384" Type="http://schemas.openxmlformats.org/officeDocument/2006/relationships/customXml" Target="../ink/ink1370.xml"/><Relationship Id="rId591" Type="http://schemas.openxmlformats.org/officeDocument/2006/relationships/image" Target="../media/image1488.png"/><Relationship Id="rId605" Type="http://schemas.openxmlformats.org/officeDocument/2006/relationships/image" Target="../media/image1495.png"/><Relationship Id="rId202" Type="http://schemas.openxmlformats.org/officeDocument/2006/relationships/customXml" Target="../ink/ink1279.xml"/><Relationship Id="rId244" Type="http://schemas.openxmlformats.org/officeDocument/2006/relationships/customXml" Target="../ink/ink1300.xml"/><Relationship Id="rId39" Type="http://schemas.openxmlformats.org/officeDocument/2006/relationships/image" Target="../media/image1212.png"/><Relationship Id="rId286" Type="http://schemas.openxmlformats.org/officeDocument/2006/relationships/customXml" Target="../ink/ink1321.xml"/><Relationship Id="rId451" Type="http://schemas.openxmlformats.org/officeDocument/2006/relationships/image" Target="../media/image1418.png"/><Relationship Id="rId493" Type="http://schemas.openxmlformats.org/officeDocument/2006/relationships/image" Target="../media/image1439.png"/><Relationship Id="rId507" Type="http://schemas.openxmlformats.org/officeDocument/2006/relationships/image" Target="../media/image1446.png"/><Relationship Id="rId549" Type="http://schemas.openxmlformats.org/officeDocument/2006/relationships/image" Target="../media/image1467.png"/><Relationship Id="rId50" Type="http://schemas.openxmlformats.org/officeDocument/2006/relationships/customXml" Target="../ink/ink1203.xml"/><Relationship Id="rId104" Type="http://schemas.openxmlformats.org/officeDocument/2006/relationships/customXml" Target="../ink/ink1230.xml"/><Relationship Id="rId146" Type="http://schemas.openxmlformats.org/officeDocument/2006/relationships/customXml" Target="../ink/ink1251.xml"/><Relationship Id="rId188" Type="http://schemas.openxmlformats.org/officeDocument/2006/relationships/customXml" Target="../ink/ink1272.xml"/><Relationship Id="rId311" Type="http://schemas.openxmlformats.org/officeDocument/2006/relationships/image" Target="../media/image1348.png"/><Relationship Id="rId353" Type="http://schemas.openxmlformats.org/officeDocument/2006/relationships/image" Target="../media/image1369.png"/><Relationship Id="rId395" Type="http://schemas.openxmlformats.org/officeDocument/2006/relationships/image" Target="../media/image1390.png"/><Relationship Id="rId409" Type="http://schemas.openxmlformats.org/officeDocument/2006/relationships/image" Target="../media/image1397.png"/><Relationship Id="rId560" Type="http://schemas.openxmlformats.org/officeDocument/2006/relationships/customXml" Target="../ink/ink1458.xml"/><Relationship Id="rId92" Type="http://schemas.openxmlformats.org/officeDocument/2006/relationships/customXml" Target="../ink/ink1224.xml"/><Relationship Id="rId213" Type="http://schemas.openxmlformats.org/officeDocument/2006/relationships/image" Target="../media/image1299.png"/><Relationship Id="rId420" Type="http://schemas.openxmlformats.org/officeDocument/2006/relationships/customXml" Target="../ink/ink1388.xml"/><Relationship Id="rId255" Type="http://schemas.openxmlformats.org/officeDocument/2006/relationships/image" Target="../media/image1320.png"/><Relationship Id="rId297" Type="http://schemas.openxmlformats.org/officeDocument/2006/relationships/image" Target="../media/image1341.png"/><Relationship Id="rId462" Type="http://schemas.openxmlformats.org/officeDocument/2006/relationships/customXml" Target="../ink/ink1409.xml"/><Relationship Id="rId518" Type="http://schemas.openxmlformats.org/officeDocument/2006/relationships/customXml" Target="../ink/ink1437.xml"/><Relationship Id="rId115" Type="http://schemas.openxmlformats.org/officeDocument/2006/relationships/image" Target="../media/image1250.png"/><Relationship Id="rId157" Type="http://schemas.openxmlformats.org/officeDocument/2006/relationships/image" Target="../media/image1271.png"/><Relationship Id="rId322" Type="http://schemas.openxmlformats.org/officeDocument/2006/relationships/customXml" Target="../ink/ink1339.xml"/><Relationship Id="rId364" Type="http://schemas.openxmlformats.org/officeDocument/2006/relationships/customXml" Target="../ink/ink1360.xml"/><Relationship Id="rId61" Type="http://schemas.openxmlformats.org/officeDocument/2006/relationships/image" Target="../media/image1223.png"/><Relationship Id="rId199" Type="http://schemas.openxmlformats.org/officeDocument/2006/relationships/image" Target="../media/image1292.png"/><Relationship Id="rId571" Type="http://schemas.openxmlformats.org/officeDocument/2006/relationships/image" Target="../media/image1478.png"/><Relationship Id="rId19" Type="http://schemas.openxmlformats.org/officeDocument/2006/relationships/image" Target="../media/image1202.png"/><Relationship Id="rId224" Type="http://schemas.openxmlformats.org/officeDocument/2006/relationships/customXml" Target="../ink/ink1290.xml"/><Relationship Id="rId266" Type="http://schemas.openxmlformats.org/officeDocument/2006/relationships/customXml" Target="../ink/ink1311.xml"/><Relationship Id="rId431" Type="http://schemas.openxmlformats.org/officeDocument/2006/relationships/image" Target="../media/image1408.png"/><Relationship Id="rId473" Type="http://schemas.openxmlformats.org/officeDocument/2006/relationships/image" Target="../media/image1429.png"/><Relationship Id="rId529" Type="http://schemas.openxmlformats.org/officeDocument/2006/relationships/image" Target="../media/image1457.png"/><Relationship Id="rId30" Type="http://schemas.openxmlformats.org/officeDocument/2006/relationships/customXml" Target="../ink/ink1193.xml"/><Relationship Id="rId126" Type="http://schemas.openxmlformats.org/officeDocument/2006/relationships/customXml" Target="../ink/ink1241.xml"/><Relationship Id="rId168" Type="http://schemas.openxmlformats.org/officeDocument/2006/relationships/customXml" Target="../ink/ink1262.xml"/><Relationship Id="rId333" Type="http://schemas.openxmlformats.org/officeDocument/2006/relationships/image" Target="../media/image1359.png"/><Relationship Id="rId540" Type="http://schemas.openxmlformats.org/officeDocument/2006/relationships/customXml" Target="../ink/ink1448.xml"/><Relationship Id="rId72" Type="http://schemas.openxmlformats.org/officeDocument/2006/relationships/customXml" Target="../ink/ink1214.xml"/><Relationship Id="rId375" Type="http://schemas.openxmlformats.org/officeDocument/2006/relationships/image" Target="../media/image1380.png"/><Relationship Id="rId582" Type="http://schemas.openxmlformats.org/officeDocument/2006/relationships/customXml" Target="../ink/ink1469.xml"/><Relationship Id="rId3" Type="http://schemas.openxmlformats.org/officeDocument/2006/relationships/image" Target="../media/image3.png"/><Relationship Id="rId235" Type="http://schemas.openxmlformats.org/officeDocument/2006/relationships/image" Target="../media/image1310.png"/><Relationship Id="rId277" Type="http://schemas.openxmlformats.org/officeDocument/2006/relationships/image" Target="../media/image1331.png"/><Relationship Id="rId400" Type="http://schemas.openxmlformats.org/officeDocument/2006/relationships/customXml" Target="../ink/ink1378.xml"/><Relationship Id="rId442" Type="http://schemas.openxmlformats.org/officeDocument/2006/relationships/customXml" Target="../ink/ink1399.xml"/><Relationship Id="rId484" Type="http://schemas.openxmlformats.org/officeDocument/2006/relationships/customXml" Target="../ink/ink1420.xml"/><Relationship Id="rId137" Type="http://schemas.openxmlformats.org/officeDocument/2006/relationships/image" Target="../media/image1261.png"/><Relationship Id="rId302" Type="http://schemas.openxmlformats.org/officeDocument/2006/relationships/customXml" Target="../ink/ink1329.xml"/><Relationship Id="rId344" Type="http://schemas.openxmlformats.org/officeDocument/2006/relationships/customXml" Target="../ink/ink1350.xml"/><Relationship Id="rId41" Type="http://schemas.openxmlformats.org/officeDocument/2006/relationships/image" Target="../media/image1213.png"/><Relationship Id="rId83" Type="http://schemas.openxmlformats.org/officeDocument/2006/relationships/image" Target="../media/image1234.png"/><Relationship Id="rId179" Type="http://schemas.openxmlformats.org/officeDocument/2006/relationships/image" Target="../media/image1282.png"/><Relationship Id="rId386" Type="http://schemas.openxmlformats.org/officeDocument/2006/relationships/customXml" Target="../ink/ink1371.xml"/><Relationship Id="rId551" Type="http://schemas.openxmlformats.org/officeDocument/2006/relationships/image" Target="../media/image1468.png"/><Relationship Id="rId593" Type="http://schemas.openxmlformats.org/officeDocument/2006/relationships/image" Target="../media/image1489.png"/><Relationship Id="rId607" Type="http://schemas.openxmlformats.org/officeDocument/2006/relationships/image" Target="../media/image1496.png"/><Relationship Id="rId190" Type="http://schemas.openxmlformats.org/officeDocument/2006/relationships/customXml" Target="../ink/ink1273.xml"/><Relationship Id="rId204" Type="http://schemas.openxmlformats.org/officeDocument/2006/relationships/customXml" Target="../ink/ink1280.xml"/><Relationship Id="rId246" Type="http://schemas.openxmlformats.org/officeDocument/2006/relationships/customXml" Target="../ink/ink1301.xml"/><Relationship Id="rId288" Type="http://schemas.openxmlformats.org/officeDocument/2006/relationships/customXml" Target="../ink/ink1322.xml"/><Relationship Id="rId411" Type="http://schemas.openxmlformats.org/officeDocument/2006/relationships/image" Target="../media/image1398.png"/><Relationship Id="rId453" Type="http://schemas.openxmlformats.org/officeDocument/2006/relationships/image" Target="../media/image1419.png"/><Relationship Id="rId509" Type="http://schemas.openxmlformats.org/officeDocument/2006/relationships/image" Target="../media/image1447.png"/><Relationship Id="rId106" Type="http://schemas.openxmlformats.org/officeDocument/2006/relationships/customXml" Target="../ink/ink1231.xml"/><Relationship Id="rId313" Type="http://schemas.openxmlformats.org/officeDocument/2006/relationships/image" Target="../media/image1349.png"/><Relationship Id="rId495" Type="http://schemas.openxmlformats.org/officeDocument/2006/relationships/image" Target="../media/image1440.png"/><Relationship Id="rId10" Type="http://schemas.openxmlformats.org/officeDocument/2006/relationships/customXml" Target="../ink/ink1183.xml"/><Relationship Id="rId52" Type="http://schemas.openxmlformats.org/officeDocument/2006/relationships/customXml" Target="../ink/ink1204.xml"/><Relationship Id="rId94" Type="http://schemas.openxmlformats.org/officeDocument/2006/relationships/customXml" Target="../ink/ink1225.xml"/><Relationship Id="rId148" Type="http://schemas.openxmlformats.org/officeDocument/2006/relationships/customXml" Target="../ink/ink1252.xml"/><Relationship Id="rId355" Type="http://schemas.openxmlformats.org/officeDocument/2006/relationships/image" Target="../media/image1370.png"/><Relationship Id="rId397" Type="http://schemas.openxmlformats.org/officeDocument/2006/relationships/image" Target="../media/image1391.png"/><Relationship Id="rId520" Type="http://schemas.openxmlformats.org/officeDocument/2006/relationships/customXml" Target="../ink/ink1438.xml"/><Relationship Id="rId562" Type="http://schemas.openxmlformats.org/officeDocument/2006/relationships/customXml" Target="../ink/ink1459.xml"/><Relationship Id="rId215" Type="http://schemas.openxmlformats.org/officeDocument/2006/relationships/image" Target="../media/image1300.png"/><Relationship Id="rId257" Type="http://schemas.openxmlformats.org/officeDocument/2006/relationships/image" Target="../media/image1321.png"/><Relationship Id="rId422" Type="http://schemas.openxmlformats.org/officeDocument/2006/relationships/customXml" Target="../ink/ink1389.xml"/><Relationship Id="rId464" Type="http://schemas.openxmlformats.org/officeDocument/2006/relationships/customXml" Target="../ink/ink1410.xml"/><Relationship Id="rId299" Type="http://schemas.openxmlformats.org/officeDocument/2006/relationships/image" Target="../media/image1342.png"/><Relationship Id="rId63" Type="http://schemas.openxmlformats.org/officeDocument/2006/relationships/image" Target="../media/image1224.png"/><Relationship Id="rId159" Type="http://schemas.openxmlformats.org/officeDocument/2006/relationships/image" Target="../media/image1272.png"/><Relationship Id="rId366" Type="http://schemas.openxmlformats.org/officeDocument/2006/relationships/customXml" Target="../ink/ink1361.xml"/><Relationship Id="rId573" Type="http://schemas.openxmlformats.org/officeDocument/2006/relationships/image" Target="../media/image1479.png"/><Relationship Id="rId226" Type="http://schemas.openxmlformats.org/officeDocument/2006/relationships/customXml" Target="../ink/ink1291.xml"/><Relationship Id="rId433" Type="http://schemas.openxmlformats.org/officeDocument/2006/relationships/image" Target="../media/image1409.png"/><Relationship Id="rId74" Type="http://schemas.openxmlformats.org/officeDocument/2006/relationships/customXml" Target="../ink/ink1215.xml"/><Relationship Id="rId377" Type="http://schemas.openxmlformats.org/officeDocument/2006/relationships/image" Target="../media/image1381.png"/><Relationship Id="rId500" Type="http://schemas.openxmlformats.org/officeDocument/2006/relationships/customXml" Target="../ink/ink1428.xml"/><Relationship Id="rId584" Type="http://schemas.openxmlformats.org/officeDocument/2006/relationships/customXml" Target="../ink/ink1470.xml"/><Relationship Id="rId5" Type="http://schemas.openxmlformats.org/officeDocument/2006/relationships/image" Target="../media/image1195.png"/><Relationship Id="rId237" Type="http://schemas.openxmlformats.org/officeDocument/2006/relationships/image" Target="../media/image1311.png"/><Relationship Id="rId444" Type="http://schemas.openxmlformats.org/officeDocument/2006/relationships/customXml" Target="../ink/ink1400.xml"/><Relationship Id="rId290" Type="http://schemas.openxmlformats.org/officeDocument/2006/relationships/customXml" Target="../ink/ink1323.xml"/><Relationship Id="rId304" Type="http://schemas.openxmlformats.org/officeDocument/2006/relationships/customXml" Target="../ink/ink1330.xml"/><Relationship Id="rId388" Type="http://schemas.openxmlformats.org/officeDocument/2006/relationships/customXml" Target="../ink/ink1372.xml"/><Relationship Id="rId511" Type="http://schemas.openxmlformats.org/officeDocument/2006/relationships/image" Target="../media/image1448.png"/><Relationship Id="rId85" Type="http://schemas.openxmlformats.org/officeDocument/2006/relationships/image" Target="../media/image1235.png"/><Relationship Id="rId150" Type="http://schemas.openxmlformats.org/officeDocument/2006/relationships/customXml" Target="../ink/ink1253.xml"/><Relationship Id="rId595" Type="http://schemas.openxmlformats.org/officeDocument/2006/relationships/image" Target="../media/image1490.png"/><Relationship Id="rId248" Type="http://schemas.openxmlformats.org/officeDocument/2006/relationships/customXml" Target="../ink/ink1302.xml"/><Relationship Id="rId455" Type="http://schemas.openxmlformats.org/officeDocument/2006/relationships/image" Target="../media/image1420.png"/><Relationship Id="rId12" Type="http://schemas.openxmlformats.org/officeDocument/2006/relationships/customXml" Target="../ink/ink1184.xml"/><Relationship Id="rId108" Type="http://schemas.openxmlformats.org/officeDocument/2006/relationships/customXml" Target="../ink/ink1232.xml"/><Relationship Id="rId315" Type="http://schemas.openxmlformats.org/officeDocument/2006/relationships/image" Target="../media/image1350.png"/><Relationship Id="rId522" Type="http://schemas.openxmlformats.org/officeDocument/2006/relationships/customXml" Target="../ink/ink1439.xml"/><Relationship Id="rId96" Type="http://schemas.openxmlformats.org/officeDocument/2006/relationships/customXml" Target="../ink/ink1226.xml"/><Relationship Id="rId161" Type="http://schemas.openxmlformats.org/officeDocument/2006/relationships/image" Target="../media/image1273.png"/><Relationship Id="rId399" Type="http://schemas.openxmlformats.org/officeDocument/2006/relationships/image" Target="../media/image1392.png"/><Relationship Id="rId259" Type="http://schemas.openxmlformats.org/officeDocument/2006/relationships/image" Target="../media/image1322.png"/><Relationship Id="rId466" Type="http://schemas.openxmlformats.org/officeDocument/2006/relationships/customXml" Target="../ink/ink1411.xml"/><Relationship Id="rId23" Type="http://schemas.openxmlformats.org/officeDocument/2006/relationships/image" Target="../media/image1204.png"/><Relationship Id="rId119" Type="http://schemas.openxmlformats.org/officeDocument/2006/relationships/image" Target="../media/image1252.png"/><Relationship Id="rId326" Type="http://schemas.openxmlformats.org/officeDocument/2006/relationships/customXml" Target="../ink/ink1341.xml"/><Relationship Id="rId533" Type="http://schemas.openxmlformats.org/officeDocument/2006/relationships/image" Target="../media/image1459.png"/><Relationship Id="rId172" Type="http://schemas.openxmlformats.org/officeDocument/2006/relationships/customXml" Target="../ink/ink1264.xml"/><Relationship Id="rId477" Type="http://schemas.openxmlformats.org/officeDocument/2006/relationships/image" Target="../media/image1431.png"/><Relationship Id="rId600" Type="http://schemas.openxmlformats.org/officeDocument/2006/relationships/customXml" Target="../ink/ink1478.xml"/><Relationship Id="rId337" Type="http://schemas.openxmlformats.org/officeDocument/2006/relationships/image" Target="../media/image1361.png"/><Relationship Id="rId34" Type="http://schemas.openxmlformats.org/officeDocument/2006/relationships/customXml" Target="../ink/ink1195.xml"/><Relationship Id="rId544" Type="http://schemas.openxmlformats.org/officeDocument/2006/relationships/customXml" Target="../ink/ink1450.xml"/><Relationship Id="rId183" Type="http://schemas.openxmlformats.org/officeDocument/2006/relationships/image" Target="../media/image1284.png"/><Relationship Id="rId390" Type="http://schemas.openxmlformats.org/officeDocument/2006/relationships/customXml" Target="../ink/ink1373.xml"/><Relationship Id="rId404" Type="http://schemas.openxmlformats.org/officeDocument/2006/relationships/customXml" Target="../ink/ink1380.xml"/><Relationship Id="rId250" Type="http://schemas.openxmlformats.org/officeDocument/2006/relationships/customXml" Target="../ink/ink1303.xml"/><Relationship Id="rId488" Type="http://schemas.openxmlformats.org/officeDocument/2006/relationships/customXml" Target="../ink/ink1422.xml"/><Relationship Id="rId45" Type="http://schemas.openxmlformats.org/officeDocument/2006/relationships/image" Target="../media/image1215.png"/><Relationship Id="rId110" Type="http://schemas.openxmlformats.org/officeDocument/2006/relationships/customXml" Target="../ink/ink1233.xml"/><Relationship Id="rId348" Type="http://schemas.openxmlformats.org/officeDocument/2006/relationships/customXml" Target="../ink/ink1352.xml"/><Relationship Id="rId555" Type="http://schemas.openxmlformats.org/officeDocument/2006/relationships/image" Target="../media/image1470.png"/><Relationship Id="rId194" Type="http://schemas.openxmlformats.org/officeDocument/2006/relationships/customXml" Target="../ink/ink1275.xml"/><Relationship Id="rId208" Type="http://schemas.openxmlformats.org/officeDocument/2006/relationships/customXml" Target="../ink/ink1282.xml"/><Relationship Id="rId415" Type="http://schemas.openxmlformats.org/officeDocument/2006/relationships/image" Target="../media/image1400.png"/><Relationship Id="rId261" Type="http://schemas.openxmlformats.org/officeDocument/2006/relationships/image" Target="../media/image1323.png"/><Relationship Id="rId499" Type="http://schemas.openxmlformats.org/officeDocument/2006/relationships/image" Target="../media/image1442.png"/><Relationship Id="rId56" Type="http://schemas.openxmlformats.org/officeDocument/2006/relationships/customXml" Target="../ink/ink1206.xml"/><Relationship Id="rId359" Type="http://schemas.openxmlformats.org/officeDocument/2006/relationships/image" Target="../media/image1372.png"/><Relationship Id="rId566" Type="http://schemas.openxmlformats.org/officeDocument/2006/relationships/customXml" Target="../ink/ink1461.xml"/></Relationships>
</file>

<file path=ppt/slides/_rels/slide17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553.png"/><Relationship Id="rId21" Type="http://schemas.openxmlformats.org/officeDocument/2006/relationships/image" Target="../media/image1505.png"/><Relationship Id="rId63" Type="http://schemas.openxmlformats.org/officeDocument/2006/relationships/image" Target="../media/image1526.png"/><Relationship Id="rId159" Type="http://schemas.openxmlformats.org/officeDocument/2006/relationships/image" Target="../media/image1574.png"/><Relationship Id="rId170" Type="http://schemas.openxmlformats.org/officeDocument/2006/relationships/customXml" Target="../ink/ink1564.xml"/><Relationship Id="rId226" Type="http://schemas.openxmlformats.org/officeDocument/2006/relationships/customXml" Target="../ink/ink1592.xml"/><Relationship Id="rId268" Type="http://schemas.openxmlformats.org/officeDocument/2006/relationships/customXml" Target="../ink/ink1613.xml"/><Relationship Id="rId32" Type="http://schemas.openxmlformats.org/officeDocument/2006/relationships/customXml" Target="../ink/ink1495.xml"/><Relationship Id="rId74" Type="http://schemas.openxmlformats.org/officeDocument/2006/relationships/customXml" Target="../ink/ink1516.xml"/><Relationship Id="rId128" Type="http://schemas.openxmlformats.org/officeDocument/2006/relationships/customXml" Target="../ink/ink1543.xml"/><Relationship Id="rId5" Type="http://schemas.openxmlformats.org/officeDocument/2006/relationships/image" Target="../media/image1497.png"/><Relationship Id="rId181" Type="http://schemas.openxmlformats.org/officeDocument/2006/relationships/image" Target="../media/image1585.png"/><Relationship Id="rId237" Type="http://schemas.openxmlformats.org/officeDocument/2006/relationships/image" Target="../media/image1613.png"/><Relationship Id="rId258" Type="http://schemas.openxmlformats.org/officeDocument/2006/relationships/customXml" Target="../ink/ink1608.xml"/><Relationship Id="rId22" Type="http://schemas.openxmlformats.org/officeDocument/2006/relationships/customXml" Target="../ink/ink1490.xml"/><Relationship Id="rId43" Type="http://schemas.openxmlformats.org/officeDocument/2006/relationships/image" Target="../media/image1516.png"/><Relationship Id="rId64" Type="http://schemas.openxmlformats.org/officeDocument/2006/relationships/customXml" Target="../ink/ink1511.xml"/><Relationship Id="rId118" Type="http://schemas.openxmlformats.org/officeDocument/2006/relationships/customXml" Target="../ink/ink1538.xml"/><Relationship Id="rId139" Type="http://schemas.openxmlformats.org/officeDocument/2006/relationships/image" Target="../media/image1564.png"/><Relationship Id="rId85" Type="http://schemas.openxmlformats.org/officeDocument/2006/relationships/image" Target="../media/image1537.png"/><Relationship Id="rId150" Type="http://schemas.openxmlformats.org/officeDocument/2006/relationships/customXml" Target="../ink/ink1554.xml"/><Relationship Id="rId171" Type="http://schemas.openxmlformats.org/officeDocument/2006/relationships/image" Target="../media/image1580.png"/><Relationship Id="rId192" Type="http://schemas.openxmlformats.org/officeDocument/2006/relationships/customXml" Target="../ink/ink1575.xml"/><Relationship Id="rId206" Type="http://schemas.openxmlformats.org/officeDocument/2006/relationships/customXml" Target="../ink/ink1582.xml"/><Relationship Id="rId227" Type="http://schemas.openxmlformats.org/officeDocument/2006/relationships/image" Target="../media/image1608.png"/><Relationship Id="rId248" Type="http://schemas.openxmlformats.org/officeDocument/2006/relationships/customXml" Target="../ink/ink1603.xml"/><Relationship Id="rId269" Type="http://schemas.openxmlformats.org/officeDocument/2006/relationships/image" Target="../media/image1629.png"/><Relationship Id="rId12" Type="http://schemas.openxmlformats.org/officeDocument/2006/relationships/customXml" Target="../ink/ink1485.xml"/><Relationship Id="rId33" Type="http://schemas.openxmlformats.org/officeDocument/2006/relationships/image" Target="../media/image1511.png"/><Relationship Id="rId108" Type="http://schemas.openxmlformats.org/officeDocument/2006/relationships/customXml" Target="../ink/ink1533.xml"/><Relationship Id="rId129" Type="http://schemas.openxmlformats.org/officeDocument/2006/relationships/image" Target="../media/image1559.png"/><Relationship Id="rId54" Type="http://schemas.openxmlformats.org/officeDocument/2006/relationships/customXml" Target="../ink/ink1506.xml"/><Relationship Id="rId75" Type="http://schemas.openxmlformats.org/officeDocument/2006/relationships/image" Target="../media/image1532.png"/><Relationship Id="rId96" Type="http://schemas.openxmlformats.org/officeDocument/2006/relationships/customXml" Target="../ink/ink1527.xml"/><Relationship Id="rId140" Type="http://schemas.openxmlformats.org/officeDocument/2006/relationships/customXml" Target="../ink/ink1549.xml"/><Relationship Id="rId161" Type="http://schemas.openxmlformats.org/officeDocument/2006/relationships/image" Target="../media/image1575.png"/><Relationship Id="rId182" Type="http://schemas.openxmlformats.org/officeDocument/2006/relationships/customXml" Target="../ink/ink1570.xml"/><Relationship Id="rId217" Type="http://schemas.openxmlformats.org/officeDocument/2006/relationships/image" Target="../media/image1603.png"/><Relationship Id="rId6" Type="http://schemas.openxmlformats.org/officeDocument/2006/relationships/customXml" Target="../ink/ink1482.xml"/><Relationship Id="rId238" Type="http://schemas.openxmlformats.org/officeDocument/2006/relationships/customXml" Target="../ink/ink1598.xml"/><Relationship Id="rId259" Type="http://schemas.openxmlformats.org/officeDocument/2006/relationships/image" Target="../media/image1624.png"/><Relationship Id="rId23" Type="http://schemas.openxmlformats.org/officeDocument/2006/relationships/image" Target="../media/image1506.png"/><Relationship Id="rId119" Type="http://schemas.openxmlformats.org/officeDocument/2006/relationships/image" Target="../media/image1554.png"/><Relationship Id="rId270" Type="http://schemas.openxmlformats.org/officeDocument/2006/relationships/customXml" Target="../ink/ink1614.xml"/><Relationship Id="rId44" Type="http://schemas.openxmlformats.org/officeDocument/2006/relationships/customXml" Target="../ink/ink1501.xml"/><Relationship Id="rId65" Type="http://schemas.openxmlformats.org/officeDocument/2006/relationships/image" Target="../media/image1527.png"/><Relationship Id="rId86" Type="http://schemas.openxmlformats.org/officeDocument/2006/relationships/customXml" Target="../ink/ink1522.xml"/><Relationship Id="rId130" Type="http://schemas.openxmlformats.org/officeDocument/2006/relationships/customXml" Target="../ink/ink1544.xml"/><Relationship Id="rId151" Type="http://schemas.openxmlformats.org/officeDocument/2006/relationships/image" Target="../media/image1570.png"/><Relationship Id="rId172" Type="http://schemas.openxmlformats.org/officeDocument/2006/relationships/customXml" Target="../ink/ink1565.xml"/><Relationship Id="rId193" Type="http://schemas.openxmlformats.org/officeDocument/2006/relationships/image" Target="../media/image1591.png"/><Relationship Id="rId207" Type="http://schemas.openxmlformats.org/officeDocument/2006/relationships/image" Target="../media/image1598.png"/><Relationship Id="rId228" Type="http://schemas.openxmlformats.org/officeDocument/2006/relationships/customXml" Target="../ink/ink1593.xml"/><Relationship Id="rId249" Type="http://schemas.openxmlformats.org/officeDocument/2006/relationships/image" Target="../media/image1619.png"/><Relationship Id="rId13" Type="http://schemas.openxmlformats.org/officeDocument/2006/relationships/image" Target="../media/image1501.png"/><Relationship Id="rId109" Type="http://schemas.openxmlformats.org/officeDocument/2006/relationships/image" Target="../media/image1549.png"/><Relationship Id="rId260" Type="http://schemas.openxmlformats.org/officeDocument/2006/relationships/customXml" Target="../ink/ink1609.xml"/><Relationship Id="rId34" Type="http://schemas.openxmlformats.org/officeDocument/2006/relationships/customXml" Target="../ink/ink1496.xml"/><Relationship Id="rId55" Type="http://schemas.openxmlformats.org/officeDocument/2006/relationships/image" Target="../media/image1522.png"/><Relationship Id="rId76" Type="http://schemas.openxmlformats.org/officeDocument/2006/relationships/customXml" Target="../ink/ink1517.xml"/><Relationship Id="rId97" Type="http://schemas.openxmlformats.org/officeDocument/2006/relationships/image" Target="../media/image1543.png"/><Relationship Id="rId120" Type="http://schemas.openxmlformats.org/officeDocument/2006/relationships/customXml" Target="../ink/ink1539.xml"/><Relationship Id="rId141" Type="http://schemas.openxmlformats.org/officeDocument/2006/relationships/image" Target="../media/image1565.png"/><Relationship Id="rId7" Type="http://schemas.openxmlformats.org/officeDocument/2006/relationships/image" Target="../media/image1498.png"/><Relationship Id="rId162" Type="http://schemas.openxmlformats.org/officeDocument/2006/relationships/customXml" Target="../ink/ink1560.xml"/><Relationship Id="rId183" Type="http://schemas.openxmlformats.org/officeDocument/2006/relationships/image" Target="../media/image1586.png"/><Relationship Id="rId218" Type="http://schemas.openxmlformats.org/officeDocument/2006/relationships/customXml" Target="../ink/ink1588.xml"/><Relationship Id="rId239" Type="http://schemas.openxmlformats.org/officeDocument/2006/relationships/image" Target="../media/image1614.png"/><Relationship Id="rId250" Type="http://schemas.openxmlformats.org/officeDocument/2006/relationships/customXml" Target="../ink/ink1604.xml"/><Relationship Id="rId271" Type="http://schemas.openxmlformats.org/officeDocument/2006/relationships/image" Target="../media/image1630.png"/><Relationship Id="rId24" Type="http://schemas.openxmlformats.org/officeDocument/2006/relationships/customXml" Target="../ink/ink1491.xml"/><Relationship Id="rId45" Type="http://schemas.openxmlformats.org/officeDocument/2006/relationships/image" Target="../media/image1517.png"/><Relationship Id="rId66" Type="http://schemas.openxmlformats.org/officeDocument/2006/relationships/customXml" Target="../ink/ink1512.xml"/><Relationship Id="rId87" Type="http://schemas.openxmlformats.org/officeDocument/2006/relationships/image" Target="../media/image1538.png"/><Relationship Id="rId110" Type="http://schemas.openxmlformats.org/officeDocument/2006/relationships/customXml" Target="../ink/ink1534.xml"/><Relationship Id="rId131" Type="http://schemas.openxmlformats.org/officeDocument/2006/relationships/image" Target="../media/image1560.png"/><Relationship Id="rId152" Type="http://schemas.openxmlformats.org/officeDocument/2006/relationships/customXml" Target="../ink/ink1555.xml"/><Relationship Id="rId173" Type="http://schemas.openxmlformats.org/officeDocument/2006/relationships/image" Target="../media/image1581.png"/><Relationship Id="rId194" Type="http://schemas.openxmlformats.org/officeDocument/2006/relationships/customXml" Target="../ink/ink1576.xml"/><Relationship Id="rId208" Type="http://schemas.openxmlformats.org/officeDocument/2006/relationships/customXml" Target="../ink/ink1583.xml"/><Relationship Id="rId229" Type="http://schemas.openxmlformats.org/officeDocument/2006/relationships/image" Target="../media/image1609.png"/><Relationship Id="rId240" Type="http://schemas.openxmlformats.org/officeDocument/2006/relationships/customXml" Target="../ink/ink1599.xml"/><Relationship Id="rId261" Type="http://schemas.openxmlformats.org/officeDocument/2006/relationships/image" Target="../media/image1625.png"/><Relationship Id="rId14" Type="http://schemas.openxmlformats.org/officeDocument/2006/relationships/customXml" Target="../ink/ink1486.xml"/><Relationship Id="rId35" Type="http://schemas.openxmlformats.org/officeDocument/2006/relationships/image" Target="../media/image1512.png"/><Relationship Id="rId56" Type="http://schemas.openxmlformats.org/officeDocument/2006/relationships/customXml" Target="../ink/ink1507.xml"/><Relationship Id="rId77" Type="http://schemas.openxmlformats.org/officeDocument/2006/relationships/image" Target="../media/image1533.png"/><Relationship Id="rId100" Type="http://schemas.openxmlformats.org/officeDocument/2006/relationships/customXml" Target="../ink/ink1529.xml"/><Relationship Id="rId8" Type="http://schemas.openxmlformats.org/officeDocument/2006/relationships/customXml" Target="../ink/ink1483.xml"/><Relationship Id="rId98" Type="http://schemas.openxmlformats.org/officeDocument/2006/relationships/customXml" Target="../ink/ink1528.xml"/><Relationship Id="rId121" Type="http://schemas.openxmlformats.org/officeDocument/2006/relationships/image" Target="../media/image1555.png"/><Relationship Id="rId142" Type="http://schemas.openxmlformats.org/officeDocument/2006/relationships/customXml" Target="../ink/ink1550.xml"/><Relationship Id="rId163" Type="http://schemas.openxmlformats.org/officeDocument/2006/relationships/image" Target="../media/image1576.png"/><Relationship Id="rId184" Type="http://schemas.openxmlformats.org/officeDocument/2006/relationships/customXml" Target="../ink/ink1571.xml"/><Relationship Id="rId219" Type="http://schemas.openxmlformats.org/officeDocument/2006/relationships/image" Target="../media/image1604.png"/><Relationship Id="rId230" Type="http://schemas.openxmlformats.org/officeDocument/2006/relationships/customXml" Target="../ink/ink1594.xml"/><Relationship Id="rId251" Type="http://schemas.openxmlformats.org/officeDocument/2006/relationships/image" Target="../media/image1620.png"/><Relationship Id="rId25" Type="http://schemas.openxmlformats.org/officeDocument/2006/relationships/image" Target="../media/image1507.png"/><Relationship Id="rId46" Type="http://schemas.openxmlformats.org/officeDocument/2006/relationships/customXml" Target="../ink/ink1502.xml"/><Relationship Id="rId67" Type="http://schemas.openxmlformats.org/officeDocument/2006/relationships/image" Target="../media/image1528.png"/><Relationship Id="rId272" Type="http://schemas.openxmlformats.org/officeDocument/2006/relationships/customXml" Target="../ink/ink1615.xml"/><Relationship Id="rId88" Type="http://schemas.openxmlformats.org/officeDocument/2006/relationships/customXml" Target="../ink/ink1523.xml"/><Relationship Id="rId111" Type="http://schemas.openxmlformats.org/officeDocument/2006/relationships/image" Target="../media/image1550.png"/><Relationship Id="rId132" Type="http://schemas.openxmlformats.org/officeDocument/2006/relationships/customXml" Target="../ink/ink1545.xml"/><Relationship Id="rId153" Type="http://schemas.openxmlformats.org/officeDocument/2006/relationships/image" Target="../media/image1571.png"/><Relationship Id="rId174" Type="http://schemas.openxmlformats.org/officeDocument/2006/relationships/customXml" Target="../ink/ink1566.xml"/><Relationship Id="rId195" Type="http://schemas.openxmlformats.org/officeDocument/2006/relationships/image" Target="../media/image1592.png"/><Relationship Id="rId209" Type="http://schemas.openxmlformats.org/officeDocument/2006/relationships/image" Target="../media/image1599.png"/><Relationship Id="rId220" Type="http://schemas.openxmlformats.org/officeDocument/2006/relationships/customXml" Target="../ink/ink1589.xml"/><Relationship Id="rId241" Type="http://schemas.openxmlformats.org/officeDocument/2006/relationships/image" Target="../media/image1615.png"/><Relationship Id="rId15" Type="http://schemas.openxmlformats.org/officeDocument/2006/relationships/image" Target="../media/image1502.png"/><Relationship Id="rId36" Type="http://schemas.openxmlformats.org/officeDocument/2006/relationships/customXml" Target="../ink/ink1497.xml"/><Relationship Id="rId57" Type="http://schemas.openxmlformats.org/officeDocument/2006/relationships/image" Target="../media/image1523.png"/><Relationship Id="rId262" Type="http://schemas.openxmlformats.org/officeDocument/2006/relationships/customXml" Target="../ink/ink1610.xml"/><Relationship Id="rId78" Type="http://schemas.openxmlformats.org/officeDocument/2006/relationships/customXml" Target="../ink/ink1518.xml"/><Relationship Id="rId99" Type="http://schemas.openxmlformats.org/officeDocument/2006/relationships/image" Target="../media/image1544.png"/><Relationship Id="rId101" Type="http://schemas.openxmlformats.org/officeDocument/2006/relationships/image" Target="../media/image1545.png"/><Relationship Id="rId122" Type="http://schemas.openxmlformats.org/officeDocument/2006/relationships/customXml" Target="../ink/ink1540.xml"/><Relationship Id="rId143" Type="http://schemas.openxmlformats.org/officeDocument/2006/relationships/image" Target="../media/image1566.png"/><Relationship Id="rId164" Type="http://schemas.openxmlformats.org/officeDocument/2006/relationships/customXml" Target="../ink/ink1561.xml"/><Relationship Id="rId185" Type="http://schemas.openxmlformats.org/officeDocument/2006/relationships/image" Target="../media/image1587.png"/><Relationship Id="rId9" Type="http://schemas.openxmlformats.org/officeDocument/2006/relationships/image" Target="../media/image1499.png"/><Relationship Id="rId210" Type="http://schemas.openxmlformats.org/officeDocument/2006/relationships/customXml" Target="../ink/ink1584.xml"/><Relationship Id="rId26" Type="http://schemas.openxmlformats.org/officeDocument/2006/relationships/customXml" Target="../ink/ink1492.xml"/><Relationship Id="rId231" Type="http://schemas.openxmlformats.org/officeDocument/2006/relationships/image" Target="../media/image1610.png"/><Relationship Id="rId252" Type="http://schemas.openxmlformats.org/officeDocument/2006/relationships/customXml" Target="../ink/ink1605.xml"/><Relationship Id="rId273" Type="http://schemas.openxmlformats.org/officeDocument/2006/relationships/image" Target="../media/image1631.png"/><Relationship Id="rId47" Type="http://schemas.openxmlformats.org/officeDocument/2006/relationships/image" Target="../media/image1518.png"/><Relationship Id="rId68" Type="http://schemas.openxmlformats.org/officeDocument/2006/relationships/customXml" Target="../ink/ink1513.xml"/><Relationship Id="rId89" Type="http://schemas.openxmlformats.org/officeDocument/2006/relationships/image" Target="../media/image1539.png"/><Relationship Id="rId112" Type="http://schemas.openxmlformats.org/officeDocument/2006/relationships/customXml" Target="../ink/ink1535.xml"/><Relationship Id="rId133" Type="http://schemas.openxmlformats.org/officeDocument/2006/relationships/image" Target="../media/image1561.png"/><Relationship Id="rId154" Type="http://schemas.openxmlformats.org/officeDocument/2006/relationships/customXml" Target="../ink/ink1556.xml"/><Relationship Id="rId175" Type="http://schemas.openxmlformats.org/officeDocument/2006/relationships/image" Target="../media/image1582.png"/><Relationship Id="rId196" Type="http://schemas.openxmlformats.org/officeDocument/2006/relationships/customXml" Target="../ink/ink1577.xml"/><Relationship Id="rId200" Type="http://schemas.openxmlformats.org/officeDocument/2006/relationships/customXml" Target="../ink/ink1579.xml"/><Relationship Id="rId16" Type="http://schemas.openxmlformats.org/officeDocument/2006/relationships/customXml" Target="../ink/ink1487.xml"/><Relationship Id="rId221" Type="http://schemas.openxmlformats.org/officeDocument/2006/relationships/image" Target="../media/image1605.png"/><Relationship Id="rId242" Type="http://schemas.openxmlformats.org/officeDocument/2006/relationships/customXml" Target="../ink/ink1600.xml"/><Relationship Id="rId263" Type="http://schemas.openxmlformats.org/officeDocument/2006/relationships/image" Target="../media/image1626.png"/><Relationship Id="rId37" Type="http://schemas.openxmlformats.org/officeDocument/2006/relationships/image" Target="../media/image1513.png"/><Relationship Id="rId58" Type="http://schemas.openxmlformats.org/officeDocument/2006/relationships/customXml" Target="../ink/ink1508.xml"/><Relationship Id="rId79" Type="http://schemas.openxmlformats.org/officeDocument/2006/relationships/image" Target="../media/image1534.png"/><Relationship Id="rId102" Type="http://schemas.openxmlformats.org/officeDocument/2006/relationships/customXml" Target="../ink/ink1530.xml"/><Relationship Id="rId123" Type="http://schemas.openxmlformats.org/officeDocument/2006/relationships/image" Target="../media/image1556.png"/><Relationship Id="rId144" Type="http://schemas.openxmlformats.org/officeDocument/2006/relationships/customXml" Target="../ink/ink1551.xml"/><Relationship Id="rId90" Type="http://schemas.openxmlformats.org/officeDocument/2006/relationships/customXml" Target="../ink/ink1524.xml"/><Relationship Id="rId165" Type="http://schemas.openxmlformats.org/officeDocument/2006/relationships/image" Target="../media/image1577.png"/><Relationship Id="rId186" Type="http://schemas.openxmlformats.org/officeDocument/2006/relationships/customXml" Target="../ink/ink1572.xml"/><Relationship Id="rId211" Type="http://schemas.openxmlformats.org/officeDocument/2006/relationships/image" Target="../media/image1600.png"/><Relationship Id="rId232" Type="http://schemas.openxmlformats.org/officeDocument/2006/relationships/customXml" Target="../ink/ink1595.xml"/><Relationship Id="rId253" Type="http://schemas.openxmlformats.org/officeDocument/2006/relationships/image" Target="../media/image1621.png"/><Relationship Id="rId274" Type="http://schemas.openxmlformats.org/officeDocument/2006/relationships/customXml" Target="../ink/ink1616.xml"/><Relationship Id="rId27" Type="http://schemas.openxmlformats.org/officeDocument/2006/relationships/image" Target="../media/image1508.png"/><Relationship Id="rId48" Type="http://schemas.openxmlformats.org/officeDocument/2006/relationships/customXml" Target="../ink/ink1503.xml"/><Relationship Id="rId69" Type="http://schemas.openxmlformats.org/officeDocument/2006/relationships/image" Target="../media/image1529.png"/><Relationship Id="rId113" Type="http://schemas.openxmlformats.org/officeDocument/2006/relationships/image" Target="../media/image1551.png"/><Relationship Id="rId134" Type="http://schemas.openxmlformats.org/officeDocument/2006/relationships/customXml" Target="../ink/ink1546.xml"/><Relationship Id="rId80" Type="http://schemas.openxmlformats.org/officeDocument/2006/relationships/customXml" Target="../ink/ink1519.xml"/><Relationship Id="rId155" Type="http://schemas.openxmlformats.org/officeDocument/2006/relationships/image" Target="../media/image1572.png"/><Relationship Id="rId176" Type="http://schemas.openxmlformats.org/officeDocument/2006/relationships/customXml" Target="../ink/ink1567.xml"/><Relationship Id="rId197" Type="http://schemas.openxmlformats.org/officeDocument/2006/relationships/image" Target="../media/image1593.png"/><Relationship Id="rId201" Type="http://schemas.openxmlformats.org/officeDocument/2006/relationships/image" Target="../media/image1595.png"/><Relationship Id="rId222" Type="http://schemas.openxmlformats.org/officeDocument/2006/relationships/customXml" Target="../ink/ink1590.xml"/><Relationship Id="rId243" Type="http://schemas.openxmlformats.org/officeDocument/2006/relationships/image" Target="../media/image1616.png"/><Relationship Id="rId264" Type="http://schemas.openxmlformats.org/officeDocument/2006/relationships/customXml" Target="../ink/ink1611.xml"/><Relationship Id="rId17" Type="http://schemas.openxmlformats.org/officeDocument/2006/relationships/image" Target="../media/image1503.png"/><Relationship Id="rId38" Type="http://schemas.openxmlformats.org/officeDocument/2006/relationships/customXml" Target="../ink/ink1498.xml"/><Relationship Id="rId59" Type="http://schemas.openxmlformats.org/officeDocument/2006/relationships/image" Target="../media/image1524.png"/><Relationship Id="rId103" Type="http://schemas.openxmlformats.org/officeDocument/2006/relationships/image" Target="../media/image1546.png"/><Relationship Id="rId124" Type="http://schemas.openxmlformats.org/officeDocument/2006/relationships/customXml" Target="../ink/ink1541.xml"/><Relationship Id="rId70" Type="http://schemas.openxmlformats.org/officeDocument/2006/relationships/customXml" Target="../ink/ink1514.xml"/><Relationship Id="rId91" Type="http://schemas.openxmlformats.org/officeDocument/2006/relationships/image" Target="../media/image1540.png"/><Relationship Id="rId145" Type="http://schemas.openxmlformats.org/officeDocument/2006/relationships/image" Target="../media/image1567.png"/><Relationship Id="rId166" Type="http://schemas.openxmlformats.org/officeDocument/2006/relationships/customXml" Target="../ink/ink1562.xml"/><Relationship Id="rId187" Type="http://schemas.openxmlformats.org/officeDocument/2006/relationships/image" Target="../media/image1588.png"/><Relationship Id="rId1" Type="http://schemas.openxmlformats.org/officeDocument/2006/relationships/slideLayout" Target="../slideLayouts/slideLayout9.xml"/><Relationship Id="rId212" Type="http://schemas.openxmlformats.org/officeDocument/2006/relationships/customXml" Target="../ink/ink1585.xml"/><Relationship Id="rId233" Type="http://schemas.openxmlformats.org/officeDocument/2006/relationships/image" Target="../media/image1611.png"/><Relationship Id="rId254" Type="http://schemas.openxmlformats.org/officeDocument/2006/relationships/customXml" Target="../ink/ink1606.xml"/><Relationship Id="rId28" Type="http://schemas.openxmlformats.org/officeDocument/2006/relationships/customXml" Target="../ink/ink1493.xml"/><Relationship Id="rId49" Type="http://schemas.openxmlformats.org/officeDocument/2006/relationships/image" Target="../media/image1519.png"/><Relationship Id="rId114" Type="http://schemas.openxmlformats.org/officeDocument/2006/relationships/customXml" Target="../ink/ink1536.xml"/><Relationship Id="rId275" Type="http://schemas.openxmlformats.org/officeDocument/2006/relationships/image" Target="../media/image1632.png"/><Relationship Id="rId60" Type="http://schemas.openxmlformats.org/officeDocument/2006/relationships/customXml" Target="../ink/ink1509.xml"/><Relationship Id="rId81" Type="http://schemas.openxmlformats.org/officeDocument/2006/relationships/image" Target="../media/image1535.png"/><Relationship Id="rId135" Type="http://schemas.openxmlformats.org/officeDocument/2006/relationships/image" Target="../media/image1562.png"/><Relationship Id="rId156" Type="http://schemas.openxmlformats.org/officeDocument/2006/relationships/customXml" Target="../ink/ink1557.xml"/><Relationship Id="rId177" Type="http://schemas.openxmlformats.org/officeDocument/2006/relationships/image" Target="../media/image1583.png"/><Relationship Id="rId198" Type="http://schemas.openxmlformats.org/officeDocument/2006/relationships/customXml" Target="../ink/ink1578.xml"/><Relationship Id="rId202" Type="http://schemas.openxmlformats.org/officeDocument/2006/relationships/customXml" Target="../ink/ink1580.xml"/><Relationship Id="rId223" Type="http://schemas.openxmlformats.org/officeDocument/2006/relationships/image" Target="../media/image1606.png"/><Relationship Id="rId244" Type="http://schemas.openxmlformats.org/officeDocument/2006/relationships/customXml" Target="../ink/ink1601.xml"/><Relationship Id="rId18" Type="http://schemas.openxmlformats.org/officeDocument/2006/relationships/customXml" Target="../ink/ink1488.xml"/><Relationship Id="rId39" Type="http://schemas.openxmlformats.org/officeDocument/2006/relationships/image" Target="../media/image1514.png"/><Relationship Id="rId265" Type="http://schemas.openxmlformats.org/officeDocument/2006/relationships/image" Target="../media/image1627.png"/><Relationship Id="rId50" Type="http://schemas.openxmlformats.org/officeDocument/2006/relationships/customXml" Target="../ink/ink1504.xml"/><Relationship Id="rId104" Type="http://schemas.openxmlformats.org/officeDocument/2006/relationships/customXml" Target="../ink/ink1531.xml"/><Relationship Id="rId125" Type="http://schemas.openxmlformats.org/officeDocument/2006/relationships/image" Target="../media/image1557.png"/><Relationship Id="rId146" Type="http://schemas.openxmlformats.org/officeDocument/2006/relationships/customXml" Target="../ink/ink1552.xml"/><Relationship Id="rId167" Type="http://schemas.openxmlformats.org/officeDocument/2006/relationships/image" Target="../media/image1578.png"/><Relationship Id="rId188" Type="http://schemas.openxmlformats.org/officeDocument/2006/relationships/customXml" Target="../ink/ink1573.xml"/><Relationship Id="rId71" Type="http://schemas.openxmlformats.org/officeDocument/2006/relationships/image" Target="../media/image1530.png"/><Relationship Id="rId92" Type="http://schemas.openxmlformats.org/officeDocument/2006/relationships/customXml" Target="../ink/ink1525.xml"/><Relationship Id="rId213" Type="http://schemas.openxmlformats.org/officeDocument/2006/relationships/image" Target="../media/image1601.png"/><Relationship Id="rId234" Type="http://schemas.openxmlformats.org/officeDocument/2006/relationships/customXml" Target="../ink/ink1596.xml"/><Relationship Id="rId2" Type="http://schemas.openxmlformats.org/officeDocument/2006/relationships/image" Target="../media/image4.jpeg"/><Relationship Id="rId29" Type="http://schemas.openxmlformats.org/officeDocument/2006/relationships/image" Target="../media/image1509.png"/><Relationship Id="rId255" Type="http://schemas.openxmlformats.org/officeDocument/2006/relationships/image" Target="../media/image1622.png"/><Relationship Id="rId276" Type="http://schemas.openxmlformats.org/officeDocument/2006/relationships/customXml" Target="../ink/ink1617.xml"/><Relationship Id="rId40" Type="http://schemas.openxmlformats.org/officeDocument/2006/relationships/customXml" Target="../ink/ink1499.xml"/><Relationship Id="rId115" Type="http://schemas.openxmlformats.org/officeDocument/2006/relationships/image" Target="../media/image1552.png"/><Relationship Id="rId136" Type="http://schemas.openxmlformats.org/officeDocument/2006/relationships/customXml" Target="../ink/ink1547.xml"/><Relationship Id="rId157" Type="http://schemas.openxmlformats.org/officeDocument/2006/relationships/image" Target="../media/image1573.png"/><Relationship Id="rId178" Type="http://schemas.openxmlformats.org/officeDocument/2006/relationships/customXml" Target="../ink/ink1568.xml"/><Relationship Id="rId61" Type="http://schemas.openxmlformats.org/officeDocument/2006/relationships/image" Target="../media/image1525.png"/><Relationship Id="rId82" Type="http://schemas.openxmlformats.org/officeDocument/2006/relationships/customXml" Target="../ink/ink1520.xml"/><Relationship Id="rId199" Type="http://schemas.openxmlformats.org/officeDocument/2006/relationships/image" Target="../media/image1594.png"/><Relationship Id="rId203" Type="http://schemas.openxmlformats.org/officeDocument/2006/relationships/image" Target="../media/image1596.png"/><Relationship Id="rId19" Type="http://schemas.openxmlformats.org/officeDocument/2006/relationships/image" Target="../media/image1504.png"/><Relationship Id="rId224" Type="http://schemas.openxmlformats.org/officeDocument/2006/relationships/customXml" Target="../ink/ink1591.xml"/><Relationship Id="rId245" Type="http://schemas.openxmlformats.org/officeDocument/2006/relationships/image" Target="../media/image1617.png"/><Relationship Id="rId266" Type="http://schemas.openxmlformats.org/officeDocument/2006/relationships/customXml" Target="../ink/ink1612.xml"/><Relationship Id="rId30" Type="http://schemas.openxmlformats.org/officeDocument/2006/relationships/customXml" Target="../ink/ink1494.xml"/><Relationship Id="rId105" Type="http://schemas.openxmlformats.org/officeDocument/2006/relationships/image" Target="../media/image1547.png"/><Relationship Id="rId126" Type="http://schemas.openxmlformats.org/officeDocument/2006/relationships/customXml" Target="../ink/ink1542.xml"/><Relationship Id="rId147" Type="http://schemas.openxmlformats.org/officeDocument/2006/relationships/image" Target="../media/image1568.png"/><Relationship Id="rId168" Type="http://schemas.openxmlformats.org/officeDocument/2006/relationships/customXml" Target="../ink/ink1563.xml"/><Relationship Id="rId51" Type="http://schemas.openxmlformats.org/officeDocument/2006/relationships/image" Target="../media/image1520.png"/><Relationship Id="rId72" Type="http://schemas.openxmlformats.org/officeDocument/2006/relationships/customXml" Target="../ink/ink1515.xml"/><Relationship Id="rId93" Type="http://schemas.openxmlformats.org/officeDocument/2006/relationships/image" Target="../media/image1541.png"/><Relationship Id="rId189" Type="http://schemas.openxmlformats.org/officeDocument/2006/relationships/image" Target="../media/image1589.png"/><Relationship Id="rId3" Type="http://schemas.openxmlformats.org/officeDocument/2006/relationships/image" Target="../media/image3.png"/><Relationship Id="rId214" Type="http://schemas.openxmlformats.org/officeDocument/2006/relationships/customXml" Target="../ink/ink1586.xml"/><Relationship Id="rId235" Type="http://schemas.openxmlformats.org/officeDocument/2006/relationships/image" Target="../media/image1612.png"/><Relationship Id="rId256" Type="http://schemas.openxmlformats.org/officeDocument/2006/relationships/customXml" Target="../ink/ink1607.xml"/><Relationship Id="rId277" Type="http://schemas.openxmlformats.org/officeDocument/2006/relationships/image" Target="../media/image1633.png"/><Relationship Id="rId116" Type="http://schemas.openxmlformats.org/officeDocument/2006/relationships/customXml" Target="../ink/ink1537.xml"/><Relationship Id="rId137" Type="http://schemas.openxmlformats.org/officeDocument/2006/relationships/image" Target="../media/image1563.png"/><Relationship Id="rId158" Type="http://schemas.openxmlformats.org/officeDocument/2006/relationships/customXml" Target="../ink/ink1558.xml"/><Relationship Id="rId20" Type="http://schemas.openxmlformats.org/officeDocument/2006/relationships/customXml" Target="../ink/ink1489.xml"/><Relationship Id="rId41" Type="http://schemas.openxmlformats.org/officeDocument/2006/relationships/image" Target="../media/image1515.png"/><Relationship Id="rId62" Type="http://schemas.openxmlformats.org/officeDocument/2006/relationships/customXml" Target="../ink/ink1510.xml"/><Relationship Id="rId83" Type="http://schemas.openxmlformats.org/officeDocument/2006/relationships/image" Target="../media/image1536.png"/><Relationship Id="rId179" Type="http://schemas.openxmlformats.org/officeDocument/2006/relationships/image" Target="../media/image1584.png"/><Relationship Id="rId190" Type="http://schemas.openxmlformats.org/officeDocument/2006/relationships/customXml" Target="../ink/ink1574.xml"/><Relationship Id="rId204" Type="http://schemas.openxmlformats.org/officeDocument/2006/relationships/customXml" Target="../ink/ink1581.xml"/><Relationship Id="rId225" Type="http://schemas.openxmlformats.org/officeDocument/2006/relationships/image" Target="../media/image1607.png"/><Relationship Id="rId246" Type="http://schemas.openxmlformats.org/officeDocument/2006/relationships/customXml" Target="../ink/ink1602.xml"/><Relationship Id="rId267" Type="http://schemas.openxmlformats.org/officeDocument/2006/relationships/image" Target="../media/image1628.png"/><Relationship Id="rId106" Type="http://schemas.openxmlformats.org/officeDocument/2006/relationships/customXml" Target="../ink/ink1532.xml"/><Relationship Id="rId127" Type="http://schemas.openxmlformats.org/officeDocument/2006/relationships/image" Target="../media/image1558.png"/><Relationship Id="rId10" Type="http://schemas.openxmlformats.org/officeDocument/2006/relationships/customXml" Target="../ink/ink1484.xml"/><Relationship Id="rId31" Type="http://schemas.openxmlformats.org/officeDocument/2006/relationships/image" Target="../media/image1510.png"/><Relationship Id="rId52" Type="http://schemas.openxmlformats.org/officeDocument/2006/relationships/customXml" Target="../ink/ink1505.xml"/><Relationship Id="rId73" Type="http://schemas.openxmlformats.org/officeDocument/2006/relationships/image" Target="../media/image1531.png"/><Relationship Id="rId94" Type="http://schemas.openxmlformats.org/officeDocument/2006/relationships/customXml" Target="../ink/ink1526.xml"/><Relationship Id="rId148" Type="http://schemas.openxmlformats.org/officeDocument/2006/relationships/customXml" Target="../ink/ink1553.xml"/><Relationship Id="rId169" Type="http://schemas.openxmlformats.org/officeDocument/2006/relationships/image" Target="../media/image1579.png"/><Relationship Id="rId4" Type="http://schemas.openxmlformats.org/officeDocument/2006/relationships/image" Target="../media/image5.png"/><Relationship Id="rId180" Type="http://schemas.openxmlformats.org/officeDocument/2006/relationships/customXml" Target="../ink/ink1569.xml"/><Relationship Id="rId215" Type="http://schemas.openxmlformats.org/officeDocument/2006/relationships/image" Target="../media/image1602.png"/><Relationship Id="rId236" Type="http://schemas.openxmlformats.org/officeDocument/2006/relationships/customXml" Target="../ink/ink1597.xml"/><Relationship Id="rId257" Type="http://schemas.openxmlformats.org/officeDocument/2006/relationships/image" Target="../media/image1623.png"/><Relationship Id="rId42" Type="http://schemas.openxmlformats.org/officeDocument/2006/relationships/customXml" Target="../ink/ink1500.xml"/><Relationship Id="rId84" Type="http://schemas.openxmlformats.org/officeDocument/2006/relationships/customXml" Target="../ink/ink1521.xml"/><Relationship Id="rId138" Type="http://schemas.openxmlformats.org/officeDocument/2006/relationships/customXml" Target="../ink/ink1548.xml"/><Relationship Id="rId191" Type="http://schemas.openxmlformats.org/officeDocument/2006/relationships/image" Target="../media/image1590.png"/><Relationship Id="rId205" Type="http://schemas.openxmlformats.org/officeDocument/2006/relationships/image" Target="../media/image1597.png"/><Relationship Id="rId247" Type="http://schemas.openxmlformats.org/officeDocument/2006/relationships/image" Target="../media/image1618.png"/><Relationship Id="rId107" Type="http://schemas.openxmlformats.org/officeDocument/2006/relationships/image" Target="../media/image1548.png"/><Relationship Id="rId11" Type="http://schemas.openxmlformats.org/officeDocument/2006/relationships/image" Target="../media/image1500.png"/><Relationship Id="rId53" Type="http://schemas.openxmlformats.org/officeDocument/2006/relationships/image" Target="../media/image1521.png"/><Relationship Id="rId149" Type="http://schemas.openxmlformats.org/officeDocument/2006/relationships/image" Target="../media/image1569.png"/><Relationship Id="rId95" Type="http://schemas.openxmlformats.org/officeDocument/2006/relationships/image" Target="../media/image1542.png"/><Relationship Id="rId160" Type="http://schemas.openxmlformats.org/officeDocument/2006/relationships/customXml" Target="../ink/ink1559.xml"/><Relationship Id="rId216" Type="http://schemas.openxmlformats.org/officeDocument/2006/relationships/customXml" Target="../ink/ink1587.xml"/></Relationships>
</file>

<file path=ppt/slides/_rels/slide18.xml.rels><?xml version="1.0" encoding="UTF-8" standalone="yes"?>
<Relationships xmlns="http://schemas.openxmlformats.org/package/2006/relationships"><Relationship Id="rId26" Type="http://schemas.openxmlformats.org/officeDocument/2006/relationships/customXml" Target="../ink/ink1628.xml"/><Relationship Id="rId21" Type="http://schemas.openxmlformats.org/officeDocument/2006/relationships/image" Target="../media/image1642.png"/><Relationship Id="rId42" Type="http://schemas.openxmlformats.org/officeDocument/2006/relationships/customXml" Target="../ink/ink1636.xml"/><Relationship Id="rId47" Type="http://schemas.openxmlformats.org/officeDocument/2006/relationships/image" Target="../media/image1655.png"/><Relationship Id="rId63" Type="http://schemas.openxmlformats.org/officeDocument/2006/relationships/image" Target="../media/image1663.png"/><Relationship Id="rId68" Type="http://schemas.openxmlformats.org/officeDocument/2006/relationships/customXml" Target="../ink/ink1649.xml"/><Relationship Id="rId16" Type="http://schemas.openxmlformats.org/officeDocument/2006/relationships/customXml" Target="../ink/ink1623.xml"/><Relationship Id="rId11" Type="http://schemas.openxmlformats.org/officeDocument/2006/relationships/image" Target="../media/image1637.png"/><Relationship Id="rId24" Type="http://schemas.openxmlformats.org/officeDocument/2006/relationships/customXml" Target="../ink/ink1627.xml"/><Relationship Id="rId32" Type="http://schemas.openxmlformats.org/officeDocument/2006/relationships/customXml" Target="../ink/ink1631.xml"/><Relationship Id="rId37" Type="http://schemas.openxmlformats.org/officeDocument/2006/relationships/image" Target="../media/image1650.png"/><Relationship Id="rId40" Type="http://schemas.openxmlformats.org/officeDocument/2006/relationships/customXml" Target="../ink/ink1635.xml"/><Relationship Id="rId45" Type="http://schemas.openxmlformats.org/officeDocument/2006/relationships/image" Target="../media/image1654.png"/><Relationship Id="rId53" Type="http://schemas.openxmlformats.org/officeDocument/2006/relationships/image" Target="../media/image1658.png"/><Relationship Id="rId58" Type="http://schemas.openxmlformats.org/officeDocument/2006/relationships/customXml" Target="../ink/ink1644.xml"/><Relationship Id="rId66" Type="http://schemas.openxmlformats.org/officeDocument/2006/relationships/customXml" Target="../ink/ink1648.xml"/><Relationship Id="rId74" Type="http://schemas.openxmlformats.org/officeDocument/2006/relationships/customXml" Target="../ink/ink1652.xml"/><Relationship Id="rId5" Type="http://schemas.openxmlformats.org/officeDocument/2006/relationships/image" Target="../media/image1634.png"/><Relationship Id="rId61" Type="http://schemas.openxmlformats.org/officeDocument/2006/relationships/image" Target="../media/image1662.png"/><Relationship Id="rId19" Type="http://schemas.openxmlformats.org/officeDocument/2006/relationships/image" Target="../media/image1641.png"/><Relationship Id="rId14" Type="http://schemas.openxmlformats.org/officeDocument/2006/relationships/customXml" Target="../ink/ink1622.xml"/><Relationship Id="rId22" Type="http://schemas.openxmlformats.org/officeDocument/2006/relationships/customXml" Target="../ink/ink1626.xml"/><Relationship Id="rId27" Type="http://schemas.openxmlformats.org/officeDocument/2006/relationships/image" Target="../media/image1645.png"/><Relationship Id="rId30" Type="http://schemas.openxmlformats.org/officeDocument/2006/relationships/customXml" Target="../ink/ink1630.xml"/><Relationship Id="rId35" Type="http://schemas.openxmlformats.org/officeDocument/2006/relationships/image" Target="../media/image1649.png"/><Relationship Id="rId43" Type="http://schemas.openxmlformats.org/officeDocument/2006/relationships/image" Target="../media/image1653.png"/><Relationship Id="rId48" Type="http://schemas.openxmlformats.org/officeDocument/2006/relationships/customXml" Target="../ink/ink1639.xml"/><Relationship Id="rId56" Type="http://schemas.openxmlformats.org/officeDocument/2006/relationships/customXml" Target="../ink/ink1643.xml"/><Relationship Id="rId64" Type="http://schemas.openxmlformats.org/officeDocument/2006/relationships/customXml" Target="../ink/ink1647.xml"/><Relationship Id="rId69" Type="http://schemas.openxmlformats.org/officeDocument/2006/relationships/image" Target="../media/image1666.png"/><Relationship Id="rId77" Type="http://schemas.openxmlformats.org/officeDocument/2006/relationships/image" Target="../media/image1670.png"/><Relationship Id="rId8" Type="http://schemas.openxmlformats.org/officeDocument/2006/relationships/customXml" Target="../ink/ink1619.xml"/><Relationship Id="rId51" Type="http://schemas.openxmlformats.org/officeDocument/2006/relationships/image" Target="../media/image1657.png"/><Relationship Id="rId72" Type="http://schemas.openxmlformats.org/officeDocument/2006/relationships/customXml" Target="../ink/ink1651.xml"/><Relationship Id="rId3" Type="http://schemas.openxmlformats.org/officeDocument/2006/relationships/image" Target="../media/image3.png"/><Relationship Id="rId12" Type="http://schemas.openxmlformats.org/officeDocument/2006/relationships/customXml" Target="../ink/ink1621.xml"/><Relationship Id="rId17" Type="http://schemas.openxmlformats.org/officeDocument/2006/relationships/image" Target="../media/image1640.png"/><Relationship Id="rId25" Type="http://schemas.openxmlformats.org/officeDocument/2006/relationships/image" Target="../media/image1644.png"/><Relationship Id="rId33" Type="http://schemas.openxmlformats.org/officeDocument/2006/relationships/image" Target="../media/image1648.png"/><Relationship Id="rId38" Type="http://schemas.openxmlformats.org/officeDocument/2006/relationships/customXml" Target="../ink/ink1634.xml"/><Relationship Id="rId46" Type="http://schemas.openxmlformats.org/officeDocument/2006/relationships/customXml" Target="../ink/ink1638.xml"/><Relationship Id="rId59" Type="http://schemas.openxmlformats.org/officeDocument/2006/relationships/image" Target="../media/image1661.png"/><Relationship Id="rId67" Type="http://schemas.openxmlformats.org/officeDocument/2006/relationships/image" Target="../media/image1665.png"/><Relationship Id="rId20" Type="http://schemas.openxmlformats.org/officeDocument/2006/relationships/customXml" Target="../ink/ink1625.xml"/><Relationship Id="rId41" Type="http://schemas.openxmlformats.org/officeDocument/2006/relationships/image" Target="../media/image1652.png"/><Relationship Id="rId54" Type="http://schemas.openxmlformats.org/officeDocument/2006/relationships/customXml" Target="../ink/ink1642.xml"/><Relationship Id="rId62" Type="http://schemas.openxmlformats.org/officeDocument/2006/relationships/customXml" Target="../ink/ink1646.xml"/><Relationship Id="rId70" Type="http://schemas.openxmlformats.org/officeDocument/2006/relationships/customXml" Target="../ink/ink1650.xml"/><Relationship Id="rId75" Type="http://schemas.openxmlformats.org/officeDocument/2006/relationships/image" Target="../media/image1669.png"/><Relationship Id="rId1" Type="http://schemas.openxmlformats.org/officeDocument/2006/relationships/slideLayout" Target="../slideLayouts/slideLayout9.xml"/><Relationship Id="rId6" Type="http://schemas.openxmlformats.org/officeDocument/2006/relationships/customXml" Target="../ink/ink1618.xml"/><Relationship Id="rId15" Type="http://schemas.openxmlformats.org/officeDocument/2006/relationships/image" Target="../media/image1639.png"/><Relationship Id="rId23" Type="http://schemas.openxmlformats.org/officeDocument/2006/relationships/image" Target="../media/image1643.png"/><Relationship Id="rId28" Type="http://schemas.openxmlformats.org/officeDocument/2006/relationships/customXml" Target="../ink/ink1629.xml"/><Relationship Id="rId36" Type="http://schemas.openxmlformats.org/officeDocument/2006/relationships/customXml" Target="../ink/ink1633.xml"/><Relationship Id="rId49" Type="http://schemas.openxmlformats.org/officeDocument/2006/relationships/image" Target="../media/image1656.png"/><Relationship Id="rId57" Type="http://schemas.openxmlformats.org/officeDocument/2006/relationships/image" Target="../media/image1660.png"/><Relationship Id="rId10" Type="http://schemas.openxmlformats.org/officeDocument/2006/relationships/customXml" Target="../ink/ink1620.xml"/><Relationship Id="rId31" Type="http://schemas.openxmlformats.org/officeDocument/2006/relationships/image" Target="../media/image1647.png"/><Relationship Id="rId44" Type="http://schemas.openxmlformats.org/officeDocument/2006/relationships/customXml" Target="../ink/ink1637.xml"/><Relationship Id="rId52" Type="http://schemas.openxmlformats.org/officeDocument/2006/relationships/customXml" Target="../ink/ink1641.xml"/><Relationship Id="rId60" Type="http://schemas.openxmlformats.org/officeDocument/2006/relationships/customXml" Target="../ink/ink1645.xml"/><Relationship Id="rId65" Type="http://schemas.openxmlformats.org/officeDocument/2006/relationships/image" Target="../media/image1664.png"/><Relationship Id="rId73" Type="http://schemas.openxmlformats.org/officeDocument/2006/relationships/image" Target="../media/image1668.png"/><Relationship Id="rId4" Type="http://schemas.openxmlformats.org/officeDocument/2006/relationships/image" Target="../media/image5.png"/><Relationship Id="rId9" Type="http://schemas.openxmlformats.org/officeDocument/2006/relationships/image" Target="../media/image1636.png"/><Relationship Id="rId13" Type="http://schemas.openxmlformats.org/officeDocument/2006/relationships/image" Target="../media/image1638.png"/><Relationship Id="rId18" Type="http://schemas.openxmlformats.org/officeDocument/2006/relationships/customXml" Target="../ink/ink1624.xml"/><Relationship Id="rId39" Type="http://schemas.openxmlformats.org/officeDocument/2006/relationships/image" Target="../media/image1651.png"/><Relationship Id="rId34" Type="http://schemas.openxmlformats.org/officeDocument/2006/relationships/customXml" Target="../ink/ink1632.xml"/><Relationship Id="rId50" Type="http://schemas.openxmlformats.org/officeDocument/2006/relationships/customXml" Target="../ink/ink1640.xml"/><Relationship Id="rId55" Type="http://schemas.openxmlformats.org/officeDocument/2006/relationships/image" Target="../media/image1659.png"/><Relationship Id="rId76" Type="http://schemas.openxmlformats.org/officeDocument/2006/relationships/customXml" Target="../ink/ink1653.xml"/><Relationship Id="rId7" Type="http://schemas.openxmlformats.org/officeDocument/2006/relationships/image" Target="../media/image1635.png"/><Relationship Id="rId71" Type="http://schemas.openxmlformats.org/officeDocument/2006/relationships/image" Target="../media/image1667.png"/><Relationship Id="rId2" Type="http://schemas.openxmlformats.org/officeDocument/2006/relationships/image" Target="../media/image4.jpeg"/><Relationship Id="rId29" Type="http://schemas.openxmlformats.org/officeDocument/2006/relationships/image" Target="../media/image164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671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62.png"/><Relationship Id="rId21" Type="http://schemas.openxmlformats.org/officeDocument/2006/relationships/image" Target="../media/image14.png"/><Relationship Id="rId324" Type="http://schemas.openxmlformats.org/officeDocument/2006/relationships/customXml" Target="../ink/ink160.xml"/><Relationship Id="rId170" Type="http://schemas.openxmlformats.org/officeDocument/2006/relationships/customXml" Target="../ink/ink83.xml"/><Relationship Id="rId268" Type="http://schemas.openxmlformats.org/officeDocument/2006/relationships/customXml" Target="../ink/ink132.xml"/><Relationship Id="rId475" Type="http://schemas.openxmlformats.org/officeDocument/2006/relationships/image" Target="../media/image241.png"/><Relationship Id="rId32" Type="http://schemas.openxmlformats.org/officeDocument/2006/relationships/customXml" Target="../ink/ink14.xml"/><Relationship Id="rId74" Type="http://schemas.openxmlformats.org/officeDocument/2006/relationships/customXml" Target="../ink/ink35.xml"/><Relationship Id="rId128" Type="http://schemas.openxmlformats.org/officeDocument/2006/relationships/customXml" Target="../ink/ink62.xml"/><Relationship Id="rId335" Type="http://schemas.openxmlformats.org/officeDocument/2006/relationships/image" Target="../media/image171.png"/><Relationship Id="rId377" Type="http://schemas.openxmlformats.org/officeDocument/2006/relationships/image" Target="../media/image192.png"/><Relationship Id="rId500" Type="http://schemas.openxmlformats.org/officeDocument/2006/relationships/customXml" Target="../ink/ink248.xml"/><Relationship Id="rId5" Type="http://schemas.openxmlformats.org/officeDocument/2006/relationships/image" Target="../media/image6.png"/><Relationship Id="rId181" Type="http://schemas.openxmlformats.org/officeDocument/2006/relationships/image" Target="../media/image94.png"/><Relationship Id="rId237" Type="http://schemas.openxmlformats.org/officeDocument/2006/relationships/image" Target="../media/image122.png"/><Relationship Id="rId402" Type="http://schemas.openxmlformats.org/officeDocument/2006/relationships/customXml" Target="../ink/ink199.xml"/><Relationship Id="rId279" Type="http://schemas.openxmlformats.org/officeDocument/2006/relationships/image" Target="../media/image143.png"/><Relationship Id="rId444" Type="http://schemas.openxmlformats.org/officeDocument/2006/relationships/customXml" Target="../ink/ink220.xml"/><Relationship Id="rId486" Type="http://schemas.openxmlformats.org/officeDocument/2006/relationships/customXml" Target="../ink/ink241.xml"/><Relationship Id="rId43" Type="http://schemas.openxmlformats.org/officeDocument/2006/relationships/image" Target="../media/image25.png"/><Relationship Id="rId139" Type="http://schemas.openxmlformats.org/officeDocument/2006/relationships/image" Target="../media/image73.png"/><Relationship Id="rId290" Type="http://schemas.openxmlformats.org/officeDocument/2006/relationships/customXml" Target="../ink/ink143.xml"/><Relationship Id="rId304" Type="http://schemas.openxmlformats.org/officeDocument/2006/relationships/customXml" Target="../ink/ink150.xml"/><Relationship Id="rId346" Type="http://schemas.openxmlformats.org/officeDocument/2006/relationships/customXml" Target="../ink/ink171.xml"/><Relationship Id="rId388" Type="http://schemas.openxmlformats.org/officeDocument/2006/relationships/customXml" Target="../ink/ink192.xml"/><Relationship Id="rId511" Type="http://schemas.openxmlformats.org/officeDocument/2006/relationships/image" Target="../media/image259.png"/><Relationship Id="rId85" Type="http://schemas.openxmlformats.org/officeDocument/2006/relationships/image" Target="../media/image46.png"/><Relationship Id="rId150" Type="http://schemas.openxmlformats.org/officeDocument/2006/relationships/customXml" Target="../ink/ink73.xml"/><Relationship Id="rId192" Type="http://schemas.openxmlformats.org/officeDocument/2006/relationships/customXml" Target="../ink/ink94.xml"/><Relationship Id="rId206" Type="http://schemas.openxmlformats.org/officeDocument/2006/relationships/customXml" Target="../ink/ink101.xml"/><Relationship Id="rId413" Type="http://schemas.openxmlformats.org/officeDocument/2006/relationships/image" Target="../media/image210.png"/><Relationship Id="rId248" Type="http://schemas.openxmlformats.org/officeDocument/2006/relationships/customXml" Target="../ink/ink122.xml"/><Relationship Id="rId455" Type="http://schemas.openxmlformats.org/officeDocument/2006/relationships/image" Target="../media/image231.png"/><Relationship Id="rId497" Type="http://schemas.openxmlformats.org/officeDocument/2006/relationships/image" Target="../media/image252.png"/><Relationship Id="rId12" Type="http://schemas.openxmlformats.org/officeDocument/2006/relationships/customXml" Target="../ink/ink4.xml"/><Relationship Id="rId108" Type="http://schemas.openxmlformats.org/officeDocument/2006/relationships/customXml" Target="../ink/ink52.xml"/><Relationship Id="rId315" Type="http://schemas.openxmlformats.org/officeDocument/2006/relationships/image" Target="../media/image161.png"/><Relationship Id="rId357" Type="http://schemas.openxmlformats.org/officeDocument/2006/relationships/image" Target="../media/image182.png"/><Relationship Id="rId522" Type="http://schemas.openxmlformats.org/officeDocument/2006/relationships/customXml" Target="../ink/ink259.xml"/><Relationship Id="rId54" Type="http://schemas.openxmlformats.org/officeDocument/2006/relationships/customXml" Target="../ink/ink25.xml"/><Relationship Id="rId96" Type="http://schemas.openxmlformats.org/officeDocument/2006/relationships/customXml" Target="../ink/ink46.xml"/><Relationship Id="rId161" Type="http://schemas.openxmlformats.org/officeDocument/2006/relationships/image" Target="../media/image84.png"/><Relationship Id="rId217" Type="http://schemas.openxmlformats.org/officeDocument/2006/relationships/image" Target="../media/image112.png"/><Relationship Id="rId399" Type="http://schemas.openxmlformats.org/officeDocument/2006/relationships/image" Target="../media/image203.png"/><Relationship Id="rId259" Type="http://schemas.openxmlformats.org/officeDocument/2006/relationships/image" Target="../media/image133.png"/><Relationship Id="rId424" Type="http://schemas.openxmlformats.org/officeDocument/2006/relationships/customXml" Target="../ink/ink210.xml"/><Relationship Id="rId466" Type="http://schemas.openxmlformats.org/officeDocument/2006/relationships/customXml" Target="../ink/ink231.xml"/><Relationship Id="rId23" Type="http://schemas.openxmlformats.org/officeDocument/2006/relationships/image" Target="../media/image15.png"/><Relationship Id="rId119" Type="http://schemas.openxmlformats.org/officeDocument/2006/relationships/image" Target="../media/image63.png"/><Relationship Id="rId270" Type="http://schemas.openxmlformats.org/officeDocument/2006/relationships/customXml" Target="../ink/ink133.xml"/><Relationship Id="rId326" Type="http://schemas.openxmlformats.org/officeDocument/2006/relationships/customXml" Target="../ink/ink161.xml"/><Relationship Id="rId65" Type="http://schemas.openxmlformats.org/officeDocument/2006/relationships/image" Target="../media/image36.png"/><Relationship Id="rId130" Type="http://schemas.openxmlformats.org/officeDocument/2006/relationships/customXml" Target="../ink/ink63.xml"/><Relationship Id="rId368" Type="http://schemas.openxmlformats.org/officeDocument/2006/relationships/customXml" Target="../ink/ink182.xml"/><Relationship Id="rId172" Type="http://schemas.openxmlformats.org/officeDocument/2006/relationships/customXml" Target="../ink/ink84.xml"/><Relationship Id="rId228" Type="http://schemas.openxmlformats.org/officeDocument/2006/relationships/customXml" Target="../ink/ink112.xml"/><Relationship Id="rId435" Type="http://schemas.openxmlformats.org/officeDocument/2006/relationships/image" Target="../media/image221.png"/><Relationship Id="rId477" Type="http://schemas.openxmlformats.org/officeDocument/2006/relationships/image" Target="../media/image242.png"/><Relationship Id="rId281" Type="http://schemas.openxmlformats.org/officeDocument/2006/relationships/image" Target="../media/image144.png"/><Relationship Id="rId337" Type="http://schemas.openxmlformats.org/officeDocument/2006/relationships/image" Target="../media/image172.png"/><Relationship Id="rId502" Type="http://schemas.openxmlformats.org/officeDocument/2006/relationships/customXml" Target="../ink/ink249.xml"/><Relationship Id="rId34" Type="http://schemas.openxmlformats.org/officeDocument/2006/relationships/customXml" Target="../ink/ink15.xml"/><Relationship Id="rId76" Type="http://schemas.openxmlformats.org/officeDocument/2006/relationships/customXml" Target="../ink/ink36.xml"/><Relationship Id="rId141" Type="http://schemas.openxmlformats.org/officeDocument/2006/relationships/image" Target="../media/image74.png"/><Relationship Id="rId379" Type="http://schemas.openxmlformats.org/officeDocument/2006/relationships/image" Target="../media/image193.png"/><Relationship Id="rId7" Type="http://schemas.openxmlformats.org/officeDocument/2006/relationships/image" Target="../media/image7.png"/><Relationship Id="rId183" Type="http://schemas.openxmlformats.org/officeDocument/2006/relationships/image" Target="../media/image95.png"/><Relationship Id="rId239" Type="http://schemas.openxmlformats.org/officeDocument/2006/relationships/image" Target="../media/image123.png"/><Relationship Id="rId390" Type="http://schemas.openxmlformats.org/officeDocument/2006/relationships/customXml" Target="../ink/ink193.xml"/><Relationship Id="rId404" Type="http://schemas.openxmlformats.org/officeDocument/2006/relationships/customXml" Target="../ink/ink200.xml"/><Relationship Id="rId446" Type="http://schemas.openxmlformats.org/officeDocument/2006/relationships/customXml" Target="../ink/ink221.xml"/><Relationship Id="rId250" Type="http://schemas.openxmlformats.org/officeDocument/2006/relationships/customXml" Target="../ink/ink123.xml"/><Relationship Id="rId292" Type="http://schemas.openxmlformats.org/officeDocument/2006/relationships/customXml" Target="../ink/ink144.xml"/><Relationship Id="rId306" Type="http://schemas.openxmlformats.org/officeDocument/2006/relationships/customXml" Target="../ink/ink151.xml"/><Relationship Id="rId488" Type="http://schemas.openxmlformats.org/officeDocument/2006/relationships/customXml" Target="../ink/ink242.xml"/><Relationship Id="rId45" Type="http://schemas.openxmlformats.org/officeDocument/2006/relationships/image" Target="../media/image26.png"/><Relationship Id="rId87" Type="http://schemas.openxmlformats.org/officeDocument/2006/relationships/image" Target="../media/image47.png"/><Relationship Id="rId110" Type="http://schemas.openxmlformats.org/officeDocument/2006/relationships/customXml" Target="../ink/ink53.xml"/><Relationship Id="rId348" Type="http://schemas.openxmlformats.org/officeDocument/2006/relationships/customXml" Target="../ink/ink172.xml"/><Relationship Id="rId513" Type="http://schemas.openxmlformats.org/officeDocument/2006/relationships/image" Target="../media/image260.png"/><Relationship Id="rId152" Type="http://schemas.openxmlformats.org/officeDocument/2006/relationships/customXml" Target="../ink/ink74.xml"/><Relationship Id="rId194" Type="http://schemas.openxmlformats.org/officeDocument/2006/relationships/customXml" Target="../ink/ink95.xml"/><Relationship Id="rId208" Type="http://schemas.openxmlformats.org/officeDocument/2006/relationships/customXml" Target="../ink/ink102.xml"/><Relationship Id="rId415" Type="http://schemas.openxmlformats.org/officeDocument/2006/relationships/image" Target="../media/image211.png"/><Relationship Id="rId457" Type="http://schemas.openxmlformats.org/officeDocument/2006/relationships/image" Target="../media/image232.png"/><Relationship Id="rId261" Type="http://schemas.openxmlformats.org/officeDocument/2006/relationships/image" Target="../media/image134.png"/><Relationship Id="rId499" Type="http://schemas.openxmlformats.org/officeDocument/2006/relationships/image" Target="../media/image253.png"/><Relationship Id="rId14" Type="http://schemas.openxmlformats.org/officeDocument/2006/relationships/customXml" Target="../ink/ink5.xml"/><Relationship Id="rId56" Type="http://schemas.openxmlformats.org/officeDocument/2006/relationships/customXml" Target="../ink/ink26.xml"/><Relationship Id="rId317" Type="http://schemas.openxmlformats.org/officeDocument/2006/relationships/image" Target="../media/image162.png"/><Relationship Id="rId359" Type="http://schemas.openxmlformats.org/officeDocument/2006/relationships/image" Target="../media/image183.png"/><Relationship Id="rId524" Type="http://schemas.openxmlformats.org/officeDocument/2006/relationships/customXml" Target="../ink/ink260.xml"/><Relationship Id="rId98" Type="http://schemas.openxmlformats.org/officeDocument/2006/relationships/customXml" Target="../ink/ink47.xml"/><Relationship Id="rId121" Type="http://schemas.openxmlformats.org/officeDocument/2006/relationships/image" Target="../media/image64.png"/><Relationship Id="rId163" Type="http://schemas.openxmlformats.org/officeDocument/2006/relationships/image" Target="../media/image85.png"/><Relationship Id="rId219" Type="http://schemas.openxmlformats.org/officeDocument/2006/relationships/image" Target="../media/image113.png"/><Relationship Id="rId370" Type="http://schemas.openxmlformats.org/officeDocument/2006/relationships/customXml" Target="../ink/ink183.xml"/><Relationship Id="rId426" Type="http://schemas.openxmlformats.org/officeDocument/2006/relationships/customXml" Target="../ink/ink211.xml"/><Relationship Id="rId230" Type="http://schemas.openxmlformats.org/officeDocument/2006/relationships/customXml" Target="../ink/ink113.xml"/><Relationship Id="rId468" Type="http://schemas.openxmlformats.org/officeDocument/2006/relationships/customXml" Target="../ink/ink232.xml"/><Relationship Id="rId25" Type="http://schemas.openxmlformats.org/officeDocument/2006/relationships/image" Target="../media/image16.png"/><Relationship Id="rId67" Type="http://schemas.openxmlformats.org/officeDocument/2006/relationships/image" Target="../media/image37.png"/><Relationship Id="rId272" Type="http://schemas.openxmlformats.org/officeDocument/2006/relationships/customXml" Target="../ink/ink134.xml"/><Relationship Id="rId328" Type="http://schemas.openxmlformats.org/officeDocument/2006/relationships/customXml" Target="../ink/ink162.xml"/><Relationship Id="rId132" Type="http://schemas.openxmlformats.org/officeDocument/2006/relationships/customXml" Target="../ink/ink64.xml"/><Relationship Id="rId174" Type="http://schemas.openxmlformats.org/officeDocument/2006/relationships/customXml" Target="../ink/ink85.xml"/><Relationship Id="rId381" Type="http://schemas.openxmlformats.org/officeDocument/2006/relationships/image" Target="../media/image194.png"/><Relationship Id="rId241" Type="http://schemas.openxmlformats.org/officeDocument/2006/relationships/image" Target="../media/image124.png"/><Relationship Id="rId437" Type="http://schemas.openxmlformats.org/officeDocument/2006/relationships/image" Target="../media/image222.png"/><Relationship Id="rId479" Type="http://schemas.openxmlformats.org/officeDocument/2006/relationships/image" Target="../media/image243.png"/><Relationship Id="rId36" Type="http://schemas.openxmlformats.org/officeDocument/2006/relationships/customXml" Target="../ink/ink16.xml"/><Relationship Id="rId283" Type="http://schemas.openxmlformats.org/officeDocument/2006/relationships/image" Target="../media/image145.png"/><Relationship Id="rId339" Type="http://schemas.openxmlformats.org/officeDocument/2006/relationships/image" Target="../media/image173.png"/><Relationship Id="rId490" Type="http://schemas.openxmlformats.org/officeDocument/2006/relationships/customXml" Target="../ink/ink243.xml"/><Relationship Id="rId504" Type="http://schemas.openxmlformats.org/officeDocument/2006/relationships/customXml" Target="../ink/ink250.xml"/><Relationship Id="rId78" Type="http://schemas.openxmlformats.org/officeDocument/2006/relationships/customXml" Target="../ink/ink37.xml"/><Relationship Id="rId101" Type="http://schemas.openxmlformats.org/officeDocument/2006/relationships/image" Target="../media/image54.png"/><Relationship Id="rId143" Type="http://schemas.openxmlformats.org/officeDocument/2006/relationships/image" Target="../media/image75.png"/><Relationship Id="rId185" Type="http://schemas.openxmlformats.org/officeDocument/2006/relationships/image" Target="../media/image96.png"/><Relationship Id="rId350" Type="http://schemas.openxmlformats.org/officeDocument/2006/relationships/customXml" Target="../ink/ink173.xml"/><Relationship Id="rId406" Type="http://schemas.openxmlformats.org/officeDocument/2006/relationships/customXml" Target="../ink/ink201.xml"/><Relationship Id="rId9" Type="http://schemas.openxmlformats.org/officeDocument/2006/relationships/image" Target="../media/image8.png"/><Relationship Id="rId210" Type="http://schemas.openxmlformats.org/officeDocument/2006/relationships/customXml" Target="../ink/ink103.xml"/><Relationship Id="rId392" Type="http://schemas.openxmlformats.org/officeDocument/2006/relationships/customXml" Target="../ink/ink194.xml"/><Relationship Id="rId448" Type="http://schemas.openxmlformats.org/officeDocument/2006/relationships/customXml" Target="../ink/ink222.xml"/><Relationship Id="rId252" Type="http://schemas.openxmlformats.org/officeDocument/2006/relationships/customXml" Target="../ink/ink124.xml"/><Relationship Id="rId294" Type="http://schemas.openxmlformats.org/officeDocument/2006/relationships/customXml" Target="../ink/ink145.xml"/><Relationship Id="rId308" Type="http://schemas.openxmlformats.org/officeDocument/2006/relationships/customXml" Target="../ink/ink152.xml"/><Relationship Id="rId515" Type="http://schemas.openxmlformats.org/officeDocument/2006/relationships/image" Target="../media/image261.png"/><Relationship Id="rId47" Type="http://schemas.openxmlformats.org/officeDocument/2006/relationships/image" Target="../media/image27.png"/><Relationship Id="rId89" Type="http://schemas.openxmlformats.org/officeDocument/2006/relationships/image" Target="../media/image48.png"/><Relationship Id="rId112" Type="http://schemas.openxmlformats.org/officeDocument/2006/relationships/customXml" Target="../ink/ink54.xml"/><Relationship Id="rId154" Type="http://schemas.openxmlformats.org/officeDocument/2006/relationships/customXml" Target="../ink/ink75.xml"/><Relationship Id="rId361" Type="http://schemas.openxmlformats.org/officeDocument/2006/relationships/image" Target="../media/image184.png"/><Relationship Id="rId196" Type="http://schemas.openxmlformats.org/officeDocument/2006/relationships/customXml" Target="../ink/ink96.xml"/><Relationship Id="rId417" Type="http://schemas.openxmlformats.org/officeDocument/2006/relationships/image" Target="../media/image212.png"/><Relationship Id="rId459" Type="http://schemas.openxmlformats.org/officeDocument/2006/relationships/image" Target="../media/image233.png"/><Relationship Id="rId16" Type="http://schemas.openxmlformats.org/officeDocument/2006/relationships/customXml" Target="../ink/ink6.xml"/><Relationship Id="rId221" Type="http://schemas.openxmlformats.org/officeDocument/2006/relationships/image" Target="../media/image114.png"/><Relationship Id="rId263" Type="http://schemas.openxmlformats.org/officeDocument/2006/relationships/image" Target="../media/image135.png"/><Relationship Id="rId319" Type="http://schemas.openxmlformats.org/officeDocument/2006/relationships/image" Target="../media/image163.png"/><Relationship Id="rId470" Type="http://schemas.openxmlformats.org/officeDocument/2006/relationships/customXml" Target="../ink/ink233.xml"/><Relationship Id="rId58" Type="http://schemas.openxmlformats.org/officeDocument/2006/relationships/customXml" Target="../ink/ink27.xml"/><Relationship Id="rId123" Type="http://schemas.openxmlformats.org/officeDocument/2006/relationships/image" Target="../media/image65.png"/><Relationship Id="rId330" Type="http://schemas.openxmlformats.org/officeDocument/2006/relationships/customXml" Target="../ink/ink163.xml"/><Relationship Id="rId165" Type="http://schemas.openxmlformats.org/officeDocument/2006/relationships/image" Target="../media/image86.png"/><Relationship Id="rId372" Type="http://schemas.openxmlformats.org/officeDocument/2006/relationships/customXml" Target="../ink/ink184.xml"/><Relationship Id="rId428" Type="http://schemas.openxmlformats.org/officeDocument/2006/relationships/customXml" Target="../ink/ink212.xml"/><Relationship Id="rId232" Type="http://schemas.openxmlformats.org/officeDocument/2006/relationships/customXml" Target="../ink/ink114.xml"/><Relationship Id="rId274" Type="http://schemas.openxmlformats.org/officeDocument/2006/relationships/customXml" Target="../ink/ink135.xml"/><Relationship Id="rId481" Type="http://schemas.openxmlformats.org/officeDocument/2006/relationships/image" Target="../media/image244.png"/><Relationship Id="rId27" Type="http://schemas.openxmlformats.org/officeDocument/2006/relationships/image" Target="../media/image17.png"/><Relationship Id="rId69" Type="http://schemas.openxmlformats.org/officeDocument/2006/relationships/image" Target="../media/image38.png"/><Relationship Id="rId134" Type="http://schemas.openxmlformats.org/officeDocument/2006/relationships/customXml" Target="../ink/ink65.xml"/><Relationship Id="rId80" Type="http://schemas.openxmlformats.org/officeDocument/2006/relationships/customXml" Target="../ink/ink38.xml"/><Relationship Id="rId176" Type="http://schemas.openxmlformats.org/officeDocument/2006/relationships/customXml" Target="../ink/ink86.xml"/><Relationship Id="rId341" Type="http://schemas.openxmlformats.org/officeDocument/2006/relationships/image" Target="../media/image174.png"/><Relationship Id="rId383" Type="http://schemas.openxmlformats.org/officeDocument/2006/relationships/image" Target="../media/image195.png"/><Relationship Id="rId439" Type="http://schemas.openxmlformats.org/officeDocument/2006/relationships/image" Target="../media/image223.png"/><Relationship Id="rId201" Type="http://schemas.openxmlformats.org/officeDocument/2006/relationships/image" Target="../media/image104.png"/><Relationship Id="rId243" Type="http://schemas.openxmlformats.org/officeDocument/2006/relationships/image" Target="../media/image125.png"/><Relationship Id="rId285" Type="http://schemas.openxmlformats.org/officeDocument/2006/relationships/image" Target="../media/image146.png"/><Relationship Id="rId450" Type="http://schemas.openxmlformats.org/officeDocument/2006/relationships/customXml" Target="../ink/ink223.xml"/><Relationship Id="rId506" Type="http://schemas.openxmlformats.org/officeDocument/2006/relationships/customXml" Target="../ink/ink251.xml"/><Relationship Id="rId38" Type="http://schemas.openxmlformats.org/officeDocument/2006/relationships/customXml" Target="../ink/ink17.xml"/><Relationship Id="rId103" Type="http://schemas.openxmlformats.org/officeDocument/2006/relationships/image" Target="../media/image55.png"/><Relationship Id="rId310" Type="http://schemas.openxmlformats.org/officeDocument/2006/relationships/customXml" Target="../ink/ink153.xml"/><Relationship Id="rId492" Type="http://schemas.openxmlformats.org/officeDocument/2006/relationships/customXml" Target="../ink/ink244.xml"/><Relationship Id="rId91" Type="http://schemas.openxmlformats.org/officeDocument/2006/relationships/image" Target="../media/image49.png"/><Relationship Id="rId145" Type="http://schemas.openxmlformats.org/officeDocument/2006/relationships/image" Target="../media/image76.png"/><Relationship Id="rId187" Type="http://schemas.openxmlformats.org/officeDocument/2006/relationships/image" Target="../media/image97.png"/><Relationship Id="rId352" Type="http://schemas.openxmlformats.org/officeDocument/2006/relationships/customXml" Target="../ink/ink174.xml"/><Relationship Id="rId394" Type="http://schemas.openxmlformats.org/officeDocument/2006/relationships/customXml" Target="../ink/ink195.xml"/><Relationship Id="rId408" Type="http://schemas.openxmlformats.org/officeDocument/2006/relationships/customXml" Target="../ink/ink202.xml"/><Relationship Id="rId212" Type="http://schemas.openxmlformats.org/officeDocument/2006/relationships/customXml" Target="../ink/ink104.xml"/><Relationship Id="rId254" Type="http://schemas.openxmlformats.org/officeDocument/2006/relationships/customXml" Target="../ink/ink125.xml"/><Relationship Id="rId49" Type="http://schemas.openxmlformats.org/officeDocument/2006/relationships/image" Target="../media/image28.png"/><Relationship Id="rId114" Type="http://schemas.openxmlformats.org/officeDocument/2006/relationships/customXml" Target="../ink/ink55.xml"/><Relationship Id="rId296" Type="http://schemas.openxmlformats.org/officeDocument/2006/relationships/customXml" Target="../ink/ink146.xml"/><Relationship Id="rId461" Type="http://schemas.openxmlformats.org/officeDocument/2006/relationships/image" Target="../media/image234.png"/><Relationship Id="rId517" Type="http://schemas.openxmlformats.org/officeDocument/2006/relationships/image" Target="../media/image262.png"/><Relationship Id="rId60" Type="http://schemas.openxmlformats.org/officeDocument/2006/relationships/customXml" Target="../ink/ink28.xml"/><Relationship Id="rId156" Type="http://schemas.openxmlformats.org/officeDocument/2006/relationships/customXml" Target="../ink/ink76.xml"/><Relationship Id="rId198" Type="http://schemas.openxmlformats.org/officeDocument/2006/relationships/customXml" Target="../ink/ink97.xml"/><Relationship Id="rId321" Type="http://schemas.openxmlformats.org/officeDocument/2006/relationships/image" Target="../media/image164.png"/><Relationship Id="rId363" Type="http://schemas.openxmlformats.org/officeDocument/2006/relationships/image" Target="../media/image185.png"/><Relationship Id="rId419" Type="http://schemas.openxmlformats.org/officeDocument/2006/relationships/image" Target="../media/image213.png"/><Relationship Id="rId223" Type="http://schemas.openxmlformats.org/officeDocument/2006/relationships/image" Target="../media/image115.png"/><Relationship Id="rId430" Type="http://schemas.openxmlformats.org/officeDocument/2006/relationships/customXml" Target="../ink/ink213.xml"/><Relationship Id="rId18" Type="http://schemas.openxmlformats.org/officeDocument/2006/relationships/customXml" Target="../ink/ink7.xml"/><Relationship Id="rId265" Type="http://schemas.openxmlformats.org/officeDocument/2006/relationships/image" Target="../media/image136.png"/><Relationship Id="rId472" Type="http://schemas.openxmlformats.org/officeDocument/2006/relationships/customXml" Target="../ink/ink234.xml"/><Relationship Id="rId125" Type="http://schemas.openxmlformats.org/officeDocument/2006/relationships/image" Target="../media/image66.png"/><Relationship Id="rId167" Type="http://schemas.openxmlformats.org/officeDocument/2006/relationships/image" Target="../media/image87.png"/><Relationship Id="rId332" Type="http://schemas.openxmlformats.org/officeDocument/2006/relationships/customXml" Target="../ink/ink164.xml"/><Relationship Id="rId374" Type="http://schemas.openxmlformats.org/officeDocument/2006/relationships/customXml" Target="../ink/ink185.xml"/><Relationship Id="rId71" Type="http://schemas.openxmlformats.org/officeDocument/2006/relationships/image" Target="../media/image39.png"/><Relationship Id="rId234" Type="http://schemas.openxmlformats.org/officeDocument/2006/relationships/customXml" Target="../ink/ink115.xml"/><Relationship Id="rId2" Type="http://schemas.openxmlformats.org/officeDocument/2006/relationships/image" Target="../media/image4.jpeg"/><Relationship Id="rId29" Type="http://schemas.openxmlformats.org/officeDocument/2006/relationships/image" Target="../media/image18.png"/><Relationship Id="rId276" Type="http://schemas.openxmlformats.org/officeDocument/2006/relationships/customXml" Target="../ink/ink136.xml"/><Relationship Id="rId441" Type="http://schemas.openxmlformats.org/officeDocument/2006/relationships/image" Target="../media/image224.png"/><Relationship Id="rId483" Type="http://schemas.openxmlformats.org/officeDocument/2006/relationships/image" Target="../media/image245.png"/><Relationship Id="rId40" Type="http://schemas.openxmlformats.org/officeDocument/2006/relationships/customXml" Target="../ink/ink18.xml"/><Relationship Id="rId136" Type="http://schemas.openxmlformats.org/officeDocument/2006/relationships/customXml" Target="../ink/ink66.xml"/><Relationship Id="rId178" Type="http://schemas.openxmlformats.org/officeDocument/2006/relationships/customXml" Target="../ink/ink87.xml"/><Relationship Id="rId301" Type="http://schemas.openxmlformats.org/officeDocument/2006/relationships/image" Target="../media/image154.png"/><Relationship Id="rId343" Type="http://schemas.openxmlformats.org/officeDocument/2006/relationships/image" Target="../media/image175.png"/><Relationship Id="rId82" Type="http://schemas.openxmlformats.org/officeDocument/2006/relationships/customXml" Target="../ink/ink39.xml"/><Relationship Id="rId203" Type="http://schemas.openxmlformats.org/officeDocument/2006/relationships/image" Target="../media/image105.png"/><Relationship Id="rId385" Type="http://schemas.openxmlformats.org/officeDocument/2006/relationships/image" Target="../media/image196.png"/><Relationship Id="rId245" Type="http://schemas.openxmlformats.org/officeDocument/2006/relationships/image" Target="../media/image126.png"/><Relationship Id="rId287" Type="http://schemas.openxmlformats.org/officeDocument/2006/relationships/image" Target="../media/image147.png"/><Relationship Id="rId410" Type="http://schemas.openxmlformats.org/officeDocument/2006/relationships/customXml" Target="../ink/ink203.xml"/><Relationship Id="rId452" Type="http://schemas.openxmlformats.org/officeDocument/2006/relationships/customXml" Target="../ink/ink224.xml"/><Relationship Id="rId494" Type="http://schemas.openxmlformats.org/officeDocument/2006/relationships/customXml" Target="../ink/ink245.xml"/><Relationship Id="rId508" Type="http://schemas.openxmlformats.org/officeDocument/2006/relationships/customXml" Target="../ink/ink252.xml"/><Relationship Id="rId105" Type="http://schemas.openxmlformats.org/officeDocument/2006/relationships/image" Target="../media/image56.png"/><Relationship Id="rId147" Type="http://schemas.openxmlformats.org/officeDocument/2006/relationships/image" Target="../media/image77.png"/><Relationship Id="rId312" Type="http://schemas.openxmlformats.org/officeDocument/2006/relationships/customXml" Target="../ink/ink154.xml"/><Relationship Id="rId354" Type="http://schemas.openxmlformats.org/officeDocument/2006/relationships/customXml" Target="../ink/ink175.xml"/><Relationship Id="rId51" Type="http://schemas.openxmlformats.org/officeDocument/2006/relationships/image" Target="../media/image29.png"/><Relationship Id="rId93" Type="http://schemas.openxmlformats.org/officeDocument/2006/relationships/image" Target="../media/image50.png"/><Relationship Id="rId189" Type="http://schemas.openxmlformats.org/officeDocument/2006/relationships/image" Target="../media/image98.png"/><Relationship Id="rId396" Type="http://schemas.openxmlformats.org/officeDocument/2006/relationships/customXml" Target="../ink/ink196.xml"/><Relationship Id="rId214" Type="http://schemas.openxmlformats.org/officeDocument/2006/relationships/customXml" Target="../ink/ink105.xml"/><Relationship Id="rId256" Type="http://schemas.openxmlformats.org/officeDocument/2006/relationships/customXml" Target="../ink/ink126.xml"/><Relationship Id="rId298" Type="http://schemas.openxmlformats.org/officeDocument/2006/relationships/customXml" Target="../ink/ink147.xml"/><Relationship Id="rId421" Type="http://schemas.openxmlformats.org/officeDocument/2006/relationships/image" Target="../media/image214.png"/><Relationship Id="rId463" Type="http://schemas.openxmlformats.org/officeDocument/2006/relationships/image" Target="../media/image235.png"/><Relationship Id="rId519" Type="http://schemas.openxmlformats.org/officeDocument/2006/relationships/image" Target="../media/image263.png"/><Relationship Id="rId116" Type="http://schemas.openxmlformats.org/officeDocument/2006/relationships/customXml" Target="../ink/ink56.xml"/><Relationship Id="rId158" Type="http://schemas.openxmlformats.org/officeDocument/2006/relationships/customXml" Target="../ink/ink77.xml"/><Relationship Id="rId323" Type="http://schemas.openxmlformats.org/officeDocument/2006/relationships/image" Target="../media/image165.png"/><Relationship Id="rId20" Type="http://schemas.openxmlformats.org/officeDocument/2006/relationships/customXml" Target="../ink/ink8.xml"/><Relationship Id="rId62" Type="http://schemas.openxmlformats.org/officeDocument/2006/relationships/customXml" Target="../ink/ink29.xml"/><Relationship Id="rId365" Type="http://schemas.openxmlformats.org/officeDocument/2006/relationships/image" Target="../media/image186.png"/><Relationship Id="rId225" Type="http://schemas.openxmlformats.org/officeDocument/2006/relationships/image" Target="../media/image116.png"/><Relationship Id="rId267" Type="http://schemas.openxmlformats.org/officeDocument/2006/relationships/image" Target="../media/image137.png"/><Relationship Id="rId432" Type="http://schemas.openxmlformats.org/officeDocument/2006/relationships/customXml" Target="../ink/ink214.xml"/><Relationship Id="rId474" Type="http://schemas.openxmlformats.org/officeDocument/2006/relationships/customXml" Target="../ink/ink235.xml"/><Relationship Id="rId127" Type="http://schemas.openxmlformats.org/officeDocument/2006/relationships/image" Target="../media/image67.png"/><Relationship Id="rId31" Type="http://schemas.openxmlformats.org/officeDocument/2006/relationships/image" Target="../media/image19.png"/><Relationship Id="rId73" Type="http://schemas.openxmlformats.org/officeDocument/2006/relationships/image" Target="../media/image40.png"/><Relationship Id="rId169" Type="http://schemas.openxmlformats.org/officeDocument/2006/relationships/image" Target="../media/image88.png"/><Relationship Id="rId334" Type="http://schemas.openxmlformats.org/officeDocument/2006/relationships/customXml" Target="../ink/ink165.xml"/><Relationship Id="rId376" Type="http://schemas.openxmlformats.org/officeDocument/2006/relationships/customXml" Target="../ink/ink186.xml"/><Relationship Id="rId4" Type="http://schemas.openxmlformats.org/officeDocument/2006/relationships/image" Target="../media/image5.png"/><Relationship Id="rId180" Type="http://schemas.openxmlformats.org/officeDocument/2006/relationships/customXml" Target="../ink/ink88.xml"/><Relationship Id="rId236" Type="http://schemas.openxmlformats.org/officeDocument/2006/relationships/customXml" Target="../ink/ink116.xml"/><Relationship Id="rId278" Type="http://schemas.openxmlformats.org/officeDocument/2006/relationships/customXml" Target="../ink/ink137.xml"/><Relationship Id="rId401" Type="http://schemas.openxmlformats.org/officeDocument/2006/relationships/image" Target="../media/image204.png"/><Relationship Id="rId443" Type="http://schemas.openxmlformats.org/officeDocument/2006/relationships/image" Target="../media/image225.png"/><Relationship Id="rId303" Type="http://schemas.openxmlformats.org/officeDocument/2006/relationships/image" Target="../media/image155.png"/><Relationship Id="rId485" Type="http://schemas.openxmlformats.org/officeDocument/2006/relationships/image" Target="../media/image246.png"/><Relationship Id="rId42" Type="http://schemas.openxmlformats.org/officeDocument/2006/relationships/customXml" Target="../ink/ink19.xml"/><Relationship Id="rId84" Type="http://schemas.openxmlformats.org/officeDocument/2006/relationships/customXml" Target="../ink/ink40.xml"/><Relationship Id="rId138" Type="http://schemas.openxmlformats.org/officeDocument/2006/relationships/customXml" Target="../ink/ink67.xml"/><Relationship Id="rId345" Type="http://schemas.openxmlformats.org/officeDocument/2006/relationships/image" Target="../media/image176.png"/><Relationship Id="rId387" Type="http://schemas.openxmlformats.org/officeDocument/2006/relationships/image" Target="../media/image197.png"/><Relationship Id="rId510" Type="http://schemas.openxmlformats.org/officeDocument/2006/relationships/customXml" Target="../ink/ink253.xml"/><Relationship Id="rId191" Type="http://schemas.openxmlformats.org/officeDocument/2006/relationships/image" Target="../media/image99.png"/><Relationship Id="rId205" Type="http://schemas.openxmlformats.org/officeDocument/2006/relationships/image" Target="../media/image106.png"/><Relationship Id="rId247" Type="http://schemas.openxmlformats.org/officeDocument/2006/relationships/image" Target="../media/image127.png"/><Relationship Id="rId412" Type="http://schemas.openxmlformats.org/officeDocument/2006/relationships/customXml" Target="../ink/ink204.xml"/><Relationship Id="rId107" Type="http://schemas.openxmlformats.org/officeDocument/2006/relationships/image" Target="../media/image57.png"/><Relationship Id="rId289" Type="http://schemas.openxmlformats.org/officeDocument/2006/relationships/image" Target="../media/image148.png"/><Relationship Id="rId454" Type="http://schemas.openxmlformats.org/officeDocument/2006/relationships/customXml" Target="../ink/ink225.xml"/><Relationship Id="rId496" Type="http://schemas.openxmlformats.org/officeDocument/2006/relationships/customXml" Target="../ink/ink246.xml"/><Relationship Id="rId11" Type="http://schemas.openxmlformats.org/officeDocument/2006/relationships/image" Target="../media/image9.png"/><Relationship Id="rId53" Type="http://schemas.openxmlformats.org/officeDocument/2006/relationships/image" Target="../media/image30.png"/><Relationship Id="rId149" Type="http://schemas.openxmlformats.org/officeDocument/2006/relationships/image" Target="../media/image78.png"/><Relationship Id="rId314" Type="http://schemas.openxmlformats.org/officeDocument/2006/relationships/customXml" Target="../ink/ink155.xml"/><Relationship Id="rId356" Type="http://schemas.openxmlformats.org/officeDocument/2006/relationships/customXml" Target="../ink/ink176.xml"/><Relationship Id="rId398" Type="http://schemas.openxmlformats.org/officeDocument/2006/relationships/customXml" Target="../ink/ink197.xml"/><Relationship Id="rId521" Type="http://schemas.openxmlformats.org/officeDocument/2006/relationships/image" Target="../media/image264.png"/><Relationship Id="rId95" Type="http://schemas.openxmlformats.org/officeDocument/2006/relationships/image" Target="../media/image51.png"/><Relationship Id="rId160" Type="http://schemas.openxmlformats.org/officeDocument/2006/relationships/customXml" Target="../ink/ink78.xml"/><Relationship Id="rId216" Type="http://schemas.openxmlformats.org/officeDocument/2006/relationships/customXml" Target="../ink/ink106.xml"/><Relationship Id="rId423" Type="http://schemas.openxmlformats.org/officeDocument/2006/relationships/image" Target="../media/image215.png"/><Relationship Id="rId258" Type="http://schemas.openxmlformats.org/officeDocument/2006/relationships/customXml" Target="../ink/ink127.xml"/><Relationship Id="rId465" Type="http://schemas.openxmlformats.org/officeDocument/2006/relationships/image" Target="../media/image236.png"/><Relationship Id="rId22" Type="http://schemas.openxmlformats.org/officeDocument/2006/relationships/customXml" Target="../ink/ink9.xml"/><Relationship Id="rId64" Type="http://schemas.openxmlformats.org/officeDocument/2006/relationships/customXml" Target="../ink/ink30.xml"/><Relationship Id="rId118" Type="http://schemas.openxmlformats.org/officeDocument/2006/relationships/customXml" Target="../ink/ink57.xml"/><Relationship Id="rId325" Type="http://schemas.openxmlformats.org/officeDocument/2006/relationships/image" Target="../media/image166.png"/><Relationship Id="rId367" Type="http://schemas.openxmlformats.org/officeDocument/2006/relationships/image" Target="../media/image187.png"/><Relationship Id="rId171" Type="http://schemas.openxmlformats.org/officeDocument/2006/relationships/image" Target="../media/image89.png"/><Relationship Id="rId227" Type="http://schemas.openxmlformats.org/officeDocument/2006/relationships/image" Target="../media/image117.png"/><Relationship Id="rId269" Type="http://schemas.openxmlformats.org/officeDocument/2006/relationships/image" Target="../media/image138.png"/><Relationship Id="rId434" Type="http://schemas.openxmlformats.org/officeDocument/2006/relationships/customXml" Target="../ink/ink215.xml"/><Relationship Id="rId476" Type="http://schemas.openxmlformats.org/officeDocument/2006/relationships/customXml" Target="../ink/ink236.xml"/><Relationship Id="rId33" Type="http://schemas.openxmlformats.org/officeDocument/2006/relationships/image" Target="../media/image20.png"/><Relationship Id="rId129" Type="http://schemas.openxmlformats.org/officeDocument/2006/relationships/image" Target="../media/image68.png"/><Relationship Id="rId280" Type="http://schemas.openxmlformats.org/officeDocument/2006/relationships/customXml" Target="../ink/ink138.xml"/><Relationship Id="rId336" Type="http://schemas.openxmlformats.org/officeDocument/2006/relationships/customXml" Target="../ink/ink166.xml"/><Relationship Id="rId501" Type="http://schemas.openxmlformats.org/officeDocument/2006/relationships/image" Target="../media/image254.png"/><Relationship Id="rId75" Type="http://schemas.openxmlformats.org/officeDocument/2006/relationships/image" Target="../media/image41.png"/><Relationship Id="rId140" Type="http://schemas.openxmlformats.org/officeDocument/2006/relationships/customXml" Target="../ink/ink68.xml"/><Relationship Id="rId182" Type="http://schemas.openxmlformats.org/officeDocument/2006/relationships/customXml" Target="../ink/ink89.xml"/><Relationship Id="rId378" Type="http://schemas.openxmlformats.org/officeDocument/2006/relationships/customXml" Target="../ink/ink187.xml"/><Relationship Id="rId403" Type="http://schemas.openxmlformats.org/officeDocument/2006/relationships/image" Target="../media/image205.png"/><Relationship Id="rId6" Type="http://schemas.openxmlformats.org/officeDocument/2006/relationships/customXml" Target="../ink/ink1.xml"/><Relationship Id="rId238" Type="http://schemas.openxmlformats.org/officeDocument/2006/relationships/customXml" Target="../ink/ink117.xml"/><Relationship Id="rId445" Type="http://schemas.openxmlformats.org/officeDocument/2006/relationships/image" Target="../media/image226.png"/><Relationship Id="rId487" Type="http://schemas.openxmlformats.org/officeDocument/2006/relationships/image" Target="../media/image247.png"/><Relationship Id="rId291" Type="http://schemas.openxmlformats.org/officeDocument/2006/relationships/image" Target="../media/image149.png"/><Relationship Id="rId305" Type="http://schemas.openxmlformats.org/officeDocument/2006/relationships/image" Target="../media/image156.png"/><Relationship Id="rId347" Type="http://schemas.openxmlformats.org/officeDocument/2006/relationships/image" Target="../media/image177.png"/><Relationship Id="rId512" Type="http://schemas.openxmlformats.org/officeDocument/2006/relationships/customXml" Target="../ink/ink254.xml"/><Relationship Id="rId44" Type="http://schemas.openxmlformats.org/officeDocument/2006/relationships/customXml" Target="../ink/ink20.xml"/><Relationship Id="rId86" Type="http://schemas.openxmlformats.org/officeDocument/2006/relationships/customXml" Target="../ink/ink41.xml"/><Relationship Id="rId151" Type="http://schemas.openxmlformats.org/officeDocument/2006/relationships/image" Target="../media/image79.png"/><Relationship Id="rId389" Type="http://schemas.openxmlformats.org/officeDocument/2006/relationships/image" Target="../media/image198.png"/><Relationship Id="rId193" Type="http://schemas.openxmlformats.org/officeDocument/2006/relationships/image" Target="../media/image100.png"/><Relationship Id="rId207" Type="http://schemas.openxmlformats.org/officeDocument/2006/relationships/image" Target="../media/image107.png"/><Relationship Id="rId249" Type="http://schemas.openxmlformats.org/officeDocument/2006/relationships/image" Target="../media/image128.png"/><Relationship Id="rId414" Type="http://schemas.openxmlformats.org/officeDocument/2006/relationships/customXml" Target="../ink/ink205.xml"/><Relationship Id="rId456" Type="http://schemas.openxmlformats.org/officeDocument/2006/relationships/customXml" Target="../ink/ink226.xml"/><Relationship Id="rId498" Type="http://schemas.openxmlformats.org/officeDocument/2006/relationships/customXml" Target="../ink/ink247.xml"/><Relationship Id="rId13" Type="http://schemas.openxmlformats.org/officeDocument/2006/relationships/image" Target="../media/image10.png"/><Relationship Id="rId109" Type="http://schemas.openxmlformats.org/officeDocument/2006/relationships/image" Target="../media/image58.png"/><Relationship Id="rId260" Type="http://schemas.openxmlformats.org/officeDocument/2006/relationships/customXml" Target="../ink/ink128.xml"/><Relationship Id="rId316" Type="http://schemas.openxmlformats.org/officeDocument/2006/relationships/customXml" Target="../ink/ink156.xml"/><Relationship Id="rId523" Type="http://schemas.openxmlformats.org/officeDocument/2006/relationships/image" Target="../media/image265.png"/><Relationship Id="rId55" Type="http://schemas.openxmlformats.org/officeDocument/2006/relationships/image" Target="../media/image31.png"/><Relationship Id="rId97" Type="http://schemas.openxmlformats.org/officeDocument/2006/relationships/image" Target="../media/image52.png"/><Relationship Id="rId120" Type="http://schemas.openxmlformats.org/officeDocument/2006/relationships/customXml" Target="../ink/ink58.xml"/><Relationship Id="rId358" Type="http://schemas.openxmlformats.org/officeDocument/2006/relationships/customXml" Target="../ink/ink177.xml"/><Relationship Id="rId162" Type="http://schemas.openxmlformats.org/officeDocument/2006/relationships/customXml" Target="../ink/ink79.xml"/><Relationship Id="rId218" Type="http://schemas.openxmlformats.org/officeDocument/2006/relationships/customXml" Target="../ink/ink107.xml"/><Relationship Id="rId425" Type="http://schemas.openxmlformats.org/officeDocument/2006/relationships/image" Target="../media/image216.png"/><Relationship Id="rId467" Type="http://schemas.openxmlformats.org/officeDocument/2006/relationships/image" Target="../media/image237.png"/><Relationship Id="rId271" Type="http://schemas.openxmlformats.org/officeDocument/2006/relationships/image" Target="../media/image139.png"/><Relationship Id="rId24" Type="http://schemas.openxmlformats.org/officeDocument/2006/relationships/customXml" Target="../ink/ink10.xml"/><Relationship Id="rId66" Type="http://schemas.openxmlformats.org/officeDocument/2006/relationships/customXml" Target="../ink/ink31.xml"/><Relationship Id="rId131" Type="http://schemas.openxmlformats.org/officeDocument/2006/relationships/image" Target="../media/image69.png"/><Relationship Id="rId327" Type="http://schemas.openxmlformats.org/officeDocument/2006/relationships/image" Target="../media/image167.png"/><Relationship Id="rId369" Type="http://schemas.openxmlformats.org/officeDocument/2006/relationships/image" Target="../media/image188.png"/><Relationship Id="rId173" Type="http://schemas.openxmlformats.org/officeDocument/2006/relationships/image" Target="../media/image90.png"/><Relationship Id="rId229" Type="http://schemas.openxmlformats.org/officeDocument/2006/relationships/image" Target="../media/image118.png"/><Relationship Id="rId380" Type="http://schemas.openxmlformats.org/officeDocument/2006/relationships/customXml" Target="../ink/ink188.xml"/><Relationship Id="rId436" Type="http://schemas.openxmlformats.org/officeDocument/2006/relationships/customXml" Target="../ink/ink216.xml"/><Relationship Id="rId240" Type="http://schemas.openxmlformats.org/officeDocument/2006/relationships/customXml" Target="../ink/ink118.xml"/><Relationship Id="rId478" Type="http://schemas.openxmlformats.org/officeDocument/2006/relationships/customXml" Target="../ink/ink237.xml"/><Relationship Id="rId35" Type="http://schemas.openxmlformats.org/officeDocument/2006/relationships/image" Target="../media/image21.png"/><Relationship Id="rId77" Type="http://schemas.openxmlformats.org/officeDocument/2006/relationships/image" Target="../media/image42.png"/><Relationship Id="rId100" Type="http://schemas.openxmlformats.org/officeDocument/2006/relationships/customXml" Target="../ink/ink48.xml"/><Relationship Id="rId282" Type="http://schemas.openxmlformats.org/officeDocument/2006/relationships/customXml" Target="../ink/ink139.xml"/><Relationship Id="rId338" Type="http://schemas.openxmlformats.org/officeDocument/2006/relationships/customXml" Target="../ink/ink167.xml"/><Relationship Id="rId503" Type="http://schemas.openxmlformats.org/officeDocument/2006/relationships/image" Target="../media/image255.png"/><Relationship Id="rId8" Type="http://schemas.openxmlformats.org/officeDocument/2006/relationships/customXml" Target="../ink/ink2.xml"/><Relationship Id="rId142" Type="http://schemas.openxmlformats.org/officeDocument/2006/relationships/customXml" Target="../ink/ink69.xml"/><Relationship Id="rId184" Type="http://schemas.openxmlformats.org/officeDocument/2006/relationships/customXml" Target="../ink/ink90.xml"/><Relationship Id="rId391" Type="http://schemas.openxmlformats.org/officeDocument/2006/relationships/image" Target="../media/image199.png"/><Relationship Id="rId405" Type="http://schemas.openxmlformats.org/officeDocument/2006/relationships/image" Target="../media/image206.png"/><Relationship Id="rId447" Type="http://schemas.openxmlformats.org/officeDocument/2006/relationships/image" Target="../media/image227.png"/><Relationship Id="rId251" Type="http://schemas.openxmlformats.org/officeDocument/2006/relationships/image" Target="../media/image129.png"/><Relationship Id="rId489" Type="http://schemas.openxmlformats.org/officeDocument/2006/relationships/image" Target="../media/image248.png"/><Relationship Id="rId46" Type="http://schemas.openxmlformats.org/officeDocument/2006/relationships/customXml" Target="../ink/ink21.xml"/><Relationship Id="rId293" Type="http://schemas.openxmlformats.org/officeDocument/2006/relationships/image" Target="../media/image150.png"/><Relationship Id="rId307" Type="http://schemas.openxmlformats.org/officeDocument/2006/relationships/image" Target="../media/image157.png"/><Relationship Id="rId349" Type="http://schemas.openxmlformats.org/officeDocument/2006/relationships/image" Target="../media/image178.png"/><Relationship Id="rId514" Type="http://schemas.openxmlformats.org/officeDocument/2006/relationships/customXml" Target="../ink/ink255.xml"/><Relationship Id="rId88" Type="http://schemas.openxmlformats.org/officeDocument/2006/relationships/customXml" Target="../ink/ink42.xml"/><Relationship Id="rId111" Type="http://schemas.openxmlformats.org/officeDocument/2006/relationships/image" Target="../media/image59.png"/><Relationship Id="rId153" Type="http://schemas.openxmlformats.org/officeDocument/2006/relationships/image" Target="../media/image80.png"/><Relationship Id="rId195" Type="http://schemas.openxmlformats.org/officeDocument/2006/relationships/image" Target="../media/image101.png"/><Relationship Id="rId209" Type="http://schemas.openxmlformats.org/officeDocument/2006/relationships/image" Target="../media/image108.png"/><Relationship Id="rId360" Type="http://schemas.openxmlformats.org/officeDocument/2006/relationships/customXml" Target="../ink/ink178.xml"/><Relationship Id="rId416" Type="http://schemas.openxmlformats.org/officeDocument/2006/relationships/customXml" Target="../ink/ink206.xml"/><Relationship Id="rId220" Type="http://schemas.openxmlformats.org/officeDocument/2006/relationships/customXml" Target="../ink/ink108.xml"/><Relationship Id="rId458" Type="http://schemas.openxmlformats.org/officeDocument/2006/relationships/customXml" Target="../ink/ink227.xml"/><Relationship Id="rId15" Type="http://schemas.openxmlformats.org/officeDocument/2006/relationships/image" Target="../media/image11.png"/><Relationship Id="rId57" Type="http://schemas.openxmlformats.org/officeDocument/2006/relationships/image" Target="../media/image32.png"/><Relationship Id="rId262" Type="http://schemas.openxmlformats.org/officeDocument/2006/relationships/customXml" Target="../ink/ink129.xml"/><Relationship Id="rId318" Type="http://schemas.openxmlformats.org/officeDocument/2006/relationships/customXml" Target="../ink/ink157.xml"/><Relationship Id="rId525" Type="http://schemas.openxmlformats.org/officeDocument/2006/relationships/image" Target="../media/image266.png"/><Relationship Id="rId99" Type="http://schemas.openxmlformats.org/officeDocument/2006/relationships/image" Target="../media/image53.png"/><Relationship Id="rId122" Type="http://schemas.openxmlformats.org/officeDocument/2006/relationships/customXml" Target="../ink/ink59.xml"/><Relationship Id="rId164" Type="http://schemas.openxmlformats.org/officeDocument/2006/relationships/customXml" Target="../ink/ink80.xml"/><Relationship Id="rId371" Type="http://schemas.openxmlformats.org/officeDocument/2006/relationships/image" Target="../media/image189.png"/><Relationship Id="rId427" Type="http://schemas.openxmlformats.org/officeDocument/2006/relationships/image" Target="../media/image217.png"/><Relationship Id="rId469" Type="http://schemas.openxmlformats.org/officeDocument/2006/relationships/image" Target="../media/image238.png"/><Relationship Id="rId26" Type="http://schemas.openxmlformats.org/officeDocument/2006/relationships/customXml" Target="../ink/ink11.xml"/><Relationship Id="rId231" Type="http://schemas.openxmlformats.org/officeDocument/2006/relationships/image" Target="../media/image119.png"/><Relationship Id="rId273" Type="http://schemas.openxmlformats.org/officeDocument/2006/relationships/image" Target="../media/image140.png"/><Relationship Id="rId329" Type="http://schemas.openxmlformats.org/officeDocument/2006/relationships/image" Target="../media/image168.png"/><Relationship Id="rId480" Type="http://schemas.openxmlformats.org/officeDocument/2006/relationships/customXml" Target="../ink/ink238.xml"/><Relationship Id="rId68" Type="http://schemas.openxmlformats.org/officeDocument/2006/relationships/customXml" Target="../ink/ink32.xml"/><Relationship Id="rId133" Type="http://schemas.openxmlformats.org/officeDocument/2006/relationships/image" Target="../media/image70.png"/><Relationship Id="rId175" Type="http://schemas.openxmlformats.org/officeDocument/2006/relationships/image" Target="../media/image91.png"/><Relationship Id="rId340" Type="http://schemas.openxmlformats.org/officeDocument/2006/relationships/customXml" Target="../ink/ink168.xml"/><Relationship Id="rId200" Type="http://schemas.openxmlformats.org/officeDocument/2006/relationships/customXml" Target="../ink/ink98.xml"/><Relationship Id="rId382" Type="http://schemas.openxmlformats.org/officeDocument/2006/relationships/customXml" Target="../ink/ink189.xml"/><Relationship Id="rId438" Type="http://schemas.openxmlformats.org/officeDocument/2006/relationships/customXml" Target="../ink/ink217.xml"/><Relationship Id="rId242" Type="http://schemas.openxmlformats.org/officeDocument/2006/relationships/customXml" Target="../ink/ink119.xml"/><Relationship Id="rId284" Type="http://schemas.openxmlformats.org/officeDocument/2006/relationships/customXml" Target="../ink/ink140.xml"/><Relationship Id="rId491" Type="http://schemas.openxmlformats.org/officeDocument/2006/relationships/image" Target="../media/image249.png"/><Relationship Id="rId505" Type="http://schemas.openxmlformats.org/officeDocument/2006/relationships/image" Target="../media/image256.png"/><Relationship Id="rId37" Type="http://schemas.openxmlformats.org/officeDocument/2006/relationships/image" Target="../media/image22.png"/><Relationship Id="rId79" Type="http://schemas.openxmlformats.org/officeDocument/2006/relationships/image" Target="../media/image43.png"/><Relationship Id="rId102" Type="http://schemas.openxmlformats.org/officeDocument/2006/relationships/customXml" Target="../ink/ink49.xml"/><Relationship Id="rId144" Type="http://schemas.openxmlformats.org/officeDocument/2006/relationships/customXml" Target="../ink/ink70.xml"/><Relationship Id="rId90" Type="http://schemas.openxmlformats.org/officeDocument/2006/relationships/customXml" Target="../ink/ink43.xml"/><Relationship Id="rId186" Type="http://schemas.openxmlformats.org/officeDocument/2006/relationships/customXml" Target="../ink/ink91.xml"/><Relationship Id="rId351" Type="http://schemas.openxmlformats.org/officeDocument/2006/relationships/image" Target="../media/image179.png"/><Relationship Id="rId393" Type="http://schemas.openxmlformats.org/officeDocument/2006/relationships/image" Target="../media/image200.png"/><Relationship Id="rId407" Type="http://schemas.openxmlformats.org/officeDocument/2006/relationships/image" Target="../media/image207.png"/><Relationship Id="rId449" Type="http://schemas.openxmlformats.org/officeDocument/2006/relationships/image" Target="../media/image228.png"/><Relationship Id="rId211" Type="http://schemas.openxmlformats.org/officeDocument/2006/relationships/image" Target="../media/image109.png"/><Relationship Id="rId253" Type="http://schemas.openxmlformats.org/officeDocument/2006/relationships/image" Target="../media/image130.png"/><Relationship Id="rId295" Type="http://schemas.openxmlformats.org/officeDocument/2006/relationships/image" Target="../media/image151.png"/><Relationship Id="rId309" Type="http://schemas.openxmlformats.org/officeDocument/2006/relationships/image" Target="../media/image158.png"/><Relationship Id="rId460" Type="http://schemas.openxmlformats.org/officeDocument/2006/relationships/customXml" Target="../ink/ink228.xml"/><Relationship Id="rId516" Type="http://schemas.openxmlformats.org/officeDocument/2006/relationships/customXml" Target="../ink/ink256.xml"/><Relationship Id="rId48" Type="http://schemas.openxmlformats.org/officeDocument/2006/relationships/customXml" Target="../ink/ink22.xml"/><Relationship Id="rId113" Type="http://schemas.openxmlformats.org/officeDocument/2006/relationships/image" Target="../media/image60.png"/><Relationship Id="rId320" Type="http://schemas.openxmlformats.org/officeDocument/2006/relationships/customXml" Target="../ink/ink158.xml"/><Relationship Id="rId155" Type="http://schemas.openxmlformats.org/officeDocument/2006/relationships/image" Target="../media/image81.png"/><Relationship Id="rId197" Type="http://schemas.openxmlformats.org/officeDocument/2006/relationships/image" Target="../media/image102.png"/><Relationship Id="rId362" Type="http://schemas.openxmlformats.org/officeDocument/2006/relationships/customXml" Target="../ink/ink179.xml"/><Relationship Id="rId418" Type="http://schemas.openxmlformats.org/officeDocument/2006/relationships/customXml" Target="../ink/ink207.xml"/><Relationship Id="rId222" Type="http://schemas.openxmlformats.org/officeDocument/2006/relationships/customXml" Target="../ink/ink109.xml"/><Relationship Id="rId264" Type="http://schemas.openxmlformats.org/officeDocument/2006/relationships/customXml" Target="../ink/ink130.xml"/><Relationship Id="rId471" Type="http://schemas.openxmlformats.org/officeDocument/2006/relationships/image" Target="../media/image239.png"/><Relationship Id="rId17" Type="http://schemas.openxmlformats.org/officeDocument/2006/relationships/image" Target="../media/image12.png"/><Relationship Id="rId59" Type="http://schemas.openxmlformats.org/officeDocument/2006/relationships/image" Target="../media/image33.png"/><Relationship Id="rId124" Type="http://schemas.openxmlformats.org/officeDocument/2006/relationships/customXml" Target="../ink/ink60.xml"/><Relationship Id="rId70" Type="http://schemas.openxmlformats.org/officeDocument/2006/relationships/customXml" Target="../ink/ink33.xml"/><Relationship Id="rId166" Type="http://schemas.openxmlformats.org/officeDocument/2006/relationships/customXml" Target="../ink/ink81.xml"/><Relationship Id="rId331" Type="http://schemas.openxmlformats.org/officeDocument/2006/relationships/image" Target="../media/image169.png"/><Relationship Id="rId373" Type="http://schemas.openxmlformats.org/officeDocument/2006/relationships/image" Target="../media/image190.png"/><Relationship Id="rId429" Type="http://schemas.openxmlformats.org/officeDocument/2006/relationships/image" Target="../media/image218.png"/><Relationship Id="rId1" Type="http://schemas.openxmlformats.org/officeDocument/2006/relationships/slideLayout" Target="../slideLayouts/slideLayout9.xml"/><Relationship Id="rId233" Type="http://schemas.openxmlformats.org/officeDocument/2006/relationships/image" Target="../media/image120.png"/><Relationship Id="rId440" Type="http://schemas.openxmlformats.org/officeDocument/2006/relationships/customXml" Target="../ink/ink218.xml"/><Relationship Id="rId28" Type="http://schemas.openxmlformats.org/officeDocument/2006/relationships/customXml" Target="../ink/ink12.xml"/><Relationship Id="rId275" Type="http://schemas.openxmlformats.org/officeDocument/2006/relationships/image" Target="../media/image141.png"/><Relationship Id="rId300" Type="http://schemas.openxmlformats.org/officeDocument/2006/relationships/customXml" Target="../ink/ink148.xml"/><Relationship Id="rId482" Type="http://schemas.openxmlformats.org/officeDocument/2006/relationships/customXml" Target="../ink/ink239.xml"/><Relationship Id="rId81" Type="http://schemas.openxmlformats.org/officeDocument/2006/relationships/image" Target="../media/image44.png"/><Relationship Id="rId135" Type="http://schemas.openxmlformats.org/officeDocument/2006/relationships/image" Target="../media/image71.png"/><Relationship Id="rId177" Type="http://schemas.openxmlformats.org/officeDocument/2006/relationships/image" Target="../media/image92.png"/><Relationship Id="rId342" Type="http://schemas.openxmlformats.org/officeDocument/2006/relationships/customXml" Target="../ink/ink169.xml"/><Relationship Id="rId384" Type="http://schemas.openxmlformats.org/officeDocument/2006/relationships/customXml" Target="../ink/ink190.xml"/><Relationship Id="rId202" Type="http://schemas.openxmlformats.org/officeDocument/2006/relationships/customXml" Target="../ink/ink99.xml"/><Relationship Id="rId244" Type="http://schemas.openxmlformats.org/officeDocument/2006/relationships/customXml" Target="../ink/ink120.xml"/><Relationship Id="rId39" Type="http://schemas.openxmlformats.org/officeDocument/2006/relationships/image" Target="../media/image23.png"/><Relationship Id="rId286" Type="http://schemas.openxmlformats.org/officeDocument/2006/relationships/customXml" Target="../ink/ink141.xml"/><Relationship Id="rId451" Type="http://schemas.openxmlformats.org/officeDocument/2006/relationships/image" Target="../media/image229.png"/><Relationship Id="rId493" Type="http://schemas.openxmlformats.org/officeDocument/2006/relationships/image" Target="../media/image250.png"/><Relationship Id="rId507" Type="http://schemas.openxmlformats.org/officeDocument/2006/relationships/image" Target="../media/image257.png"/><Relationship Id="rId50" Type="http://schemas.openxmlformats.org/officeDocument/2006/relationships/customXml" Target="../ink/ink23.xml"/><Relationship Id="rId104" Type="http://schemas.openxmlformats.org/officeDocument/2006/relationships/customXml" Target="../ink/ink50.xml"/><Relationship Id="rId146" Type="http://schemas.openxmlformats.org/officeDocument/2006/relationships/customXml" Target="../ink/ink71.xml"/><Relationship Id="rId188" Type="http://schemas.openxmlformats.org/officeDocument/2006/relationships/customXml" Target="../ink/ink92.xml"/><Relationship Id="rId311" Type="http://schemas.openxmlformats.org/officeDocument/2006/relationships/image" Target="../media/image159.png"/><Relationship Id="rId353" Type="http://schemas.openxmlformats.org/officeDocument/2006/relationships/image" Target="../media/image180.png"/><Relationship Id="rId395" Type="http://schemas.openxmlformats.org/officeDocument/2006/relationships/image" Target="../media/image201.png"/><Relationship Id="rId409" Type="http://schemas.openxmlformats.org/officeDocument/2006/relationships/image" Target="../media/image208.png"/><Relationship Id="rId92" Type="http://schemas.openxmlformats.org/officeDocument/2006/relationships/customXml" Target="../ink/ink44.xml"/><Relationship Id="rId213" Type="http://schemas.openxmlformats.org/officeDocument/2006/relationships/image" Target="../media/image110.png"/><Relationship Id="rId420" Type="http://schemas.openxmlformats.org/officeDocument/2006/relationships/customXml" Target="../ink/ink208.xml"/><Relationship Id="rId255" Type="http://schemas.openxmlformats.org/officeDocument/2006/relationships/image" Target="../media/image131.png"/><Relationship Id="rId297" Type="http://schemas.openxmlformats.org/officeDocument/2006/relationships/image" Target="../media/image152.png"/><Relationship Id="rId462" Type="http://schemas.openxmlformats.org/officeDocument/2006/relationships/customXml" Target="../ink/ink229.xml"/><Relationship Id="rId518" Type="http://schemas.openxmlformats.org/officeDocument/2006/relationships/customXml" Target="../ink/ink257.xml"/><Relationship Id="rId115" Type="http://schemas.openxmlformats.org/officeDocument/2006/relationships/image" Target="../media/image61.png"/><Relationship Id="rId157" Type="http://schemas.openxmlformats.org/officeDocument/2006/relationships/image" Target="../media/image82.png"/><Relationship Id="rId322" Type="http://schemas.openxmlformats.org/officeDocument/2006/relationships/customXml" Target="../ink/ink159.xml"/><Relationship Id="rId364" Type="http://schemas.openxmlformats.org/officeDocument/2006/relationships/customXml" Target="../ink/ink180.xml"/><Relationship Id="rId61" Type="http://schemas.openxmlformats.org/officeDocument/2006/relationships/image" Target="../media/image34.png"/><Relationship Id="rId199" Type="http://schemas.openxmlformats.org/officeDocument/2006/relationships/image" Target="../media/image103.png"/><Relationship Id="rId19" Type="http://schemas.openxmlformats.org/officeDocument/2006/relationships/image" Target="../media/image13.png"/><Relationship Id="rId224" Type="http://schemas.openxmlformats.org/officeDocument/2006/relationships/customXml" Target="../ink/ink110.xml"/><Relationship Id="rId266" Type="http://schemas.openxmlformats.org/officeDocument/2006/relationships/customXml" Target="../ink/ink131.xml"/><Relationship Id="rId431" Type="http://schemas.openxmlformats.org/officeDocument/2006/relationships/image" Target="../media/image219.png"/><Relationship Id="rId473" Type="http://schemas.openxmlformats.org/officeDocument/2006/relationships/image" Target="../media/image240.png"/><Relationship Id="rId30" Type="http://schemas.openxmlformats.org/officeDocument/2006/relationships/customXml" Target="../ink/ink13.xml"/><Relationship Id="rId126" Type="http://schemas.openxmlformats.org/officeDocument/2006/relationships/customXml" Target="../ink/ink61.xml"/><Relationship Id="rId168" Type="http://schemas.openxmlformats.org/officeDocument/2006/relationships/customXml" Target="../ink/ink82.xml"/><Relationship Id="rId333" Type="http://schemas.openxmlformats.org/officeDocument/2006/relationships/image" Target="../media/image170.png"/><Relationship Id="rId72" Type="http://schemas.openxmlformats.org/officeDocument/2006/relationships/customXml" Target="../ink/ink34.xml"/><Relationship Id="rId375" Type="http://schemas.openxmlformats.org/officeDocument/2006/relationships/image" Target="../media/image191.png"/><Relationship Id="rId3" Type="http://schemas.openxmlformats.org/officeDocument/2006/relationships/image" Target="../media/image3.png"/><Relationship Id="rId235" Type="http://schemas.openxmlformats.org/officeDocument/2006/relationships/image" Target="../media/image121.png"/><Relationship Id="rId277" Type="http://schemas.openxmlformats.org/officeDocument/2006/relationships/image" Target="../media/image142.png"/><Relationship Id="rId400" Type="http://schemas.openxmlformats.org/officeDocument/2006/relationships/customXml" Target="../ink/ink198.xml"/><Relationship Id="rId442" Type="http://schemas.openxmlformats.org/officeDocument/2006/relationships/customXml" Target="../ink/ink219.xml"/><Relationship Id="rId484" Type="http://schemas.openxmlformats.org/officeDocument/2006/relationships/customXml" Target="../ink/ink240.xml"/><Relationship Id="rId137" Type="http://schemas.openxmlformats.org/officeDocument/2006/relationships/image" Target="../media/image72.png"/><Relationship Id="rId302" Type="http://schemas.openxmlformats.org/officeDocument/2006/relationships/customXml" Target="../ink/ink149.xml"/><Relationship Id="rId344" Type="http://schemas.openxmlformats.org/officeDocument/2006/relationships/customXml" Target="../ink/ink170.xml"/><Relationship Id="rId41" Type="http://schemas.openxmlformats.org/officeDocument/2006/relationships/image" Target="../media/image24.png"/><Relationship Id="rId83" Type="http://schemas.openxmlformats.org/officeDocument/2006/relationships/image" Target="../media/image45.png"/><Relationship Id="rId179" Type="http://schemas.openxmlformats.org/officeDocument/2006/relationships/image" Target="../media/image93.png"/><Relationship Id="rId386" Type="http://schemas.openxmlformats.org/officeDocument/2006/relationships/customXml" Target="../ink/ink191.xml"/><Relationship Id="rId190" Type="http://schemas.openxmlformats.org/officeDocument/2006/relationships/customXml" Target="../ink/ink93.xml"/><Relationship Id="rId204" Type="http://schemas.openxmlformats.org/officeDocument/2006/relationships/customXml" Target="../ink/ink100.xml"/><Relationship Id="rId246" Type="http://schemas.openxmlformats.org/officeDocument/2006/relationships/customXml" Target="../ink/ink121.xml"/><Relationship Id="rId288" Type="http://schemas.openxmlformats.org/officeDocument/2006/relationships/customXml" Target="../ink/ink142.xml"/><Relationship Id="rId411" Type="http://schemas.openxmlformats.org/officeDocument/2006/relationships/image" Target="../media/image209.png"/><Relationship Id="rId453" Type="http://schemas.openxmlformats.org/officeDocument/2006/relationships/image" Target="../media/image230.png"/><Relationship Id="rId509" Type="http://schemas.openxmlformats.org/officeDocument/2006/relationships/image" Target="../media/image258.png"/><Relationship Id="rId106" Type="http://schemas.openxmlformats.org/officeDocument/2006/relationships/customXml" Target="../ink/ink51.xml"/><Relationship Id="rId313" Type="http://schemas.openxmlformats.org/officeDocument/2006/relationships/image" Target="../media/image160.png"/><Relationship Id="rId495" Type="http://schemas.openxmlformats.org/officeDocument/2006/relationships/image" Target="../media/image251.png"/><Relationship Id="rId10" Type="http://schemas.openxmlformats.org/officeDocument/2006/relationships/customXml" Target="../ink/ink3.xml"/><Relationship Id="rId52" Type="http://schemas.openxmlformats.org/officeDocument/2006/relationships/customXml" Target="../ink/ink24.xml"/><Relationship Id="rId94" Type="http://schemas.openxmlformats.org/officeDocument/2006/relationships/customXml" Target="../ink/ink45.xml"/><Relationship Id="rId148" Type="http://schemas.openxmlformats.org/officeDocument/2006/relationships/customXml" Target="../ink/ink72.xml"/><Relationship Id="rId355" Type="http://schemas.openxmlformats.org/officeDocument/2006/relationships/image" Target="../media/image181.png"/><Relationship Id="rId397" Type="http://schemas.openxmlformats.org/officeDocument/2006/relationships/image" Target="../media/image202.png"/><Relationship Id="rId520" Type="http://schemas.openxmlformats.org/officeDocument/2006/relationships/customXml" Target="../ink/ink258.xml"/><Relationship Id="rId215" Type="http://schemas.openxmlformats.org/officeDocument/2006/relationships/image" Target="../media/image111.png"/><Relationship Id="rId257" Type="http://schemas.openxmlformats.org/officeDocument/2006/relationships/image" Target="../media/image132.png"/><Relationship Id="rId422" Type="http://schemas.openxmlformats.org/officeDocument/2006/relationships/customXml" Target="../ink/ink209.xml"/><Relationship Id="rId464" Type="http://schemas.openxmlformats.org/officeDocument/2006/relationships/customXml" Target="../ink/ink230.xml"/><Relationship Id="rId299" Type="http://schemas.openxmlformats.org/officeDocument/2006/relationships/image" Target="../media/image153.png"/><Relationship Id="rId63" Type="http://schemas.openxmlformats.org/officeDocument/2006/relationships/image" Target="../media/image35.png"/><Relationship Id="rId159" Type="http://schemas.openxmlformats.org/officeDocument/2006/relationships/image" Target="../media/image83.png"/><Relationship Id="rId366" Type="http://schemas.openxmlformats.org/officeDocument/2006/relationships/customXml" Target="../ink/ink181.xml"/><Relationship Id="rId226" Type="http://schemas.openxmlformats.org/officeDocument/2006/relationships/customXml" Target="../ink/ink111.xml"/><Relationship Id="rId433" Type="http://schemas.openxmlformats.org/officeDocument/2006/relationships/image" Target="../media/image220.png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676.png"/><Relationship Id="rId18" Type="http://schemas.openxmlformats.org/officeDocument/2006/relationships/customXml" Target="../ink/ink1660.xml"/><Relationship Id="rId26" Type="http://schemas.openxmlformats.org/officeDocument/2006/relationships/customXml" Target="../ink/ink1664.xml"/><Relationship Id="rId39" Type="http://schemas.openxmlformats.org/officeDocument/2006/relationships/image" Target="../media/image1689.png"/><Relationship Id="rId21" Type="http://schemas.openxmlformats.org/officeDocument/2006/relationships/image" Target="../media/image1680.png"/><Relationship Id="rId34" Type="http://schemas.openxmlformats.org/officeDocument/2006/relationships/customXml" Target="../ink/ink1668.xml"/><Relationship Id="rId42" Type="http://schemas.openxmlformats.org/officeDocument/2006/relationships/customXml" Target="../ink/ink1672.xml"/><Relationship Id="rId47" Type="http://schemas.openxmlformats.org/officeDocument/2006/relationships/image" Target="../media/image1693.png"/><Relationship Id="rId50" Type="http://schemas.openxmlformats.org/officeDocument/2006/relationships/customXml" Target="../ink/ink1676.xml"/><Relationship Id="rId55" Type="http://schemas.openxmlformats.org/officeDocument/2006/relationships/image" Target="../media/image1697.png"/><Relationship Id="rId63" Type="http://schemas.openxmlformats.org/officeDocument/2006/relationships/image" Target="../media/image1701.png"/><Relationship Id="rId7" Type="http://schemas.openxmlformats.org/officeDocument/2006/relationships/image" Target="../media/image1673.png"/><Relationship Id="rId2" Type="http://schemas.openxmlformats.org/officeDocument/2006/relationships/image" Target="../media/image4.jpeg"/><Relationship Id="rId16" Type="http://schemas.openxmlformats.org/officeDocument/2006/relationships/customXml" Target="../ink/ink1659.xml"/><Relationship Id="rId29" Type="http://schemas.openxmlformats.org/officeDocument/2006/relationships/image" Target="../media/image1684.png"/><Relationship Id="rId11" Type="http://schemas.openxmlformats.org/officeDocument/2006/relationships/image" Target="../media/image1675.png"/><Relationship Id="rId24" Type="http://schemas.openxmlformats.org/officeDocument/2006/relationships/customXml" Target="../ink/ink1663.xml"/><Relationship Id="rId32" Type="http://schemas.openxmlformats.org/officeDocument/2006/relationships/customXml" Target="../ink/ink1667.xml"/><Relationship Id="rId37" Type="http://schemas.openxmlformats.org/officeDocument/2006/relationships/image" Target="../media/image1688.png"/><Relationship Id="rId40" Type="http://schemas.openxmlformats.org/officeDocument/2006/relationships/customXml" Target="../ink/ink1671.xml"/><Relationship Id="rId45" Type="http://schemas.openxmlformats.org/officeDocument/2006/relationships/image" Target="../media/image1692.png"/><Relationship Id="rId53" Type="http://schemas.openxmlformats.org/officeDocument/2006/relationships/image" Target="../media/image1696.png"/><Relationship Id="rId58" Type="http://schemas.openxmlformats.org/officeDocument/2006/relationships/customXml" Target="../ink/ink1680.xml"/><Relationship Id="rId5" Type="http://schemas.openxmlformats.org/officeDocument/2006/relationships/image" Target="../media/image1672.png"/><Relationship Id="rId61" Type="http://schemas.openxmlformats.org/officeDocument/2006/relationships/image" Target="../media/image1700.png"/><Relationship Id="rId19" Type="http://schemas.openxmlformats.org/officeDocument/2006/relationships/image" Target="../media/image1679.png"/><Relationship Id="rId14" Type="http://schemas.openxmlformats.org/officeDocument/2006/relationships/customXml" Target="../ink/ink1658.xml"/><Relationship Id="rId22" Type="http://schemas.openxmlformats.org/officeDocument/2006/relationships/customXml" Target="../ink/ink1662.xml"/><Relationship Id="rId27" Type="http://schemas.openxmlformats.org/officeDocument/2006/relationships/image" Target="../media/image1683.png"/><Relationship Id="rId30" Type="http://schemas.openxmlformats.org/officeDocument/2006/relationships/customXml" Target="../ink/ink1666.xml"/><Relationship Id="rId35" Type="http://schemas.openxmlformats.org/officeDocument/2006/relationships/image" Target="../media/image1687.png"/><Relationship Id="rId43" Type="http://schemas.openxmlformats.org/officeDocument/2006/relationships/image" Target="../media/image1691.png"/><Relationship Id="rId48" Type="http://schemas.openxmlformats.org/officeDocument/2006/relationships/customXml" Target="../ink/ink1675.xml"/><Relationship Id="rId56" Type="http://schemas.openxmlformats.org/officeDocument/2006/relationships/customXml" Target="../ink/ink1679.xml"/><Relationship Id="rId8" Type="http://schemas.openxmlformats.org/officeDocument/2006/relationships/customXml" Target="../ink/ink1655.xml"/><Relationship Id="rId51" Type="http://schemas.openxmlformats.org/officeDocument/2006/relationships/image" Target="../media/image1695.png"/><Relationship Id="rId3" Type="http://schemas.openxmlformats.org/officeDocument/2006/relationships/image" Target="../media/image3.png"/><Relationship Id="rId12" Type="http://schemas.openxmlformats.org/officeDocument/2006/relationships/customXml" Target="../ink/ink1657.xml"/><Relationship Id="rId17" Type="http://schemas.openxmlformats.org/officeDocument/2006/relationships/image" Target="../media/image1678.png"/><Relationship Id="rId25" Type="http://schemas.openxmlformats.org/officeDocument/2006/relationships/image" Target="../media/image1682.png"/><Relationship Id="rId33" Type="http://schemas.openxmlformats.org/officeDocument/2006/relationships/image" Target="../media/image1686.png"/><Relationship Id="rId38" Type="http://schemas.openxmlformats.org/officeDocument/2006/relationships/customXml" Target="../ink/ink1670.xml"/><Relationship Id="rId46" Type="http://schemas.openxmlformats.org/officeDocument/2006/relationships/customXml" Target="../ink/ink1674.xml"/><Relationship Id="rId59" Type="http://schemas.openxmlformats.org/officeDocument/2006/relationships/image" Target="../media/image1699.png"/><Relationship Id="rId20" Type="http://schemas.openxmlformats.org/officeDocument/2006/relationships/customXml" Target="../ink/ink1661.xml"/><Relationship Id="rId41" Type="http://schemas.openxmlformats.org/officeDocument/2006/relationships/image" Target="../media/image1690.png"/><Relationship Id="rId54" Type="http://schemas.openxmlformats.org/officeDocument/2006/relationships/customXml" Target="../ink/ink1678.xml"/><Relationship Id="rId62" Type="http://schemas.openxmlformats.org/officeDocument/2006/relationships/customXml" Target="../ink/ink1682.xml"/><Relationship Id="rId1" Type="http://schemas.openxmlformats.org/officeDocument/2006/relationships/slideLayout" Target="../slideLayouts/slideLayout9.xml"/><Relationship Id="rId6" Type="http://schemas.openxmlformats.org/officeDocument/2006/relationships/customXml" Target="../ink/ink1654.xml"/><Relationship Id="rId15" Type="http://schemas.openxmlformats.org/officeDocument/2006/relationships/image" Target="../media/image1677.png"/><Relationship Id="rId23" Type="http://schemas.openxmlformats.org/officeDocument/2006/relationships/image" Target="../media/image1681.png"/><Relationship Id="rId28" Type="http://schemas.openxmlformats.org/officeDocument/2006/relationships/customXml" Target="../ink/ink1665.xml"/><Relationship Id="rId36" Type="http://schemas.openxmlformats.org/officeDocument/2006/relationships/customXml" Target="../ink/ink1669.xml"/><Relationship Id="rId49" Type="http://schemas.openxmlformats.org/officeDocument/2006/relationships/image" Target="../media/image1694.png"/><Relationship Id="rId57" Type="http://schemas.openxmlformats.org/officeDocument/2006/relationships/image" Target="../media/image1698.png"/><Relationship Id="rId10" Type="http://schemas.openxmlformats.org/officeDocument/2006/relationships/customXml" Target="../ink/ink1656.xml"/><Relationship Id="rId31" Type="http://schemas.openxmlformats.org/officeDocument/2006/relationships/image" Target="../media/image1685.png"/><Relationship Id="rId44" Type="http://schemas.openxmlformats.org/officeDocument/2006/relationships/customXml" Target="../ink/ink1673.xml"/><Relationship Id="rId52" Type="http://schemas.openxmlformats.org/officeDocument/2006/relationships/customXml" Target="../ink/ink1677.xml"/><Relationship Id="rId60" Type="http://schemas.openxmlformats.org/officeDocument/2006/relationships/customXml" Target="../ink/ink1681.xml"/><Relationship Id="rId4" Type="http://schemas.openxmlformats.org/officeDocument/2006/relationships/image" Target="../media/image5.png"/><Relationship Id="rId9" Type="http://schemas.openxmlformats.org/officeDocument/2006/relationships/image" Target="../media/image167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customXml" Target="../ink/ink1684.xml"/><Relationship Id="rId13" Type="http://schemas.openxmlformats.org/officeDocument/2006/relationships/image" Target="../media/image1706.png"/><Relationship Id="rId18" Type="http://schemas.openxmlformats.org/officeDocument/2006/relationships/customXml" Target="../ink/ink1689.xml"/><Relationship Id="rId3" Type="http://schemas.openxmlformats.org/officeDocument/2006/relationships/image" Target="../media/image3.png"/><Relationship Id="rId7" Type="http://schemas.openxmlformats.org/officeDocument/2006/relationships/image" Target="../media/image1703.png"/><Relationship Id="rId12" Type="http://schemas.openxmlformats.org/officeDocument/2006/relationships/customXml" Target="../ink/ink1686.xml"/><Relationship Id="rId17" Type="http://schemas.openxmlformats.org/officeDocument/2006/relationships/image" Target="../media/image1708.png"/><Relationship Id="rId2" Type="http://schemas.openxmlformats.org/officeDocument/2006/relationships/image" Target="../media/image4.jpeg"/><Relationship Id="rId16" Type="http://schemas.openxmlformats.org/officeDocument/2006/relationships/customXml" Target="../ink/ink1688.xml"/><Relationship Id="rId1" Type="http://schemas.openxmlformats.org/officeDocument/2006/relationships/slideLayout" Target="../slideLayouts/slideLayout9.xml"/><Relationship Id="rId6" Type="http://schemas.openxmlformats.org/officeDocument/2006/relationships/customXml" Target="../ink/ink1683.xml"/><Relationship Id="rId11" Type="http://schemas.openxmlformats.org/officeDocument/2006/relationships/image" Target="../media/image1705.png"/><Relationship Id="rId5" Type="http://schemas.openxmlformats.org/officeDocument/2006/relationships/image" Target="../media/image1702.png"/><Relationship Id="rId15" Type="http://schemas.openxmlformats.org/officeDocument/2006/relationships/image" Target="../media/image1707.png"/><Relationship Id="rId10" Type="http://schemas.openxmlformats.org/officeDocument/2006/relationships/customXml" Target="../ink/ink1685.xml"/><Relationship Id="rId19" Type="http://schemas.openxmlformats.org/officeDocument/2006/relationships/image" Target="../media/image1709.png"/><Relationship Id="rId4" Type="http://schemas.openxmlformats.org/officeDocument/2006/relationships/image" Target="../media/image5.png"/><Relationship Id="rId9" Type="http://schemas.openxmlformats.org/officeDocument/2006/relationships/image" Target="../media/image1704.png"/><Relationship Id="rId14" Type="http://schemas.openxmlformats.org/officeDocument/2006/relationships/customXml" Target="../ink/ink1687.xml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11.png"/><Relationship Id="rId3" Type="http://schemas.openxmlformats.org/officeDocument/2006/relationships/image" Target="../media/image3.png"/><Relationship Id="rId12" Type="http://schemas.openxmlformats.org/officeDocument/2006/relationships/customXml" Target="../ink/ink169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Relationship Id="rId6" Type="http://schemas.openxmlformats.org/officeDocument/2006/relationships/customXml" Target="../ink/ink1690.xml"/><Relationship Id="rId11" Type="http://schemas.openxmlformats.org/officeDocument/2006/relationships/image" Target="NULL"/><Relationship Id="rId5" Type="http://schemas.openxmlformats.org/officeDocument/2006/relationships/image" Target="../media/image1710.pn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26" Type="http://schemas.openxmlformats.org/officeDocument/2006/relationships/customXml" Target="../ink/ink1702.xml"/><Relationship Id="rId21" Type="http://schemas.openxmlformats.org/officeDocument/2006/relationships/image" Target="../media/image1720.png"/><Relationship Id="rId42" Type="http://schemas.openxmlformats.org/officeDocument/2006/relationships/customXml" Target="../ink/ink1710.xml"/><Relationship Id="rId47" Type="http://schemas.openxmlformats.org/officeDocument/2006/relationships/image" Target="../media/image1733.png"/><Relationship Id="rId63" Type="http://schemas.openxmlformats.org/officeDocument/2006/relationships/image" Target="../media/image1741.png"/><Relationship Id="rId68" Type="http://schemas.openxmlformats.org/officeDocument/2006/relationships/customXml" Target="../ink/ink1723.xml"/><Relationship Id="rId7" Type="http://schemas.openxmlformats.org/officeDocument/2006/relationships/image" Target="../media/image1713.png"/><Relationship Id="rId71" Type="http://schemas.openxmlformats.org/officeDocument/2006/relationships/image" Target="../media/image1745.png"/><Relationship Id="rId2" Type="http://schemas.openxmlformats.org/officeDocument/2006/relationships/image" Target="../media/image4.jpeg"/><Relationship Id="rId16" Type="http://schemas.openxmlformats.org/officeDocument/2006/relationships/customXml" Target="../ink/ink1697.xml"/><Relationship Id="rId29" Type="http://schemas.openxmlformats.org/officeDocument/2006/relationships/image" Target="../media/image1724.png"/><Relationship Id="rId11" Type="http://schemas.openxmlformats.org/officeDocument/2006/relationships/image" Target="../media/image1715.png"/><Relationship Id="rId24" Type="http://schemas.openxmlformats.org/officeDocument/2006/relationships/customXml" Target="../ink/ink1701.xml"/><Relationship Id="rId32" Type="http://schemas.openxmlformats.org/officeDocument/2006/relationships/customXml" Target="../ink/ink1705.xml"/><Relationship Id="rId37" Type="http://schemas.openxmlformats.org/officeDocument/2006/relationships/image" Target="../media/image1728.png"/><Relationship Id="rId40" Type="http://schemas.openxmlformats.org/officeDocument/2006/relationships/customXml" Target="../ink/ink1709.xml"/><Relationship Id="rId45" Type="http://schemas.openxmlformats.org/officeDocument/2006/relationships/image" Target="../media/image1732.png"/><Relationship Id="rId53" Type="http://schemas.openxmlformats.org/officeDocument/2006/relationships/image" Target="../media/image1736.png"/><Relationship Id="rId58" Type="http://schemas.openxmlformats.org/officeDocument/2006/relationships/customXml" Target="../ink/ink1718.xml"/><Relationship Id="rId66" Type="http://schemas.openxmlformats.org/officeDocument/2006/relationships/customXml" Target="../ink/ink1722.xml"/><Relationship Id="rId5" Type="http://schemas.openxmlformats.org/officeDocument/2006/relationships/image" Target="../media/image1712.png"/><Relationship Id="rId61" Type="http://schemas.openxmlformats.org/officeDocument/2006/relationships/image" Target="../media/image1740.png"/><Relationship Id="rId19" Type="http://schemas.openxmlformats.org/officeDocument/2006/relationships/image" Target="../media/image1719.png"/><Relationship Id="rId14" Type="http://schemas.openxmlformats.org/officeDocument/2006/relationships/customXml" Target="../ink/ink1696.xml"/><Relationship Id="rId22" Type="http://schemas.openxmlformats.org/officeDocument/2006/relationships/customXml" Target="../ink/ink1700.xml"/><Relationship Id="rId27" Type="http://schemas.openxmlformats.org/officeDocument/2006/relationships/image" Target="../media/image1723.png"/><Relationship Id="rId30" Type="http://schemas.openxmlformats.org/officeDocument/2006/relationships/customXml" Target="../ink/ink1704.xml"/><Relationship Id="rId35" Type="http://schemas.openxmlformats.org/officeDocument/2006/relationships/image" Target="../media/image1727.png"/><Relationship Id="rId43" Type="http://schemas.openxmlformats.org/officeDocument/2006/relationships/image" Target="../media/image1731.png"/><Relationship Id="rId48" Type="http://schemas.openxmlformats.org/officeDocument/2006/relationships/customXml" Target="../ink/ink1713.xml"/><Relationship Id="rId56" Type="http://schemas.openxmlformats.org/officeDocument/2006/relationships/customXml" Target="../ink/ink1717.xml"/><Relationship Id="rId64" Type="http://schemas.openxmlformats.org/officeDocument/2006/relationships/customXml" Target="../ink/ink1721.xml"/><Relationship Id="rId69" Type="http://schemas.openxmlformats.org/officeDocument/2006/relationships/image" Target="../media/image1744.png"/><Relationship Id="rId8" Type="http://schemas.openxmlformats.org/officeDocument/2006/relationships/customXml" Target="../ink/ink1693.xml"/><Relationship Id="rId51" Type="http://schemas.openxmlformats.org/officeDocument/2006/relationships/image" Target="../media/image1735.png"/><Relationship Id="rId3" Type="http://schemas.openxmlformats.org/officeDocument/2006/relationships/image" Target="../media/image3.png"/><Relationship Id="rId12" Type="http://schemas.openxmlformats.org/officeDocument/2006/relationships/customXml" Target="../ink/ink1695.xml"/><Relationship Id="rId17" Type="http://schemas.openxmlformats.org/officeDocument/2006/relationships/image" Target="../media/image1718.png"/><Relationship Id="rId25" Type="http://schemas.openxmlformats.org/officeDocument/2006/relationships/image" Target="../media/image1722.png"/><Relationship Id="rId33" Type="http://schemas.openxmlformats.org/officeDocument/2006/relationships/image" Target="../media/image1726.png"/><Relationship Id="rId38" Type="http://schemas.openxmlformats.org/officeDocument/2006/relationships/customXml" Target="../ink/ink1708.xml"/><Relationship Id="rId46" Type="http://schemas.openxmlformats.org/officeDocument/2006/relationships/customXml" Target="../ink/ink1712.xml"/><Relationship Id="rId59" Type="http://schemas.openxmlformats.org/officeDocument/2006/relationships/image" Target="../media/image1739.png"/><Relationship Id="rId67" Type="http://schemas.openxmlformats.org/officeDocument/2006/relationships/image" Target="../media/image1743.png"/><Relationship Id="rId20" Type="http://schemas.openxmlformats.org/officeDocument/2006/relationships/customXml" Target="../ink/ink1699.xml"/><Relationship Id="rId41" Type="http://schemas.openxmlformats.org/officeDocument/2006/relationships/image" Target="../media/image1730.png"/><Relationship Id="rId54" Type="http://schemas.openxmlformats.org/officeDocument/2006/relationships/customXml" Target="../ink/ink1716.xml"/><Relationship Id="rId62" Type="http://schemas.openxmlformats.org/officeDocument/2006/relationships/customXml" Target="../ink/ink1720.xml"/><Relationship Id="rId70" Type="http://schemas.openxmlformats.org/officeDocument/2006/relationships/customXml" Target="../ink/ink1724.xml"/><Relationship Id="rId1" Type="http://schemas.openxmlformats.org/officeDocument/2006/relationships/slideLayout" Target="../slideLayouts/slideLayout9.xml"/><Relationship Id="rId6" Type="http://schemas.openxmlformats.org/officeDocument/2006/relationships/customXml" Target="../ink/ink1692.xml"/><Relationship Id="rId15" Type="http://schemas.openxmlformats.org/officeDocument/2006/relationships/image" Target="../media/image1717.png"/><Relationship Id="rId23" Type="http://schemas.openxmlformats.org/officeDocument/2006/relationships/image" Target="../media/image1721.png"/><Relationship Id="rId28" Type="http://schemas.openxmlformats.org/officeDocument/2006/relationships/customXml" Target="../ink/ink1703.xml"/><Relationship Id="rId36" Type="http://schemas.openxmlformats.org/officeDocument/2006/relationships/customXml" Target="../ink/ink1707.xml"/><Relationship Id="rId49" Type="http://schemas.openxmlformats.org/officeDocument/2006/relationships/image" Target="../media/image1734.png"/><Relationship Id="rId57" Type="http://schemas.openxmlformats.org/officeDocument/2006/relationships/image" Target="../media/image1738.png"/><Relationship Id="rId10" Type="http://schemas.openxmlformats.org/officeDocument/2006/relationships/customXml" Target="../ink/ink1694.xml"/><Relationship Id="rId31" Type="http://schemas.openxmlformats.org/officeDocument/2006/relationships/image" Target="../media/image1725.png"/><Relationship Id="rId44" Type="http://schemas.openxmlformats.org/officeDocument/2006/relationships/customXml" Target="../ink/ink1711.xml"/><Relationship Id="rId52" Type="http://schemas.openxmlformats.org/officeDocument/2006/relationships/customXml" Target="../ink/ink1715.xml"/><Relationship Id="rId60" Type="http://schemas.openxmlformats.org/officeDocument/2006/relationships/customXml" Target="../ink/ink1719.xml"/><Relationship Id="rId65" Type="http://schemas.openxmlformats.org/officeDocument/2006/relationships/image" Target="../media/image1742.png"/><Relationship Id="rId4" Type="http://schemas.openxmlformats.org/officeDocument/2006/relationships/image" Target="../media/image5.png"/><Relationship Id="rId9" Type="http://schemas.openxmlformats.org/officeDocument/2006/relationships/image" Target="../media/image1714.png"/><Relationship Id="rId13" Type="http://schemas.openxmlformats.org/officeDocument/2006/relationships/image" Target="../media/image1716.png"/><Relationship Id="rId18" Type="http://schemas.openxmlformats.org/officeDocument/2006/relationships/customXml" Target="../ink/ink1698.xml"/><Relationship Id="rId39" Type="http://schemas.openxmlformats.org/officeDocument/2006/relationships/image" Target="../media/image1729.png"/><Relationship Id="rId34" Type="http://schemas.openxmlformats.org/officeDocument/2006/relationships/customXml" Target="../ink/ink1706.xml"/><Relationship Id="rId50" Type="http://schemas.openxmlformats.org/officeDocument/2006/relationships/customXml" Target="../ink/ink1714.xml"/><Relationship Id="rId55" Type="http://schemas.openxmlformats.org/officeDocument/2006/relationships/image" Target="../media/image17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746.pn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52.png"/><Relationship Id="rId18" Type="http://schemas.openxmlformats.org/officeDocument/2006/relationships/customXml" Target="../ink/ink1732.xml"/><Relationship Id="rId26" Type="http://schemas.openxmlformats.org/officeDocument/2006/relationships/customXml" Target="../ink/ink1736.xml"/><Relationship Id="rId39" Type="http://schemas.openxmlformats.org/officeDocument/2006/relationships/image" Target="../media/image1765.png"/><Relationship Id="rId21" Type="http://schemas.openxmlformats.org/officeDocument/2006/relationships/image" Target="../media/image1756.png"/><Relationship Id="rId34" Type="http://schemas.openxmlformats.org/officeDocument/2006/relationships/customXml" Target="../ink/ink1740.xml"/><Relationship Id="rId42" Type="http://schemas.openxmlformats.org/officeDocument/2006/relationships/customXml" Target="../ink/ink1744.xml"/><Relationship Id="rId47" Type="http://schemas.openxmlformats.org/officeDocument/2006/relationships/image" Target="../media/image1769.png"/><Relationship Id="rId50" Type="http://schemas.openxmlformats.org/officeDocument/2006/relationships/customXml" Target="../ink/ink1748.xml"/><Relationship Id="rId55" Type="http://schemas.openxmlformats.org/officeDocument/2006/relationships/image" Target="../media/image1773.png"/><Relationship Id="rId7" Type="http://schemas.openxmlformats.org/officeDocument/2006/relationships/image" Target="../media/image1749.png"/><Relationship Id="rId2" Type="http://schemas.openxmlformats.org/officeDocument/2006/relationships/image" Target="../media/image5.png"/><Relationship Id="rId16" Type="http://schemas.openxmlformats.org/officeDocument/2006/relationships/customXml" Target="../ink/ink1731.xml"/><Relationship Id="rId29" Type="http://schemas.openxmlformats.org/officeDocument/2006/relationships/image" Target="../media/image1760.png"/><Relationship Id="rId11" Type="http://schemas.openxmlformats.org/officeDocument/2006/relationships/image" Target="../media/image1751.png"/><Relationship Id="rId24" Type="http://schemas.openxmlformats.org/officeDocument/2006/relationships/customXml" Target="../ink/ink1735.xml"/><Relationship Id="rId32" Type="http://schemas.openxmlformats.org/officeDocument/2006/relationships/customXml" Target="../ink/ink1739.xml"/><Relationship Id="rId37" Type="http://schemas.openxmlformats.org/officeDocument/2006/relationships/image" Target="../media/image1764.png"/><Relationship Id="rId40" Type="http://schemas.openxmlformats.org/officeDocument/2006/relationships/customXml" Target="../ink/ink1743.xml"/><Relationship Id="rId45" Type="http://schemas.openxmlformats.org/officeDocument/2006/relationships/image" Target="../media/image1768.png"/><Relationship Id="rId53" Type="http://schemas.openxmlformats.org/officeDocument/2006/relationships/image" Target="../media/image1772.png"/><Relationship Id="rId5" Type="http://schemas.openxmlformats.org/officeDocument/2006/relationships/image" Target="../media/image1748.png"/><Relationship Id="rId10" Type="http://schemas.openxmlformats.org/officeDocument/2006/relationships/customXml" Target="../ink/ink1728.xml"/><Relationship Id="rId19" Type="http://schemas.openxmlformats.org/officeDocument/2006/relationships/image" Target="../media/image1755.png"/><Relationship Id="rId31" Type="http://schemas.openxmlformats.org/officeDocument/2006/relationships/image" Target="../media/image1761.png"/><Relationship Id="rId44" Type="http://schemas.openxmlformats.org/officeDocument/2006/relationships/customXml" Target="../ink/ink1745.xml"/><Relationship Id="rId52" Type="http://schemas.openxmlformats.org/officeDocument/2006/relationships/customXml" Target="../ink/ink1749.xml"/><Relationship Id="rId4" Type="http://schemas.openxmlformats.org/officeDocument/2006/relationships/customXml" Target="../ink/ink1725.xml"/><Relationship Id="rId9" Type="http://schemas.openxmlformats.org/officeDocument/2006/relationships/image" Target="../media/image1750.png"/><Relationship Id="rId14" Type="http://schemas.openxmlformats.org/officeDocument/2006/relationships/customXml" Target="../ink/ink1730.xml"/><Relationship Id="rId22" Type="http://schemas.openxmlformats.org/officeDocument/2006/relationships/customXml" Target="../ink/ink1734.xml"/><Relationship Id="rId27" Type="http://schemas.openxmlformats.org/officeDocument/2006/relationships/image" Target="../media/image1759.png"/><Relationship Id="rId30" Type="http://schemas.openxmlformats.org/officeDocument/2006/relationships/customXml" Target="../ink/ink1738.xml"/><Relationship Id="rId35" Type="http://schemas.openxmlformats.org/officeDocument/2006/relationships/image" Target="../media/image1763.png"/><Relationship Id="rId43" Type="http://schemas.openxmlformats.org/officeDocument/2006/relationships/image" Target="../media/image1767.png"/><Relationship Id="rId48" Type="http://schemas.openxmlformats.org/officeDocument/2006/relationships/customXml" Target="../ink/ink1747.xml"/><Relationship Id="rId8" Type="http://schemas.openxmlformats.org/officeDocument/2006/relationships/customXml" Target="../ink/ink1727.xml"/><Relationship Id="rId51" Type="http://schemas.openxmlformats.org/officeDocument/2006/relationships/image" Target="../media/image1771.png"/><Relationship Id="rId3" Type="http://schemas.openxmlformats.org/officeDocument/2006/relationships/image" Target="../media/image1747.png"/><Relationship Id="rId12" Type="http://schemas.openxmlformats.org/officeDocument/2006/relationships/customXml" Target="../ink/ink1729.xml"/><Relationship Id="rId17" Type="http://schemas.openxmlformats.org/officeDocument/2006/relationships/image" Target="../media/image1754.png"/><Relationship Id="rId25" Type="http://schemas.openxmlformats.org/officeDocument/2006/relationships/image" Target="../media/image1758.png"/><Relationship Id="rId33" Type="http://schemas.openxmlformats.org/officeDocument/2006/relationships/image" Target="../media/image1762.png"/><Relationship Id="rId38" Type="http://schemas.openxmlformats.org/officeDocument/2006/relationships/customXml" Target="../ink/ink1742.xml"/><Relationship Id="rId46" Type="http://schemas.openxmlformats.org/officeDocument/2006/relationships/customXml" Target="../ink/ink1746.xml"/><Relationship Id="rId20" Type="http://schemas.openxmlformats.org/officeDocument/2006/relationships/customXml" Target="../ink/ink1733.xml"/><Relationship Id="rId41" Type="http://schemas.openxmlformats.org/officeDocument/2006/relationships/image" Target="../media/image1766.png"/><Relationship Id="rId54" Type="http://schemas.openxmlformats.org/officeDocument/2006/relationships/customXml" Target="../ink/ink1750.xml"/><Relationship Id="rId1" Type="http://schemas.openxmlformats.org/officeDocument/2006/relationships/slideLayout" Target="../slideLayouts/slideLayout9.xml"/><Relationship Id="rId6" Type="http://schemas.openxmlformats.org/officeDocument/2006/relationships/customXml" Target="../ink/ink1726.xml"/><Relationship Id="rId15" Type="http://schemas.openxmlformats.org/officeDocument/2006/relationships/image" Target="../media/image1753.png"/><Relationship Id="rId23" Type="http://schemas.openxmlformats.org/officeDocument/2006/relationships/image" Target="../media/image1757.png"/><Relationship Id="rId28" Type="http://schemas.openxmlformats.org/officeDocument/2006/relationships/customXml" Target="../ink/ink1737.xml"/><Relationship Id="rId36" Type="http://schemas.openxmlformats.org/officeDocument/2006/relationships/customXml" Target="../ink/ink1741.xml"/><Relationship Id="rId49" Type="http://schemas.openxmlformats.org/officeDocument/2006/relationships/image" Target="../media/image177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774.pn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831.png"/><Relationship Id="rId21" Type="http://schemas.openxmlformats.org/officeDocument/2006/relationships/image" Target="../media/image1783.png"/><Relationship Id="rId42" Type="http://schemas.openxmlformats.org/officeDocument/2006/relationships/customXml" Target="../ink/ink1769.xml"/><Relationship Id="rId63" Type="http://schemas.openxmlformats.org/officeDocument/2006/relationships/image" Target="../media/image1804.png"/><Relationship Id="rId84" Type="http://schemas.openxmlformats.org/officeDocument/2006/relationships/customXml" Target="../ink/ink1790.xml"/><Relationship Id="rId138" Type="http://schemas.openxmlformats.org/officeDocument/2006/relationships/customXml" Target="../ink/ink1817.xml"/><Relationship Id="rId159" Type="http://schemas.openxmlformats.org/officeDocument/2006/relationships/image" Target="../media/image1852.png"/><Relationship Id="rId170" Type="http://schemas.openxmlformats.org/officeDocument/2006/relationships/customXml" Target="../ink/ink1833.xml"/><Relationship Id="rId191" Type="http://schemas.openxmlformats.org/officeDocument/2006/relationships/image" Target="../media/image1868.png"/><Relationship Id="rId205" Type="http://schemas.openxmlformats.org/officeDocument/2006/relationships/image" Target="../media/image1875.png"/><Relationship Id="rId107" Type="http://schemas.openxmlformats.org/officeDocument/2006/relationships/image" Target="../media/image1826.png"/><Relationship Id="rId11" Type="http://schemas.openxmlformats.org/officeDocument/2006/relationships/image" Target="../media/image1778.png"/><Relationship Id="rId32" Type="http://schemas.openxmlformats.org/officeDocument/2006/relationships/customXml" Target="../ink/ink1764.xml"/><Relationship Id="rId53" Type="http://schemas.openxmlformats.org/officeDocument/2006/relationships/image" Target="../media/image1799.png"/><Relationship Id="rId74" Type="http://schemas.openxmlformats.org/officeDocument/2006/relationships/customXml" Target="../ink/ink1785.xml"/><Relationship Id="rId128" Type="http://schemas.openxmlformats.org/officeDocument/2006/relationships/customXml" Target="../ink/ink1812.xml"/><Relationship Id="rId149" Type="http://schemas.openxmlformats.org/officeDocument/2006/relationships/image" Target="../media/image1847.png"/><Relationship Id="rId5" Type="http://schemas.openxmlformats.org/officeDocument/2006/relationships/image" Target="../media/image1775.png"/><Relationship Id="rId95" Type="http://schemas.openxmlformats.org/officeDocument/2006/relationships/image" Target="../media/image1820.png"/><Relationship Id="rId160" Type="http://schemas.openxmlformats.org/officeDocument/2006/relationships/customXml" Target="../ink/ink1828.xml"/><Relationship Id="rId181" Type="http://schemas.openxmlformats.org/officeDocument/2006/relationships/image" Target="../media/image1863.png"/><Relationship Id="rId216" Type="http://schemas.openxmlformats.org/officeDocument/2006/relationships/customXml" Target="../ink/ink1856.xml"/><Relationship Id="rId22" Type="http://schemas.openxmlformats.org/officeDocument/2006/relationships/customXml" Target="../ink/ink1759.xml"/><Relationship Id="rId43" Type="http://schemas.openxmlformats.org/officeDocument/2006/relationships/image" Target="../media/image1794.png"/><Relationship Id="rId64" Type="http://schemas.openxmlformats.org/officeDocument/2006/relationships/customXml" Target="../ink/ink1780.xml"/><Relationship Id="rId118" Type="http://schemas.openxmlformats.org/officeDocument/2006/relationships/customXml" Target="../ink/ink1807.xml"/><Relationship Id="rId139" Type="http://schemas.openxmlformats.org/officeDocument/2006/relationships/image" Target="../media/image1842.png"/><Relationship Id="rId85" Type="http://schemas.openxmlformats.org/officeDocument/2006/relationships/image" Target="../media/image1815.png"/><Relationship Id="rId150" Type="http://schemas.openxmlformats.org/officeDocument/2006/relationships/customXml" Target="../ink/ink1823.xml"/><Relationship Id="rId171" Type="http://schemas.openxmlformats.org/officeDocument/2006/relationships/image" Target="../media/image1858.png"/><Relationship Id="rId192" Type="http://schemas.openxmlformats.org/officeDocument/2006/relationships/customXml" Target="../ink/ink1844.xml"/><Relationship Id="rId206" Type="http://schemas.openxmlformats.org/officeDocument/2006/relationships/customXml" Target="../ink/ink1851.xml"/><Relationship Id="rId12" Type="http://schemas.openxmlformats.org/officeDocument/2006/relationships/customXml" Target="../ink/ink1754.xml"/><Relationship Id="rId33" Type="http://schemas.openxmlformats.org/officeDocument/2006/relationships/image" Target="../media/image1789.png"/><Relationship Id="rId108" Type="http://schemas.openxmlformats.org/officeDocument/2006/relationships/customXml" Target="../ink/ink1802.xml"/><Relationship Id="rId129" Type="http://schemas.openxmlformats.org/officeDocument/2006/relationships/image" Target="../media/image1837.png"/><Relationship Id="rId54" Type="http://schemas.openxmlformats.org/officeDocument/2006/relationships/customXml" Target="../ink/ink1775.xml"/><Relationship Id="rId75" Type="http://schemas.openxmlformats.org/officeDocument/2006/relationships/image" Target="../media/image1810.png"/><Relationship Id="rId96" Type="http://schemas.openxmlformats.org/officeDocument/2006/relationships/customXml" Target="../ink/ink1796.xml"/><Relationship Id="rId140" Type="http://schemas.openxmlformats.org/officeDocument/2006/relationships/customXml" Target="../ink/ink1818.xml"/><Relationship Id="rId161" Type="http://schemas.openxmlformats.org/officeDocument/2006/relationships/image" Target="../media/image1853.png"/><Relationship Id="rId182" Type="http://schemas.openxmlformats.org/officeDocument/2006/relationships/customXml" Target="../ink/ink1839.xml"/><Relationship Id="rId217" Type="http://schemas.openxmlformats.org/officeDocument/2006/relationships/image" Target="../media/image1881.png"/><Relationship Id="rId6" Type="http://schemas.openxmlformats.org/officeDocument/2006/relationships/customXml" Target="../ink/ink1751.xml"/><Relationship Id="rId23" Type="http://schemas.openxmlformats.org/officeDocument/2006/relationships/image" Target="../media/image1784.png"/><Relationship Id="rId119" Type="http://schemas.openxmlformats.org/officeDocument/2006/relationships/image" Target="../media/image1832.png"/><Relationship Id="rId44" Type="http://schemas.openxmlformats.org/officeDocument/2006/relationships/customXml" Target="../ink/ink1770.xml"/><Relationship Id="rId65" Type="http://schemas.openxmlformats.org/officeDocument/2006/relationships/image" Target="../media/image1805.png"/><Relationship Id="rId86" Type="http://schemas.openxmlformats.org/officeDocument/2006/relationships/customXml" Target="../ink/ink1791.xml"/><Relationship Id="rId130" Type="http://schemas.openxmlformats.org/officeDocument/2006/relationships/customXml" Target="../ink/ink1813.xml"/><Relationship Id="rId151" Type="http://schemas.openxmlformats.org/officeDocument/2006/relationships/image" Target="../media/image1848.png"/><Relationship Id="rId172" Type="http://schemas.openxmlformats.org/officeDocument/2006/relationships/customXml" Target="../ink/ink1834.xml"/><Relationship Id="rId193" Type="http://schemas.openxmlformats.org/officeDocument/2006/relationships/image" Target="../media/image1869.png"/><Relationship Id="rId207" Type="http://schemas.openxmlformats.org/officeDocument/2006/relationships/image" Target="../media/image1876.png"/><Relationship Id="rId13" Type="http://schemas.openxmlformats.org/officeDocument/2006/relationships/image" Target="../media/image1779.png"/><Relationship Id="rId109" Type="http://schemas.openxmlformats.org/officeDocument/2006/relationships/image" Target="../media/image1827.png"/><Relationship Id="rId34" Type="http://schemas.openxmlformats.org/officeDocument/2006/relationships/customXml" Target="../ink/ink1765.xml"/><Relationship Id="rId55" Type="http://schemas.openxmlformats.org/officeDocument/2006/relationships/image" Target="../media/image1800.png"/><Relationship Id="rId76" Type="http://schemas.openxmlformats.org/officeDocument/2006/relationships/customXml" Target="../ink/ink1786.xml"/><Relationship Id="rId97" Type="http://schemas.openxmlformats.org/officeDocument/2006/relationships/image" Target="../media/image1821.png"/><Relationship Id="rId120" Type="http://schemas.openxmlformats.org/officeDocument/2006/relationships/customXml" Target="../ink/ink1808.xml"/><Relationship Id="rId141" Type="http://schemas.openxmlformats.org/officeDocument/2006/relationships/image" Target="../media/image1843.png"/><Relationship Id="rId7" Type="http://schemas.openxmlformats.org/officeDocument/2006/relationships/image" Target="../media/image1776.png"/><Relationship Id="rId162" Type="http://schemas.openxmlformats.org/officeDocument/2006/relationships/customXml" Target="../ink/ink1829.xml"/><Relationship Id="rId183" Type="http://schemas.openxmlformats.org/officeDocument/2006/relationships/image" Target="../media/image1864.png"/><Relationship Id="rId24" Type="http://schemas.openxmlformats.org/officeDocument/2006/relationships/customXml" Target="../ink/ink1760.xml"/><Relationship Id="rId45" Type="http://schemas.openxmlformats.org/officeDocument/2006/relationships/image" Target="../media/image1795.png"/><Relationship Id="rId66" Type="http://schemas.openxmlformats.org/officeDocument/2006/relationships/customXml" Target="../ink/ink1781.xml"/><Relationship Id="rId87" Type="http://schemas.openxmlformats.org/officeDocument/2006/relationships/image" Target="../media/image1816.png"/><Relationship Id="rId110" Type="http://schemas.openxmlformats.org/officeDocument/2006/relationships/customXml" Target="../ink/ink1803.xml"/><Relationship Id="rId131" Type="http://schemas.openxmlformats.org/officeDocument/2006/relationships/image" Target="../media/image1838.png"/><Relationship Id="rId152" Type="http://schemas.openxmlformats.org/officeDocument/2006/relationships/customXml" Target="../ink/ink1824.xml"/><Relationship Id="rId173" Type="http://schemas.openxmlformats.org/officeDocument/2006/relationships/image" Target="../media/image1859.png"/><Relationship Id="rId194" Type="http://schemas.openxmlformats.org/officeDocument/2006/relationships/customXml" Target="../ink/ink1845.xml"/><Relationship Id="rId208" Type="http://schemas.openxmlformats.org/officeDocument/2006/relationships/customXml" Target="../ink/ink1852.xml"/><Relationship Id="rId14" Type="http://schemas.openxmlformats.org/officeDocument/2006/relationships/customXml" Target="../ink/ink1755.xml"/><Relationship Id="rId30" Type="http://schemas.openxmlformats.org/officeDocument/2006/relationships/customXml" Target="../ink/ink1763.xml"/><Relationship Id="rId35" Type="http://schemas.openxmlformats.org/officeDocument/2006/relationships/image" Target="../media/image1790.png"/><Relationship Id="rId56" Type="http://schemas.openxmlformats.org/officeDocument/2006/relationships/customXml" Target="../ink/ink1776.xml"/><Relationship Id="rId77" Type="http://schemas.openxmlformats.org/officeDocument/2006/relationships/image" Target="../media/image1811.png"/><Relationship Id="rId100" Type="http://schemas.openxmlformats.org/officeDocument/2006/relationships/customXml" Target="../ink/ink1798.xml"/><Relationship Id="rId105" Type="http://schemas.openxmlformats.org/officeDocument/2006/relationships/image" Target="../media/image1825.png"/><Relationship Id="rId126" Type="http://schemas.openxmlformats.org/officeDocument/2006/relationships/customXml" Target="../ink/ink1811.xml"/><Relationship Id="rId147" Type="http://schemas.openxmlformats.org/officeDocument/2006/relationships/image" Target="../media/image1846.png"/><Relationship Id="rId168" Type="http://schemas.openxmlformats.org/officeDocument/2006/relationships/customXml" Target="../ink/ink1832.xml"/><Relationship Id="rId8" Type="http://schemas.openxmlformats.org/officeDocument/2006/relationships/customXml" Target="../ink/ink1752.xml"/><Relationship Id="rId51" Type="http://schemas.openxmlformats.org/officeDocument/2006/relationships/image" Target="../media/image1798.png"/><Relationship Id="rId72" Type="http://schemas.openxmlformats.org/officeDocument/2006/relationships/customXml" Target="../ink/ink1784.xml"/><Relationship Id="rId93" Type="http://schemas.openxmlformats.org/officeDocument/2006/relationships/image" Target="../media/image1819.png"/><Relationship Id="rId98" Type="http://schemas.openxmlformats.org/officeDocument/2006/relationships/customXml" Target="../ink/ink1797.xml"/><Relationship Id="rId121" Type="http://schemas.openxmlformats.org/officeDocument/2006/relationships/image" Target="../media/image1833.png"/><Relationship Id="rId142" Type="http://schemas.openxmlformats.org/officeDocument/2006/relationships/customXml" Target="../ink/ink1819.xml"/><Relationship Id="rId163" Type="http://schemas.openxmlformats.org/officeDocument/2006/relationships/image" Target="../media/image1854.png"/><Relationship Id="rId184" Type="http://schemas.openxmlformats.org/officeDocument/2006/relationships/customXml" Target="../ink/ink1840.xml"/><Relationship Id="rId189" Type="http://schemas.openxmlformats.org/officeDocument/2006/relationships/image" Target="../media/image1867.png"/><Relationship Id="rId3" Type="http://schemas.openxmlformats.org/officeDocument/2006/relationships/image" Target="../media/image3.png"/><Relationship Id="rId214" Type="http://schemas.openxmlformats.org/officeDocument/2006/relationships/customXml" Target="../ink/ink1855.xml"/><Relationship Id="rId25" Type="http://schemas.openxmlformats.org/officeDocument/2006/relationships/image" Target="../media/image1785.png"/><Relationship Id="rId46" Type="http://schemas.openxmlformats.org/officeDocument/2006/relationships/customXml" Target="../ink/ink1771.xml"/><Relationship Id="rId67" Type="http://schemas.openxmlformats.org/officeDocument/2006/relationships/image" Target="../media/image1806.png"/><Relationship Id="rId116" Type="http://schemas.openxmlformats.org/officeDocument/2006/relationships/customXml" Target="../ink/ink1806.xml"/><Relationship Id="rId137" Type="http://schemas.openxmlformats.org/officeDocument/2006/relationships/image" Target="../media/image1841.png"/><Relationship Id="rId158" Type="http://schemas.openxmlformats.org/officeDocument/2006/relationships/customXml" Target="../ink/ink1827.xml"/><Relationship Id="rId20" Type="http://schemas.openxmlformats.org/officeDocument/2006/relationships/customXml" Target="../ink/ink1758.xml"/><Relationship Id="rId41" Type="http://schemas.openxmlformats.org/officeDocument/2006/relationships/image" Target="../media/image1793.png"/><Relationship Id="rId62" Type="http://schemas.openxmlformats.org/officeDocument/2006/relationships/customXml" Target="../ink/ink1779.xml"/><Relationship Id="rId83" Type="http://schemas.openxmlformats.org/officeDocument/2006/relationships/image" Target="../media/image1814.png"/><Relationship Id="rId88" Type="http://schemas.openxmlformats.org/officeDocument/2006/relationships/customXml" Target="../ink/ink1792.xml"/><Relationship Id="rId111" Type="http://schemas.openxmlformats.org/officeDocument/2006/relationships/image" Target="../media/image1828.png"/><Relationship Id="rId132" Type="http://schemas.openxmlformats.org/officeDocument/2006/relationships/customXml" Target="../ink/ink1814.xml"/><Relationship Id="rId153" Type="http://schemas.openxmlformats.org/officeDocument/2006/relationships/image" Target="../media/image1849.png"/><Relationship Id="rId174" Type="http://schemas.openxmlformats.org/officeDocument/2006/relationships/customXml" Target="../ink/ink1835.xml"/><Relationship Id="rId179" Type="http://schemas.openxmlformats.org/officeDocument/2006/relationships/image" Target="../media/image1862.png"/><Relationship Id="rId195" Type="http://schemas.openxmlformats.org/officeDocument/2006/relationships/image" Target="../media/image1870.png"/><Relationship Id="rId209" Type="http://schemas.openxmlformats.org/officeDocument/2006/relationships/image" Target="../media/image1877.png"/><Relationship Id="rId190" Type="http://schemas.openxmlformats.org/officeDocument/2006/relationships/customXml" Target="../ink/ink1843.xml"/><Relationship Id="rId204" Type="http://schemas.openxmlformats.org/officeDocument/2006/relationships/customXml" Target="../ink/ink1850.xml"/><Relationship Id="rId15" Type="http://schemas.openxmlformats.org/officeDocument/2006/relationships/image" Target="../media/image1780.png"/><Relationship Id="rId36" Type="http://schemas.openxmlformats.org/officeDocument/2006/relationships/customXml" Target="../ink/ink1766.xml"/><Relationship Id="rId57" Type="http://schemas.openxmlformats.org/officeDocument/2006/relationships/image" Target="../media/image1801.png"/><Relationship Id="rId106" Type="http://schemas.openxmlformats.org/officeDocument/2006/relationships/customXml" Target="../ink/ink1801.xml"/><Relationship Id="rId127" Type="http://schemas.openxmlformats.org/officeDocument/2006/relationships/image" Target="../media/image1836.png"/><Relationship Id="rId10" Type="http://schemas.openxmlformats.org/officeDocument/2006/relationships/customXml" Target="../ink/ink1753.xml"/><Relationship Id="rId31" Type="http://schemas.openxmlformats.org/officeDocument/2006/relationships/image" Target="../media/image1788.png"/><Relationship Id="rId52" Type="http://schemas.openxmlformats.org/officeDocument/2006/relationships/customXml" Target="../ink/ink1774.xml"/><Relationship Id="rId73" Type="http://schemas.openxmlformats.org/officeDocument/2006/relationships/image" Target="../media/image1809.png"/><Relationship Id="rId78" Type="http://schemas.openxmlformats.org/officeDocument/2006/relationships/customXml" Target="../ink/ink1787.xml"/><Relationship Id="rId94" Type="http://schemas.openxmlformats.org/officeDocument/2006/relationships/customXml" Target="../ink/ink1795.xml"/><Relationship Id="rId99" Type="http://schemas.openxmlformats.org/officeDocument/2006/relationships/image" Target="../media/image1822.png"/><Relationship Id="rId101" Type="http://schemas.openxmlformats.org/officeDocument/2006/relationships/image" Target="../media/image1823.png"/><Relationship Id="rId122" Type="http://schemas.openxmlformats.org/officeDocument/2006/relationships/customXml" Target="../ink/ink1809.xml"/><Relationship Id="rId143" Type="http://schemas.openxmlformats.org/officeDocument/2006/relationships/image" Target="../media/image1844.png"/><Relationship Id="rId148" Type="http://schemas.openxmlformats.org/officeDocument/2006/relationships/customXml" Target="../ink/ink1822.xml"/><Relationship Id="rId164" Type="http://schemas.openxmlformats.org/officeDocument/2006/relationships/customXml" Target="../ink/ink1830.xml"/><Relationship Id="rId169" Type="http://schemas.openxmlformats.org/officeDocument/2006/relationships/image" Target="../media/image1857.png"/><Relationship Id="rId185" Type="http://schemas.openxmlformats.org/officeDocument/2006/relationships/image" Target="../media/image1865.png"/><Relationship Id="rId4" Type="http://schemas.openxmlformats.org/officeDocument/2006/relationships/image" Target="../media/image5.png"/><Relationship Id="rId9" Type="http://schemas.openxmlformats.org/officeDocument/2006/relationships/image" Target="../media/image1777.png"/><Relationship Id="rId180" Type="http://schemas.openxmlformats.org/officeDocument/2006/relationships/customXml" Target="../ink/ink1838.xml"/><Relationship Id="rId210" Type="http://schemas.openxmlformats.org/officeDocument/2006/relationships/customXml" Target="../ink/ink1853.xml"/><Relationship Id="rId215" Type="http://schemas.openxmlformats.org/officeDocument/2006/relationships/image" Target="../media/image1880.png"/><Relationship Id="rId26" Type="http://schemas.openxmlformats.org/officeDocument/2006/relationships/customXml" Target="../ink/ink1761.xml"/><Relationship Id="rId47" Type="http://schemas.openxmlformats.org/officeDocument/2006/relationships/image" Target="../media/image1796.png"/><Relationship Id="rId68" Type="http://schemas.openxmlformats.org/officeDocument/2006/relationships/customXml" Target="../ink/ink1782.xml"/><Relationship Id="rId89" Type="http://schemas.openxmlformats.org/officeDocument/2006/relationships/image" Target="../media/image1817.png"/><Relationship Id="rId112" Type="http://schemas.openxmlformats.org/officeDocument/2006/relationships/customXml" Target="../ink/ink1804.xml"/><Relationship Id="rId133" Type="http://schemas.openxmlformats.org/officeDocument/2006/relationships/image" Target="../media/image1839.png"/><Relationship Id="rId154" Type="http://schemas.openxmlformats.org/officeDocument/2006/relationships/customXml" Target="../ink/ink1825.xml"/><Relationship Id="rId175" Type="http://schemas.openxmlformats.org/officeDocument/2006/relationships/image" Target="../media/image1860.png"/><Relationship Id="rId196" Type="http://schemas.openxmlformats.org/officeDocument/2006/relationships/customXml" Target="../ink/ink1846.xml"/><Relationship Id="rId200" Type="http://schemas.openxmlformats.org/officeDocument/2006/relationships/customXml" Target="../ink/ink1848.xml"/><Relationship Id="rId16" Type="http://schemas.openxmlformats.org/officeDocument/2006/relationships/customXml" Target="../ink/ink1756.xml"/><Relationship Id="rId37" Type="http://schemas.openxmlformats.org/officeDocument/2006/relationships/image" Target="../media/image1791.png"/><Relationship Id="rId58" Type="http://schemas.openxmlformats.org/officeDocument/2006/relationships/customXml" Target="../ink/ink1777.xml"/><Relationship Id="rId79" Type="http://schemas.openxmlformats.org/officeDocument/2006/relationships/image" Target="../media/image1812.png"/><Relationship Id="rId102" Type="http://schemas.openxmlformats.org/officeDocument/2006/relationships/customXml" Target="../ink/ink1799.xml"/><Relationship Id="rId123" Type="http://schemas.openxmlformats.org/officeDocument/2006/relationships/image" Target="../media/image1834.png"/><Relationship Id="rId144" Type="http://schemas.openxmlformats.org/officeDocument/2006/relationships/customXml" Target="../ink/ink1820.xml"/><Relationship Id="rId90" Type="http://schemas.openxmlformats.org/officeDocument/2006/relationships/customXml" Target="../ink/ink1793.xml"/><Relationship Id="rId165" Type="http://schemas.openxmlformats.org/officeDocument/2006/relationships/image" Target="../media/image1855.png"/><Relationship Id="rId186" Type="http://schemas.openxmlformats.org/officeDocument/2006/relationships/customXml" Target="../ink/ink1841.xml"/><Relationship Id="rId211" Type="http://schemas.openxmlformats.org/officeDocument/2006/relationships/image" Target="../media/image1878.png"/><Relationship Id="rId27" Type="http://schemas.openxmlformats.org/officeDocument/2006/relationships/image" Target="../media/image1786.png"/><Relationship Id="rId48" Type="http://schemas.openxmlformats.org/officeDocument/2006/relationships/customXml" Target="../ink/ink1772.xml"/><Relationship Id="rId69" Type="http://schemas.openxmlformats.org/officeDocument/2006/relationships/image" Target="../media/image1807.png"/><Relationship Id="rId113" Type="http://schemas.openxmlformats.org/officeDocument/2006/relationships/image" Target="../media/image1829.png"/><Relationship Id="rId134" Type="http://schemas.openxmlformats.org/officeDocument/2006/relationships/customXml" Target="../ink/ink1815.xml"/><Relationship Id="rId80" Type="http://schemas.openxmlformats.org/officeDocument/2006/relationships/customXml" Target="../ink/ink1788.xml"/><Relationship Id="rId155" Type="http://schemas.openxmlformats.org/officeDocument/2006/relationships/image" Target="../media/image1850.png"/><Relationship Id="rId176" Type="http://schemas.openxmlformats.org/officeDocument/2006/relationships/customXml" Target="../ink/ink1836.xml"/><Relationship Id="rId197" Type="http://schemas.openxmlformats.org/officeDocument/2006/relationships/image" Target="../media/image1871.png"/><Relationship Id="rId201" Type="http://schemas.openxmlformats.org/officeDocument/2006/relationships/image" Target="../media/image1873.png"/><Relationship Id="rId17" Type="http://schemas.openxmlformats.org/officeDocument/2006/relationships/image" Target="../media/image1781.png"/><Relationship Id="rId38" Type="http://schemas.openxmlformats.org/officeDocument/2006/relationships/customXml" Target="../ink/ink1767.xml"/><Relationship Id="rId59" Type="http://schemas.openxmlformats.org/officeDocument/2006/relationships/image" Target="../media/image1802.png"/><Relationship Id="rId103" Type="http://schemas.openxmlformats.org/officeDocument/2006/relationships/image" Target="../media/image1824.png"/><Relationship Id="rId124" Type="http://schemas.openxmlformats.org/officeDocument/2006/relationships/customXml" Target="../ink/ink1810.xml"/><Relationship Id="rId70" Type="http://schemas.openxmlformats.org/officeDocument/2006/relationships/customXml" Target="../ink/ink1783.xml"/><Relationship Id="rId91" Type="http://schemas.openxmlformats.org/officeDocument/2006/relationships/image" Target="../media/image1818.png"/><Relationship Id="rId145" Type="http://schemas.openxmlformats.org/officeDocument/2006/relationships/image" Target="../media/image1845.png"/><Relationship Id="rId166" Type="http://schemas.openxmlformats.org/officeDocument/2006/relationships/customXml" Target="../ink/ink1831.xml"/><Relationship Id="rId187" Type="http://schemas.openxmlformats.org/officeDocument/2006/relationships/image" Target="../media/image1866.png"/><Relationship Id="rId1" Type="http://schemas.openxmlformats.org/officeDocument/2006/relationships/slideLayout" Target="../slideLayouts/slideLayout9.xml"/><Relationship Id="rId212" Type="http://schemas.openxmlformats.org/officeDocument/2006/relationships/customXml" Target="../ink/ink1854.xml"/><Relationship Id="rId28" Type="http://schemas.openxmlformats.org/officeDocument/2006/relationships/customXml" Target="../ink/ink1762.xml"/><Relationship Id="rId49" Type="http://schemas.openxmlformats.org/officeDocument/2006/relationships/image" Target="../media/image1797.png"/><Relationship Id="rId114" Type="http://schemas.openxmlformats.org/officeDocument/2006/relationships/customXml" Target="../ink/ink1805.xml"/><Relationship Id="rId60" Type="http://schemas.openxmlformats.org/officeDocument/2006/relationships/customXml" Target="../ink/ink1778.xml"/><Relationship Id="rId81" Type="http://schemas.openxmlformats.org/officeDocument/2006/relationships/image" Target="../media/image1813.png"/><Relationship Id="rId135" Type="http://schemas.openxmlformats.org/officeDocument/2006/relationships/image" Target="../media/image1840.png"/><Relationship Id="rId156" Type="http://schemas.openxmlformats.org/officeDocument/2006/relationships/customXml" Target="../ink/ink1826.xml"/><Relationship Id="rId177" Type="http://schemas.openxmlformats.org/officeDocument/2006/relationships/image" Target="../media/image1861.png"/><Relationship Id="rId198" Type="http://schemas.openxmlformats.org/officeDocument/2006/relationships/customXml" Target="../ink/ink1847.xml"/><Relationship Id="rId202" Type="http://schemas.openxmlformats.org/officeDocument/2006/relationships/customXml" Target="../ink/ink1849.xml"/><Relationship Id="rId18" Type="http://schemas.openxmlformats.org/officeDocument/2006/relationships/customXml" Target="../ink/ink1757.xml"/><Relationship Id="rId39" Type="http://schemas.openxmlformats.org/officeDocument/2006/relationships/image" Target="../media/image1792.png"/><Relationship Id="rId50" Type="http://schemas.openxmlformats.org/officeDocument/2006/relationships/customXml" Target="../ink/ink1773.xml"/><Relationship Id="rId104" Type="http://schemas.openxmlformats.org/officeDocument/2006/relationships/customXml" Target="../ink/ink1800.xml"/><Relationship Id="rId125" Type="http://schemas.openxmlformats.org/officeDocument/2006/relationships/image" Target="../media/image1835.png"/><Relationship Id="rId146" Type="http://schemas.openxmlformats.org/officeDocument/2006/relationships/customXml" Target="../ink/ink1821.xml"/><Relationship Id="rId167" Type="http://schemas.openxmlformats.org/officeDocument/2006/relationships/image" Target="../media/image1856.png"/><Relationship Id="rId188" Type="http://schemas.openxmlformats.org/officeDocument/2006/relationships/customXml" Target="../ink/ink1842.xml"/><Relationship Id="rId71" Type="http://schemas.openxmlformats.org/officeDocument/2006/relationships/image" Target="../media/image1808.png"/><Relationship Id="rId92" Type="http://schemas.openxmlformats.org/officeDocument/2006/relationships/customXml" Target="../ink/ink1794.xml"/><Relationship Id="rId213" Type="http://schemas.openxmlformats.org/officeDocument/2006/relationships/image" Target="../media/image1879.png"/><Relationship Id="rId2" Type="http://schemas.openxmlformats.org/officeDocument/2006/relationships/image" Target="../media/image4.jpeg"/><Relationship Id="rId29" Type="http://schemas.openxmlformats.org/officeDocument/2006/relationships/image" Target="../media/image1787.png"/><Relationship Id="rId40" Type="http://schemas.openxmlformats.org/officeDocument/2006/relationships/customXml" Target="../ink/ink1768.xml"/><Relationship Id="rId115" Type="http://schemas.openxmlformats.org/officeDocument/2006/relationships/image" Target="../media/image1830.png"/><Relationship Id="rId136" Type="http://schemas.openxmlformats.org/officeDocument/2006/relationships/customXml" Target="../ink/ink1816.xml"/><Relationship Id="rId157" Type="http://schemas.openxmlformats.org/officeDocument/2006/relationships/image" Target="../media/image1851.png"/><Relationship Id="rId178" Type="http://schemas.openxmlformats.org/officeDocument/2006/relationships/customXml" Target="../ink/ink1837.xml"/><Relationship Id="rId61" Type="http://schemas.openxmlformats.org/officeDocument/2006/relationships/image" Target="../media/image1803.png"/><Relationship Id="rId82" Type="http://schemas.openxmlformats.org/officeDocument/2006/relationships/customXml" Target="../ink/ink1789.xml"/><Relationship Id="rId199" Type="http://schemas.openxmlformats.org/officeDocument/2006/relationships/image" Target="../media/image1872.png"/><Relationship Id="rId203" Type="http://schemas.openxmlformats.org/officeDocument/2006/relationships/image" Target="../media/image1874.png"/><Relationship Id="rId19" Type="http://schemas.openxmlformats.org/officeDocument/2006/relationships/image" Target="../media/image1782.png"/></Relationships>
</file>

<file path=ppt/slides/_rels/slide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23.png"/><Relationship Id="rId299" Type="http://schemas.openxmlformats.org/officeDocument/2006/relationships/image" Target="../media/image414.png"/><Relationship Id="rId21" Type="http://schemas.openxmlformats.org/officeDocument/2006/relationships/image" Target="../media/image275.png"/><Relationship Id="rId63" Type="http://schemas.openxmlformats.org/officeDocument/2006/relationships/image" Target="../media/image296.png"/><Relationship Id="rId159" Type="http://schemas.openxmlformats.org/officeDocument/2006/relationships/image" Target="../media/image344.png"/><Relationship Id="rId324" Type="http://schemas.openxmlformats.org/officeDocument/2006/relationships/customXml" Target="../ink/ink420.xml"/><Relationship Id="rId366" Type="http://schemas.openxmlformats.org/officeDocument/2006/relationships/customXml" Target="../ink/ink441.xml"/><Relationship Id="rId170" Type="http://schemas.openxmlformats.org/officeDocument/2006/relationships/customXml" Target="../ink/ink343.xml"/><Relationship Id="rId226" Type="http://schemas.openxmlformats.org/officeDocument/2006/relationships/customXml" Target="../ink/ink371.xml"/><Relationship Id="rId433" Type="http://schemas.openxmlformats.org/officeDocument/2006/relationships/image" Target="../media/image481.png"/><Relationship Id="rId268" Type="http://schemas.openxmlformats.org/officeDocument/2006/relationships/customXml" Target="../ink/ink392.xml"/><Relationship Id="rId32" Type="http://schemas.openxmlformats.org/officeDocument/2006/relationships/customXml" Target="../ink/ink274.xml"/><Relationship Id="rId74" Type="http://schemas.openxmlformats.org/officeDocument/2006/relationships/customXml" Target="../ink/ink295.xml"/><Relationship Id="rId128" Type="http://schemas.openxmlformats.org/officeDocument/2006/relationships/customXml" Target="../ink/ink322.xml"/><Relationship Id="rId335" Type="http://schemas.openxmlformats.org/officeDocument/2006/relationships/image" Target="../media/image432.png"/><Relationship Id="rId377" Type="http://schemas.openxmlformats.org/officeDocument/2006/relationships/image" Target="../media/image453.png"/><Relationship Id="rId5" Type="http://schemas.openxmlformats.org/officeDocument/2006/relationships/image" Target="../media/image267.png"/><Relationship Id="rId181" Type="http://schemas.openxmlformats.org/officeDocument/2006/relationships/image" Target="../media/image355.png"/><Relationship Id="rId237" Type="http://schemas.openxmlformats.org/officeDocument/2006/relationships/image" Target="../media/image383.png"/><Relationship Id="rId402" Type="http://schemas.openxmlformats.org/officeDocument/2006/relationships/customXml" Target="../ink/ink459.xml"/><Relationship Id="rId279" Type="http://schemas.openxmlformats.org/officeDocument/2006/relationships/image" Target="../media/image404.png"/><Relationship Id="rId43" Type="http://schemas.openxmlformats.org/officeDocument/2006/relationships/image" Target="../media/image286.png"/><Relationship Id="rId139" Type="http://schemas.openxmlformats.org/officeDocument/2006/relationships/image" Target="../media/image334.png"/><Relationship Id="rId290" Type="http://schemas.openxmlformats.org/officeDocument/2006/relationships/customXml" Target="../ink/ink403.xml"/><Relationship Id="rId304" Type="http://schemas.openxmlformats.org/officeDocument/2006/relationships/customXml" Target="../ink/ink410.xml"/><Relationship Id="rId346" Type="http://schemas.openxmlformats.org/officeDocument/2006/relationships/customXml" Target="../ink/ink431.xml"/><Relationship Id="rId388" Type="http://schemas.openxmlformats.org/officeDocument/2006/relationships/customXml" Target="../ink/ink452.xml"/><Relationship Id="rId85" Type="http://schemas.openxmlformats.org/officeDocument/2006/relationships/image" Target="../media/image307.png"/><Relationship Id="rId150" Type="http://schemas.openxmlformats.org/officeDocument/2006/relationships/customXml" Target="../ink/ink333.xml"/><Relationship Id="rId192" Type="http://schemas.openxmlformats.org/officeDocument/2006/relationships/customXml" Target="../ink/ink354.xml"/><Relationship Id="rId206" Type="http://schemas.openxmlformats.org/officeDocument/2006/relationships/customXml" Target="../ink/ink361.xml"/><Relationship Id="rId413" Type="http://schemas.openxmlformats.org/officeDocument/2006/relationships/image" Target="../media/image471.png"/><Relationship Id="rId248" Type="http://schemas.openxmlformats.org/officeDocument/2006/relationships/customXml" Target="../ink/ink382.xml"/><Relationship Id="rId12" Type="http://schemas.openxmlformats.org/officeDocument/2006/relationships/customXml" Target="../ink/ink264.xml"/><Relationship Id="rId108" Type="http://schemas.openxmlformats.org/officeDocument/2006/relationships/customXml" Target="../ink/ink312.xml"/><Relationship Id="rId315" Type="http://schemas.openxmlformats.org/officeDocument/2006/relationships/image" Target="../media/image422.png"/><Relationship Id="rId357" Type="http://schemas.openxmlformats.org/officeDocument/2006/relationships/image" Target="../media/image443.png"/><Relationship Id="rId54" Type="http://schemas.openxmlformats.org/officeDocument/2006/relationships/customXml" Target="../ink/ink285.xml"/><Relationship Id="rId96" Type="http://schemas.openxmlformats.org/officeDocument/2006/relationships/customXml" Target="../ink/ink306.xml"/><Relationship Id="rId161" Type="http://schemas.openxmlformats.org/officeDocument/2006/relationships/image" Target="../media/image345.png"/><Relationship Id="rId217" Type="http://schemas.openxmlformats.org/officeDocument/2006/relationships/image" Target="../media/image373.png"/><Relationship Id="rId399" Type="http://schemas.openxmlformats.org/officeDocument/2006/relationships/image" Target="../media/image464.png"/><Relationship Id="rId259" Type="http://schemas.openxmlformats.org/officeDocument/2006/relationships/image" Target="../media/image394.png"/><Relationship Id="rId424" Type="http://schemas.openxmlformats.org/officeDocument/2006/relationships/customXml" Target="../ink/ink470.xml"/><Relationship Id="rId23" Type="http://schemas.openxmlformats.org/officeDocument/2006/relationships/image" Target="../media/image276.png"/><Relationship Id="rId119" Type="http://schemas.openxmlformats.org/officeDocument/2006/relationships/image" Target="../media/image324.png"/><Relationship Id="rId270" Type="http://schemas.openxmlformats.org/officeDocument/2006/relationships/customXml" Target="../ink/ink393.xml"/><Relationship Id="rId326" Type="http://schemas.openxmlformats.org/officeDocument/2006/relationships/customXml" Target="../ink/ink421.xml"/><Relationship Id="rId65" Type="http://schemas.openxmlformats.org/officeDocument/2006/relationships/image" Target="../media/image297.png"/><Relationship Id="rId130" Type="http://schemas.openxmlformats.org/officeDocument/2006/relationships/customXml" Target="../ink/ink323.xml"/><Relationship Id="rId368" Type="http://schemas.openxmlformats.org/officeDocument/2006/relationships/customXml" Target="../ink/ink442.xml"/><Relationship Id="rId172" Type="http://schemas.openxmlformats.org/officeDocument/2006/relationships/customXml" Target="../ink/ink344.xml"/><Relationship Id="rId228" Type="http://schemas.openxmlformats.org/officeDocument/2006/relationships/customXml" Target="../ink/ink372.xml"/><Relationship Id="rId281" Type="http://schemas.openxmlformats.org/officeDocument/2006/relationships/image" Target="../media/image405.png"/><Relationship Id="rId337" Type="http://schemas.openxmlformats.org/officeDocument/2006/relationships/image" Target="../media/image433.png"/><Relationship Id="rId34" Type="http://schemas.openxmlformats.org/officeDocument/2006/relationships/customXml" Target="../ink/ink275.xml"/><Relationship Id="rId76" Type="http://schemas.openxmlformats.org/officeDocument/2006/relationships/customXml" Target="../ink/ink296.xml"/><Relationship Id="rId141" Type="http://schemas.openxmlformats.org/officeDocument/2006/relationships/image" Target="../media/image335.png"/><Relationship Id="rId379" Type="http://schemas.openxmlformats.org/officeDocument/2006/relationships/image" Target="../media/image454.png"/><Relationship Id="rId7" Type="http://schemas.openxmlformats.org/officeDocument/2006/relationships/image" Target="../media/image268.png"/><Relationship Id="rId183" Type="http://schemas.openxmlformats.org/officeDocument/2006/relationships/image" Target="../media/image356.png"/><Relationship Id="rId239" Type="http://schemas.openxmlformats.org/officeDocument/2006/relationships/image" Target="../media/image384.png"/><Relationship Id="rId390" Type="http://schemas.openxmlformats.org/officeDocument/2006/relationships/customXml" Target="../ink/ink453.xml"/><Relationship Id="rId404" Type="http://schemas.openxmlformats.org/officeDocument/2006/relationships/customXml" Target="../ink/ink460.xml"/><Relationship Id="rId250" Type="http://schemas.openxmlformats.org/officeDocument/2006/relationships/customXml" Target="../ink/ink383.xml"/><Relationship Id="rId292" Type="http://schemas.openxmlformats.org/officeDocument/2006/relationships/customXml" Target="../ink/ink404.xml"/><Relationship Id="rId306" Type="http://schemas.openxmlformats.org/officeDocument/2006/relationships/customXml" Target="../ink/ink411.xml"/><Relationship Id="rId45" Type="http://schemas.openxmlformats.org/officeDocument/2006/relationships/image" Target="../media/image287.png"/><Relationship Id="rId87" Type="http://schemas.openxmlformats.org/officeDocument/2006/relationships/image" Target="../media/image308.png"/><Relationship Id="rId110" Type="http://schemas.openxmlformats.org/officeDocument/2006/relationships/customXml" Target="../ink/ink313.xml"/><Relationship Id="rId348" Type="http://schemas.openxmlformats.org/officeDocument/2006/relationships/customXml" Target="../ink/ink432.xml"/><Relationship Id="rId152" Type="http://schemas.openxmlformats.org/officeDocument/2006/relationships/customXml" Target="../ink/ink334.xml"/><Relationship Id="rId194" Type="http://schemas.openxmlformats.org/officeDocument/2006/relationships/customXml" Target="../ink/ink355.xml"/><Relationship Id="rId208" Type="http://schemas.openxmlformats.org/officeDocument/2006/relationships/customXml" Target="../ink/ink362.xml"/><Relationship Id="rId415" Type="http://schemas.openxmlformats.org/officeDocument/2006/relationships/image" Target="../media/image472.png"/><Relationship Id="rId261" Type="http://schemas.openxmlformats.org/officeDocument/2006/relationships/image" Target="../media/image395.png"/><Relationship Id="rId14" Type="http://schemas.openxmlformats.org/officeDocument/2006/relationships/customXml" Target="../ink/ink265.xml"/><Relationship Id="rId56" Type="http://schemas.openxmlformats.org/officeDocument/2006/relationships/customXml" Target="../ink/ink286.xml"/><Relationship Id="rId317" Type="http://schemas.openxmlformats.org/officeDocument/2006/relationships/image" Target="../media/image423.png"/><Relationship Id="rId359" Type="http://schemas.openxmlformats.org/officeDocument/2006/relationships/image" Target="../media/image444.png"/><Relationship Id="rId98" Type="http://schemas.openxmlformats.org/officeDocument/2006/relationships/customXml" Target="../ink/ink307.xml"/><Relationship Id="rId121" Type="http://schemas.openxmlformats.org/officeDocument/2006/relationships/image" Target="../media/image325.png"/><Relationship Id="rId163" Type="http://schemas.openxmlformats.org/officeDocument/2006/relationships/image" Target="../media/image346.png"/><Relationship Id="rId219" Type="http://schemas.openxmlformats.org/officeDocument/2006/relationships/image" Target="../media/image374.png"/><Relationship Id="rId370" Type="http://schemas.openxmlformats.org/officeDocument/2006/relationships/customXml" Target="../ink/ink443.xml"/><Relationship Id="rId426" Type="http://schemas.openxmlformats.org/officeDocument/2006/relationships/customXml" Target="../ink/ink471.xml"/><Relationship Id="rId230" Type="http://schemas.openxmlformats.org/officeDocument/2006/relationships/customXml" Target="../ink/ink373.xml"/><Relationship Id="rId25" Type="http://schemas.openxmlformats.org/officeDocument/2006/relationships/image" Target="../media/image277.png"/><Relationship Id="rId67" Type="http://schemas.openxmlformats.org/officeDocument/2006/relationships/image" Target="../media/image298.png"/><Relationship Id="rId272" Type="http://schemas.openxmlformats.org/officeDocument/2006/relationships/customXml" Target="../ink/ink394.xml"/><Relationship Id="rId328" Type="http://schemas.openxmlformats.org/officeDocument/2006/relationships/customXml" Target="../ink/ink422.xml"/><Relationship Id="rId132" Type="http://schemas.openxmlformats.org/officeDocument/2006/relationships/customXml" Target="../ink/ink324.xml"/><Relationship Id="rId174" Type="http://schemas.openxmlformats.org/officeDocument/2006/relationships/customXml" Target="../ink/ink345.xml"/><Relationship Id="rId381" Type="http://schemas.openxmlformats.org/officeDocument/2006/relationships/image" Target="../media/image455.png"/><Relationship Id="rId241" Type="http://schemas.openxmlformats.org/officeDocument/2006/relationships/image" Target="../media/image385.png"/><Relationship Id="rId36" Type="http://schemas.openxmlformats.org/officeDocument/2006/relationships/customXml" Target="../ink/ink276.xml"/><Relationship Id="rId283" Type="http://schemas.openxmlformats.org/officeDocument/2006/relationships/image" Target="../media/image406.png"/><Relationship Id="rId339" Type="http://schemas.openxmlformats.org/officeDocument/2006/relationships/image" Target="../media/image434.png"/><Relationship Id="rId78" Type="http://schemas.openxmlformats.org/officeDocument/2006/relationships/customXml" Target="../ink/ink297.xml"/><Relationship Id="rId101" Type="http://schemas.openxmlformats.org/officeDocument/2006/relationships/image" Target="../media/image315.png"/><Relationship Id="rId143" Type="http://schemas.openxmlformats.org/officeDocument/2006/relationships/image" Target="../media/image336.png"/><Relationship Id="rId185" Type="http://schemas.openxmlformats.org/officeDocument/2006/relationships/image" Target="../media/image357.png"/><Relationship Id="rId350" Type="http://schemas.openxmlformats.org/officeDocument/2006/relationships/customXml" Target="../ink/ink433.xml"/><Relationship Id="rId406" Type="http://schemas.openxmlformats.org/officeDocument/2006/relationships/customXml" Target="../ink/ink461.xml"/><Relationship Id="rId9" Type="http://schemas.openxmlformats.org/officeDocument/2006/relationships/image" Target="../media/image269.png"/><Relationship Id="rId210" Type="http://schemas.openxmlformats.org/officeDocument/2006/relationships/customXml" Target="../ink/ink363.xml"/><Relationship Id="rId392" Type="http://schemas.openxmlformats.org/officeDocument/2006/relationships/customXml" Target="../ink/ink454.xml"/><Relationship Id="rId252" Type="http://schemas.openxmlformats.org/officeDocument/2006/relationships/customXml" Target="../ink/ink384.xml"/><Relationship Id="rId294" Type="http://schemas.openxmlformats.org/officeDocument/2006/relationships/customXml" Target="../ink/ink405.xml"/><Relationship Id="rId308" Type="http://schemas.openxmlformats.org/officeDocument/2006/relationships/customXml" Target="../ink/ink412.xml"/><Relationship Id="rId47" Type="http://schemas.openxmlformats.org/officeDocument/2006/relationships/image" Target="../media/image288.png"/><Relationship Id="rId89" Type="http://schemas.openxmlformats.org/officeDocument/2006/relationships/image" Target="../media/image309.png"/><Relationship Id="rId112" Type="http://schemas.openxmlformats.org/officeDocument/2006/relationships/customXml" Target="../ink/ink314.xml"/><Relationship Id="rId154" Type="http://schemas.openxmlformats.org/officeDocument/2006/relationships/customXml" Target="../ink/ink335.xml"/><Relationship Id="rId361" Type="http://schemas.openxmlformats.org/officeDocument/2006/relationships/image" Target="../media/image445.png"/><Relationship Id="rId196" Type="http://schemas.openxmlformats.org/officeDocument/2006/relationships/customXml" Target="../ink/ink356.xml"/><Relationship Id="rId417" Type="http://schemas.openxmlformats.org/officeDocument/2006/relationships/image" Target="../media/image473.png"/><Relationship Id="rId16" Type="http://schemas.openxmlformats.org/officeDocument/2006/relationships/customXml" Target="../ink/ink266.xml"/><Relationship Id="rId221" Type="http://schemas.openxmlformats.org/officeDocument/2006/relationships/image" Target="../media/image375.png"/><Relationship Id="rId263" Type="http://schemas.openxmlformats.org/officeDocument/2006/relationships/image" Target="../media/image396.png"/><Relationship Id="rId319" Type="http://schemas.openxmlformats.org/officeDocument/2006/relationships/image" Target="../media/image424.png"/><Relationship Id="rId58" Type="http://schemas.openxmlformats.org/officeDocument/2006/relationships/customXml" Target="../ink/ink287.xml"/><Relationship Id="rId123" Type="http://schemas.openxmlformats.org/officeDocument/2006/relationships/image" Target="../media/image326.png"/><Relationship Id="rId330" Type="http://schemas.openxmlformats.org/officeDocument/2006/relationships/customXml" Target="../ink/ink423.xml"/><Relationship Id="rId165" Type="http://schemas.openxmlformats.org/officeDocument/2006/relationships/image" Target="../media/image347.png"/><Relationship Id="rId372" Type="http://schemas.openxmlformats.org/officeDocument/2006/relationships/customXml" Target="../ink/ink444.xml"/><Relationship Id="rId428" Type="http://schemas.openxmlformats.org/officeDocument/2006/relationships/customXml" Target="../ink/ink472.xml"/><Relationship Id="rId232" Type="http://schemas.openxmlformats.org/officeDocument/2006/relationships/customXml" Target="../ink/ink374.xml"/><Relationship Id="rId274" Type="http://schemas.openxmlformats.org/officeDocument/2006/relationships/customXml" Target="../ink/ink395.xml"/><Relationship Id="rId27" Type="http://schemas.openxmlformats.org/officeDocument/2006/relationships/image" Target="../media/image278.png"/><Relationship Id="rId69" Type="http://schemas.openxmlformats.org/officeDocument/2006/relationships/image" Target="../media/image299.png"/><Relationship Id="rId134" Type="http://schemas.openxmlformats.org/officeDocument/2006/relationships/customXml" Target="../ink/ink325.xml"/><Relationship Id="rId80" Type="http://schemas.openxmlformats.org/officeDocument/2006/relationships/customXml" Target="../ink/ink298.xml"/><Relationship Id="rId176" Type="http://schemas.openxmlformats.org/officeDocument/2006/relationships/customXml" Target="../ink/ink346.xml"/><Relationship Id="rId341" Type="http://schemas.openxmlformats.org/officeDocument/2006/relationships/image" Target="../media/image435.png"/><Relationship Id="rId383" Type="http://schemas.openxmlformats.org/officeDocument/2006/relationships/image" Target="../media/image456.png"/><Relationship Id="rId201" Type="http://schemas.openxmlformats.org/officeDocument/2006/relationships/image" Target="../media/image365.png"/><Relationship Id="rId243" Type="http://schemas.openxmlformats.org/officeDocument/2006/relationships/image" Target="../media/image386.png"/><Relationship Id="rId285" Type="http://schemas.openxmlformats.org/officeDocument/2006/relationships/image" Target="../media/image407.png"/><Relationship Id="rId38" Type="http://schemas.openxmlformats.org/officeDocument/2006/relationships/customXml" Target="../ink/ink277.xml"/><Relationship Id="rId103" Type="http://schemas.openxmlformats.org/officeDocument/2006/relationships/image" Target="../media/image316.png"/><Relationship Id="rId310" Type="http://schemas.openxmlformats.org/officeDocument/2006/relationships/customXml" Target="../ink/ink413.xml"/><Relationship Id="rId91" Type="http://schemas.openxmlformats.org/officeDocument/2006/relationships/image" Target="../media/image310.png"/><Relationship Id="rId145" Type="http://schemas.openxmlformats.org/officeDocument/2006/relationships/image" Target="../media/image337.png"/><Relationship Id="rId187" Type="http://schemas.openxmlformats.org/officeDocument/2006/relationships/image" Target="../media/image358.png"/><Relationship Id="rId352" Type="http://schemas.openxmlformats.org/officeDocument/2006/relationships/customXml" Target="../ink/ink434.xml"/><Relationship Id="rId394" Type="http://schemas.openxmlformats.org/officeDocument/2006/relationships/customXml" Target="../ink/ink455.xml"/><Relationship Id="rId408" Type="http://schemas.openxmlformats.org/officeDocument/2006/relationships/customXml" Target="../ink/ink462.xml"/><Relationship Id="rId212" Type="http://schemas.openxmlformats.org/officeDocument/2006/relationships/customXml" Target="../ink/ink364.xml"/><Relationship Id="rId254" Type="http://schemas.openxmlformats.org/officeDocument/2006/relationships/customXml" Target="../ink/ink385.xml"/><Relationship Id="rId28" Type="http://schemas.openxmlformats.org/officeDocument/2006/relationships/customXml" Target="../ink/ink272.xml"/><Relationship Id="rId49" Type="http://schemas.openxmlformats.org/officeDocument/2006/relationships/image" Target="../media/image289.png"/><Relationship Id="rId114" Type="http://schemas.openxmlformats.org/officeDocument/2006/relationships/customXml" Target="../ink/ink315.xml"/><Relationship Id="rId275" Type="http://schemas.openxmlformats.org/officeDocument/2006/relationships/image" Target="../media/image402.png"/><Relationship Id="rId296" Type="http://schemas.openxmlformats.org/officeDocument/2006/relationships/customXml" Target="../ink/ink406.xml"/><Relationship Id="rId300" Type="http://schemas.openxmlformats.org/officeDocument/2006/relationships/customXml" Target="../ink/ink408.xml"/><Relationship Id="rId60" Type="http://schemas.openxmlformats.org/officeDocument/2006/relationships/customXml" Target="../ink/ink288.xml"/><Relationship Id="rId81" Type="http://schemas.openxmlformats.org/officeDocument/2006/relationships/image" Target="../media/image305.png"/><Relationship Id="rId135" Type="http://schemas.openxmlformats.org/officeDocument/2006/relationships/image" Target="../media/image332.png"/><Relationship Id="rId156" Type="http://schemas.openxmlformats.org/officeDocument/2006/relationships/customXml" Target="../ink/ink336.xml"/><Relationship Id="rId177" Type="http://schemas.openxmlformats.org/officeDocument/2006/relationships/image" Target="../media/image353.png"/><Relationship Id="rId198" Type="http://schemas.openxmlformats.org/officeDocument/2006/relationships/customXml" Target="../ink/ink357.xml"/><Relationship Id="rId321" Type="http://schemas.openxmlformats.org/officeDocument/2006/relationships/image" Target="../media/image425.png"/><Relationship Id="rId342" Type="http://schemas.openxmlformats.org/officeDocument/2006/relationships/customXml" Target="../ink/ink429.xml"/><Relationship Id="rId363" Type="http://schemas.openxmlformats.org/officeDocument/2006/relationships/image" Target="../media/image446.png"/><Relationship Id="rId384" Type="http://schemas.openxmlformats.org/officeDocument/2006/relationships/customXml" Target="../ink/ink450.xml"/><Relationship Id="rId419" Type="http://schemas.openxmlformats.org/officeDocument/2006/relationships/image" Target="../media/image474.png"/><Relationship Id="rId202" Type="http://schemas.openxmlformats.org/officeDocument/2006/relationships/customXml" Target="../ink/ink359.xml"/><Relationship Id="rId223" Type="http://schemas.openxmlformats.org/officeDocument/2006/relationships/image" Target="../media/image376.png"/><Relationship Id="rId244" Type="http://schemas.openxmlformats.org/officeDocument/2006/relationships/customXml" Target="../ink/ink380.xml"/><Relationship Id="rId430" Type="http://schemas.openxmlformats.org/officeDocument/2006/relationships/customXml" Target="../ink/ink473.xml"/><Relationship Id="rId18" Type="http://schemas.openxmlformats.org/officeDocument/2006/relationships/customXml" Target="../ink/ink267.xml"/><Relationship Id="rId39" Type="http://schemas.openxmlformats.org/officeDocument/2006/relationships/image" Target="../media/image284.png"/><Relationship Id="rId265" Type="http://schemas.openxmlformats.org/officeDocument/2006/relationships/image" Target="../media/image397.png"/><Relationship Id="rId286" Type="http://schemas.openxmlformats.org/officeDocument/2006/relationships/customXml" Target="../ink/ink401.xml"/><Relationship Id="rId50" Type="http://schemas.openxmlformats.org/officeDocument/2006/relationships/customXml" Target="../ink/ink283.xml"/><Relationship Id="rId104" Type="http://schemas.openxmlformats.org/officeDocument/2006/relationships/customXml" Target="../ink/ink310.xml"/><Relationship Id="rId125" Type="http://schemas.openxmlformats.org/officeDocument/2006/relationships/image" Target="../media/image327.png"/><Relationship Id="rId146" Type="http://schemas.openxmlformats.org/officeDocument/2006/relationships/customXml" Target="../ink/ink331.xml"/><Relationship Id="rId167" Type="http://schemas.openxmlformats.org/officeDocument/2006/relationships/image" Target="../media/image348.png"/><Relationship Id="rId188" Type="http://schemas.openxmlformats.org/officeDocument/2006/relationships/customXml" Target="../ink/ink352.xml"/><Relationship Id="rId311" Type="http://schemas.openxmlformats.org/officeDocument/2006/relationships/image" Target="../media/image420.png"/><Relationship Id="rId332" Type="http://schemas.openxmlformats.org/officeDocument/2006/relationships/customXml" Target="../ink/ink424.xml"/><Relationship Id="rId353" Type="http://schemas.openxmlformats.org/officeDocument/2006/relationships/image" Target="../media/image441.png"/><Relationship Id="rId374" Type="http://schemas.openxmlformats.org/officeDocument/2006/relationships/customXml" Target="../ink/ink445.xml"/><Relationship Id="rId395" Type="http://schemas.openxmlformats.org/officeDocument/2006/relationships/image" Target="../media/image462.png"/><Relationship Id="rId409" Type="http://schemas.openxmlformats.org/officeDocument/2006/relationships/image" Target="../media/image469.png"/><Relationship Id="rId71" Type="http://schemas.openxmlformats.org/officeDocument/2006/relationships/image" Target="../media/image300.png"/><Relationship Id="rId92" Type="http://schemas.openxmlformats.org/officeDocument/2006/relationships/customXml" Target="../ink/ink304.xml"/><Relationship Id="rId213" Type="http://schemas.openxmlformats.org/officeDocument/2006/relationships/image" Target="../media/image371.png"/><Relationship Id="rId234" Type="http://schemas.openxmlformats.org/officeDocument/2006/relationships/customXml" Target="../ink/ink375.xml"/><Relationship Id="rId420" Type="http://schemas.openxmlformats.org/officeDocument/2006/relationships/customXml" Target="../ink/ink468.xml"/><Relationship Id="rId2" Type="http://schemas.openxmlformats.org/officeDocument/2006/relationships/image" Target="../media/image4.jpeg"/><Relationship Id="rId29" Type="http://schemas.openxmlformats.org/officeDocument/2006/relationships/image" Target="../media/image279.png"/><Relationship Id="rId255" Type="http://schemas.openxmlformats.org/officeDocument/2006/relationships/image" Target="../media/image392.png"/><Relationship Id="rId276" Type="http://schemas.openxmlformats.org/officeDocument/2006/relationships/customXml" Target="../ink/ink396.xml"/><Relationship Id="rId297" Type="http://schemas.openxmlformats.org/officeDocument/2006/relationships/image" Target="../media/image413.png"/><Relationship Id="rId40" Type="http://schemas.openxmlformats.org/officeDocument/2006/relationships/customXml" Target="../ink/ink278.xml"/><Relationship Id="rId115" Type="http://schemas.openxmlformats.org/officeDocument/2006/relationships/image" Target="../media/image322.png"/><Relationship Id="rId136" Type="http://schemas.openxmlformats.org/officeDocument/2006/relationships/customXml" Target="../ink/ink326.xml"/><Relationship Id="rId157" Type="http://schemas.openxmlformats.org/officeDocument/2006/relationships/image" Target="../media/image343.png"/><Relationship Id="rId178" Type="http://schemas.openxmlformats.org/officeDocument/2006/relationships/customXml" Target="../ink/ink347.xml"/><Relationship Id="rId301" Type="http://schemas.openxmlformats.org/officeDocument/2006/relationships/image" Target="../media/image415.png"/><Relationship Id="rId322" Type="http://schemas.openxmlformats.org/officeDocument/2006/relationships/customXml" Target="../ink/ink419.xml"/><Relationship Id="rId343" Type="http://schemas.openxmlformats.org/officeDocument/2006/relationships/image" Target="../media/image436.png"/><Relationship Id="rId364" Type="http://schemas.openxmlformats.org/officeDocument/2006/relationships/customXml" Target="../ink/ink440.xml"/><Relationship Id="rId61" Type="http://schemas.openxmlformats.org/officeDocument/2006/relationships/image" Target="../media/image295.png"/><Relationship Id="rId82" Type="http://schemas.openxmlformats.org/officeDocument/2006/relationships/customXml" Target="../ink/ink299.xml"/><Relationship Id="rId199" Type="http://schemas.openxmlformats.org/officeDocument/2006/relationships/image" Target="../media/image364.png"/><Relationship Id="rId203" Type="http://schemas.openxmlformats.org/officeDocument/2006/relationships/image" Target="../media/image366.png"/><Relationship Id="rId385" Type="http://schemas.openxmlformats.org/officeDocument/2006/relationships/image" Target="../media/image457.png"/><Relationship Id="rId19" Type="http://schemas.openxmlformats.org/officeDocument/2006/relationships/image" Target="../media/image274.png"/><Relationship Id="rId224" Type="http://schemas.openxmlformats.org/officeDocument/2006/relationships/customXml" Target="../ink/ink370.xml"/><Relationship Id="rId245" Type="http://schemas.openxmlformats.org/officeDocument/2006/relationships/image" Target="../media/image387.png"/><Relationship Id="rId266" Type="http://schemas.openxmlformats.org/officeDocument/2006/relationships/customXml" Target="../ink/ink391.xml"/><Relationship Id="rId287" Type="http://schemas.openxmlformats.org/officeDocument/2006/relationships/image" Target="../media/image408.png"/><Relationship Id="rId410" Type="http://schemas.openxmlformats.org/officeDocument/2006/relationships/customXml" Target="../ink/ink463.xml"/><Relationship Id="rId431" Type="http://schemas.openxmlformats.org/officeDocument/2006/relationships/image" Target="../media/image480.png"/><Relationship Id="rId30" Type="http://schemas.openxmlformats.org/officeDocument/2006/relationships/customXml" Target="../ink/ink273.xml"/><Relationship Id="rId105" Type="http://schemas.openxmlformats.org/officeDocument/2006/relationships/image" Target="../media/image317.png"/><Relationship Id="rId126" Type="http://schemas.openxmlformats.org/officeDocument/2006/relationships/customXml" Target="../ink/ink321.xml"/><Relationship Id="rId147" Type="http://schemas.openxmlformats.org/officeDocument/2006/relationships/image" Target="../media/image338.png"/><Relationship Id="rId168" Type="http://schemas.openxmlformats.org/officeDocument/2006/relationships/customXml" Target="../ink/ink342.xml"/><Relationship Id="rId312" Type="http://schemas.openxmlformats.org/officeDocument/2006/relationships/customXml" Target="../ink/ink414.xml"/><Relationship Id="rId333" Type="http://schemas.openxmlformats.org/officeDocument/2006/relationships/image" Target="../media/image431.png"/><Relationship Id="rId354" Type="http://schemas.openxmlformats.org/officeDocument/2006/relationships/customXml" Target="../ink/ink435.xml"/><Relationship Id="rId51" Type="http://schemas.openxmlformats.org/officeDocument/2006/relationships/image" Target="../media/image290.png"/><Relationship Id="rId72" Type="http://schemas.openxmlformats.org/officeDocument/2006/relationships/customXml" Target="../ink/ink294.xml"/><Relationship Id="rId93" Type="http://schemas.openxmlformats.org/officeDocument/2006/relationships/image" Target="../media/image311.png"/><Relationship Id="rId189" Type="http://schemas.openxmlformats.org/officeDocument/2006/relationships/image" Target="../media/image359.png"/><Relationship Id="rId375" Type="http://schemas.openxmlformats.org/officeDocument/2006/relationships/image" Target="../media/image452.png"/><Relationship Id="rId396" Type="http://schemas.openxmlformats.org/officeDocument/2006/relationships/customXml" Target="../ink/ink456.xml"/><Relationship Id="rId3" Type="http://schemas.openxmlformats.org/officeDocument/2006/relationships/image" Target="../media/image3.png"/><Relationship Id="rId214" Type="http://schemas.openxmlformats.org/officeDocument/2006/relationships/customXml" Target="../ink/ink365.xml"/><Relationship Id="rId235" Type="http://schemas.openxmlformats.org/officeDocument/2006/relationships/image" Target="../media/image382.png"/><Relationship Id="rId256" Type="http://schemas.openxmlformats.org/officeDocument/2006/relationships/customXml" Target="../ink/ink386.xml"/><Relationship Id="rId277" Type="http://schemas.openxmlformats.org/officeDocument/2006/relationships/image" Target="../media/image403.png"/><Relationship Id="rId298" Type="http://schemas.openxmlformats.org/officeDocument/2006/relationships/customXml" Target="../ink/ink407.xml"/><Relationship Id="rId400" Type="http://schemas.openxmlformats.org/officeDocument/2006/relationships/customXml" Target="../ink/ink458.xml"/><Relationship Id="rId421" Type="http://schemas.openxmlformats.org/officeDocument/2006/relationships/image" Target="../media/image475.png"/><Relationship Id="rId116" Type="http://schemas.openxmlformats.org/officeDocument/2006/relationships/customXml" Target="../ink/ink316.xml"/><Relationship Id="rId137" Type="http://schemas.openxmlformats.org/officeDocument/2006/relationships/image" Target="../media/image333.png"/><Relationship Id="rId158" Type="http://schemas.openxmlformats.org/officeDocument/2006/relationships/customXml" Target="../ink/ink337.xml"/><Relationship Id="rId302" Type="http://schemas.openxmlformats.org/officeDocument/2006/relationships/customXml" Target="../ink/ink409.xml"/><Relationship Id="rId323" Type="http://schemas.openxmlformats.org/officeDocument/2006/relationships/image" Target="../media/image426.png"/><Relationship Id="rId344" Type="http://schemas.openxmlformats.org/officeDocument/2006/relationships/customXml" Target="../ink/ink430.xml"/><Relationship Id="rId20" Type="http://schemas.openxmlformats.org/officeDocument/2006/relationships/customXml" Target="../ink/ink268.xml"/><Relationship Id="rId41" Type="http://schemas.openxmlformats.org/officeDocument/2006/relationships/image" Target="../media/image285.png"/><Relationship Id="rId62" Type="http://schemas.openxmlformats.org/officeDocument/2006/relationships/customXml" Target="../ink/ink289.xml"/><Relationship Id="rId83" Type="http://schemas.openxmlformats.org/officeDocument/2006/relationships/image" Target="../media/image306.png"/><Relationship Id="rId179" Type="http://schemas.openxmlformats.org/officeDocument/2006/relationships/image" Target="../media/image354.png"/><Relationship Id="rId365" Type="http://schemas.openxmlformats.org/officeDocument/2006/relationships/image" Target="../media/image447.png"/><Relationship Id="rId386" Type="http://schemas.openxmlformats.org/officeDocument/2006/relationships/customXml" Target="../ink/ink451.xml"/><Relationship Id="rId190" Type="http://schemas.openxmlformats.org/officeDocument/2006/relationships/customXml" Target="../ink/ink353.xml"/><Relationship Id="rId204" Type="http://schemas.openxmlformats.org/officeDocument/2006/relationships/customXml" Target="../ink/ink360.xml"/><Relationship Id="rId225" Type="http://schemas.openxmlformats.org/officeDocument/2006/relationships/image" Target="../media/image377.png"/><Relationship Id="rId246" Type="http://schemas.openxmlformats.org/officeDocument/2006/relationships/customXml" Target="../ink/ink381.xml"/><Relationship Id="rId267" Type="http://schemas.openxmlformats.org/officeDocument/2006/relationships/image" Target="../media/image398.png"/><Relationship Id="rId288" Type="http://schemas.openxmlformats.org/officeDocument/2006/relationships/customXml" Target="../ink/ink402.xml"/><Relationship Id="rId411" Type="http://schemas.openxmlformats.org/officeDocument/2006/relationships/image" Target="../media/image470.png"/><Relationship Id="rId432" Type="http://schemas.openxmlformats.org/officeDocument/2006/relationships/customXml" Target="../ink/ink474.xml"/><Relationship Id="rId106" Type="http://schemas.openxmlformats.org/officeDocument/2006/relationships/customXml" Target="../ink/ink311.xml"/><Relationship Id="rId127" Type="http://schemas.openxmlformats.org/officeDocument/2006/relationships/image" Target="../media/image328.png"/><Relationship Id="rId313" Type="http://schemas.openxmlformats.org/officeDocument/2006/relationships/image" Target="../media/image421.png"/><Relationship Id="rId10" Type="http://schemas.openxmlformats.org/officeDocument/2006/relationships/customXml" Target="../ink/ink263.xml"/><Relationship Id="rId31" Type="http://schemas.openxmlformats.org/officeDocument/2006/relationships/image" Target="../media/image280.png"/><Relationship Id="rId52" Type="http://schemas.openxmlformats.org/officeDocument/2006/relationships/customXml" Target="../ink/ink284.xml"/><Relationship Id="rId73" Type="http://schemas.openxmlformats.org/officeDocument/2006/relationships/image" Target="../media/image301.png"/><Relationship Id="rId94" Type="http://schemas.openxmlformats.org/officeDocument/2006/relationships/customXml" Target="../ink/ink305.xml"/><Relationship Id="rId148" Type="http://schemas.openxmlformats.org/officeDocument/2006/relationships/customXml" Target="../ink/ink332.xml"/><Relationship Id="rId169" Type="http://schemas.openxmlformats.org/officeDocument/2006/relationships/image" Target="../media/image349.png"/><Relationship Id="rId334" Type="http://schemas.openxmlformats.org/officeDocument/2006/relationships/customXml" Target="../ink/ink425.xml"/><Relationship Id="rId355" Type="http://schemas.openxmlformats.org/officeDocument/2006/relationships/image" Target="../media/image442.png"/><Relationship Id="rId376" Type="http://schemas.openxmlformats.org/officeDocument/2006/relationships/customXml" Target="../ink/ink446.xml"/><Relationship Id="rId397" Type="http://schemas.openxmlformats.org/officeDocument/2006/relationships/image" Target="../media/image463.png"/><Relationship Id="rId4" Type="http://schemas.openxmlformats.org/officeDocument/2006/relationships/image" Target="../media/image5.png"/><Relationship Id="rId180" Type="http://schemas.openxmlformats.org/officeDocument/2006/relationships/customXml" Target="../ink/ink348.xml"/><Relationship Id="rId215" Type="http://schemas.openxmlformats.org/officeDocument/2006/relationships/image" Target="../media/image372.png"/><Relationship Id="rId236" Type="http://schemas.openxmlformats.org/officeDocument/2006/relationships/customXml" Target="../ink/ink376.xml"/><Relationship Id="rId257" Type="http://schemas.openxmlformats.org/officeDocument/2006/relationships/image" Target="../media/image393.png"/><Relationship Id="rId278" Type="http://schemas.openxmlformats.org/officeDocument/2006/relationships/customXml" Target="../ink/ink397.xml"/><Relationship Id="rId401" Type="http://schemas.openxmlformats.org/officeDocument/2006/relationships/image" Target="../media/image465.png"/><Relationship Id="rId422" Type="http://schemas.openxmlformats.org/officeDocument/2006/relationships/customXml" Target="../ink/ink469.xml"/><Relationship Id="rId303" Type="http://schemas.openxmlformats.org/officeDocument/2006/relationships/image" Target="../media/image416.png"/><Relationship Id="rId42" Type="http://schemas.openxmlformats.org/officeDocument/2006/relationships/customXml" Target="../ink/ink279.xml"/><Relationship Id="rId84" Type="http://schemas.openxmlformats.org/officeDocument/2006/relationships/customXml" Target="../ink/ink300.xml"/><Relationship Id="rId138" Type="http://schemas.openxmlformats.org/officeDocument/2006/relationships/customXml" Target="../ink/ink327.xml"/><Relationship Id="rId345" Type="http://schemas.openxmlformats.org/officeDocument/2006/relationships/image" Target="../media/image437.png"/><Relationship Id="rId387" Type="http://schemas.openxmlformats.org/officeDocument/2006/relationships/image" Target="../media/image458.png"/><Relationship Id="rId191" Type="http://schemas.openxmlformats.org/officeDocument/2006/relationships/image" Target="../media/image360.png"/><Relationship Id="rId205" Type="http://schemas.openxmlformats.org/officeDocument/2006/relationships/image" Target="../media/image367.png"/><Relationship Id="rId247" Type="http://schemas.openxmlformats.org/officeDocument/2006/relationships/image" Target="../media/image388.png"/><Relationship Id="rId412" Type="http://schemas.openxmlformats.org/officeDocument/2006/relationships/customXml" Target="../ink/ink464.xml"/><Relationship Id="rId107" Type="http://schemas.openxmlformats.org/officeDocument/2006/relationships/image" Target="../media/image318.png"/><Relationship Id="rId289" Type="http://schemas.openxmlformats.org/officeDocument/2006/relationships/image" Target="../media/image409.png"/><Relationship Id="rId11" Type="http://schemas.openxmlformats.org/officeDocument/2006/relationships/image" Target="../media/image270.png"/><Relationship Id="rId53" Type="http://schemas.openxmlformats.org/officeDocument/2006/relationships/image" Target="../media/image291.png"/><Relationship Id="rId149" Type="http://schemas.openxmlformats.org/officeDocument/2006/relationships/image" Target="../media/image339.png"/><Relationship Id="rId314" Type="http://schemas.openxmlformats.org/officeDocument/2006/relationships/customXml" Target="../ink/ink415.xml"/><Relationship Id="rId356" Type="http://schemas.openxmlformats.org/officeDocument/2006/relationships/customXml" Target="../ink/ink436.xml"/><Relationship Id="rId398" Type="http://schemas.openxmlformats.org/officeDocument/2006/relationships/customXml" Target="../ink/ink457.xml"/><Relationship Id="rId95" Type="http://schemas.openxmlformats.org/officeDocument/2006/relationships/image" Target="../media/image312.png"/><Relationship Id="rId160" Type="http://schemas.openxmlformats.org/officeDocument/2006/relationships/customXml" Target="../ink/ink338.xml"/><Relationship Id="rId216" Type="http://schemas.openxmlformats.org/officeDocument/2006/relationships/customXml" Target="../ink/ink366.xml"/><Relationship Id="rId423" Type="http://schemas.openxmlformats.org/officeDocument/2006/relationships/image" Target="../media/image476.png"/><Relationship Id="rId258" Type="http://schemas.openxmlformats.org/officeDocument/2006/relationships/customXml" Target="../ink/ink387.xml"/><Relationship Id="rId22" Type="http://schemas.openxmlformats.org/officeDocument/2006/relationships/customXml" Target="../ink/ink269.xml"/><Relationship Id="rId64" Type="http://schemas.openxmlformats.org/officeDocument/2006/relationships/customXml" Target="../ink/ink290.xml"/><Relationship Id="rId118" Type="http://schemas.openxmlformats.org/officeDocument/2006/relationships/customXml" Target="../ink/ink317.xml"/><Relationship Id="rId325" Type="http://schemas.openxmlformats.org/officeDocument/2006/relationships/image" Target="../media/image427.png"/><Relationship Id="rId367" Type="http://schemas.openxmlformats.org/officeDocument/2006/relationships/image" Target="../media/image448.png"/><Relationship Id="rId171" Type="http://schemas.openxmlformats.org/officeDocument/2006/relationships/image" Target="../media/image350.png"/><Relationship Id="rId227" Type="http://schemas.openxmlformats.org/officeDocument/2006/relationships/image" Target="../media/image378.png"/><Relationship Id="rId269" Type="http://schemas.openxmlformats.org/officeDocument/2006/relationships/image" Target="../media/image399.png"/><Relationship Id="rId33" Type="http://schemas.openxmlformats.org/officeDocument/2006/relationships/image" Target="../media/image281.png"/><Relationship Id="rId129" Type="http://schemas.openxmlformats.org/officeDocument/2006/relationships/image" Target="../media/image329.png"/><Relationship Id="rId280" Type="http://schemas.openxmlformats.org/officeDocument/2006/relationships/customXml" Target="../ink/ink398.xml"/><Relationship Id="rId336" Type="http://schemas.openxmlformats.org/officeDocument/2006/relationships/customXml" Target="../ink/ink426.xml"/><Relationship Id="rId75" Type="http://schemas.openxmlformats.org/officeDocument/2006/relationships/image" Target="../media/image302.png"/><Relationship Id="rId140" Type="http://schemas.openxmlformats.org/officeDocument/2006/relationships/customXml" Target="../ink/ink328.xml"/><Relationship Id="rId182" Type="http://schemas.openxmlformats.org/officeDocument/2006/relationships/customXml" Target="../ink/ink349.xml"/><Relationship Id="rId378" Type="http://schemas.openxmlformats.org/officeDocument/2006/relationships/customXml" Target="../ink/ink447.xml"/><Relationship Id="rId403" Type="http://schemas.openxmlformats.org/officeDocument/2006/relationships/image" Target="../media/image466.png"/><Relationship Id="rId6" Type="http://schemas.openxmlformats.org/officeDocument/2006/relationships/customXml" Target="../ink/ink261.xml"/><Relationship Id="rId238" Type="http://schemas.openxmlformats.org/officeDocument/2006/relationships/customXml" Target="../ink/ink377.xml"/><Relationship Id="rId291" Type="http://schemas.openxmlformats.org/officeDocument/2006/relationships/image" Target="../media/image410.png"/><Relationship Id="rId305" Type="http://schemas.openxmlformats.org/officeDocument/2006/relationships/image" Target="../media/image417.png"/><Relationship Id="rId347" Type="http://schemas.openxmlformats.org/officeDocument/2006/relationships/image" Target="../media/image438.png"/><Relationship Id="rId44" Type="http://schemas.openxmlformats.org/officeDocument/2006/relationships/customXml" Target="../ink/ink280.xml"/><Relationship Id="rId86" Type="http://schemas.openxmlformats.org/officeDocument/2006/relationships/customXml" Target="../ink/ink301.xml"/><Relationship Id="rId151" Type="http://schemas.openxmlformats.org/officeDocument/2006/relationships/image" Target="../media/image340.png"/><Relationship Id="rId389" Type="http://schemas.openxmlformats.org/officeDocument/2006/relationships/image" Target="../media/image459.png"/><Relationship Id="rId193" Type="http://schemas.openxmlformats.org/officeDocument/2006/relationships/image" Target="../media/image361.png"/><Relationship Id="rId207" Type="http://schemas.openxmlformats.org/officeDocument/2006/relationships/image" Target="../media/image368.png"/><Relationship Id="rId249" Type="http://schemas.openxmlformats.org/officeDocument/2006/relationships/image" Target="../media/image389.png"/><Relationship Id="rId414" Type="http://schemas.openxmlformats.org/officeDocument/2006/relationships/customXml" Target="../ink/ink465.xml"/><Relationship Id="rId13" Type="http://schemas.openxmlformats.org/officeDocument/2006/relationships/image" Target="../media/image271.png"/><Relationship Id="rId109" Type="http://schemas.openxmlformats.org/officeDocument/2006/relationships/image" Target="../media/image319.png"/><Relationship Id="rId260" Type="http://schemas.openxmlformats.org/officeDocument/2006/relationships/customXml" Target="../ink/ink388.xml"/><Relationship Id="rId316" Type="http://schemas.openxmlformats.org/officeDocument/2006/relationships/customXml" Target="../ink/ink416.xml"/><Relationship Id="rId55" Type="http://schemas.openxmlformats.org/officeDocument/2006/relationships/image" Target="../media/image292.png"/><Relationship Id="rId97" Type="http://schemas.openxmlformats.org/officeDocument/2006/relationships/image" Target="../media/image313.png"/><Relationship Id="rId120" Type="http://schemas.openxmlformats.org/officeDocument/2006/relationships/customXml" Target="../ink/ink318.xml"/><Relationship Id="rId358" Type="http://schemas.openxmlformats.org/officeDocument/2006/relationships/customXml" Target="../ink/ink437.xml"/><Relationship Id="rId162" Type="http://schemas.openxmlformats.org/officeDocument/2006/relationships/customXml" Target="../ink/ink339.xml"/><Relationship Id="rId218" Type="http://schemas.openxmlformats.org/officeDocument/2006/relationships/customXml" Target="../ink/ink367.xml"/><Relationship Id="rId425" Type="http://schemas.openxmlformats.org/officeDocument/2006/relationships/image" Target="../media/image477.png"/><Relationship Id="rId271" Type="http://schemas.openxmlformats.org/officeDocument/2006/relationships/image" Target="../media/image400.png"/><Relationship Id="rId24" Type="http://schemas.openxmlformats.org/officeDocument/2006/relationships/customXml" Target="../ink/ink270.xml"/><Relationship Id="rId66" Type="http://schemas.openxmlformats.org/officeDocument/2006/relationships/customXml" Target="../ink/ink291.xml"/><Relationship Id="rId131" Type="http://schemas.openxmlformats.org/officeDocument/2006/relationships/image" Target="../media/image330.png"/><Relationship Id="rId327" Type="http://schemas.openxmlformats.org/officeDocument/2006/relationships/image" Target="../media/image428.png"/><Relationship Id="rId369" Type="http://schemas.openxmlformats.org/officeDocument/2006/relationships/image" Target="../media/image449.png"/><Relationship Id="rId173" Type="http://schemas.openxmlformats.org/officeDocument/2006/relationships/image" Target="../media/image351.png"/><Relationship Id="rId229" Type="http://schemas.openxmlformats.org/officeDocument/2006/relationships/image" Target="../media/image379.png"/><Relationship Id="rId380" Type="http://schemas.openxmlformats.org/officeDocument/2006/relationships/customXml" Target="../ink/ink448.xml"/><Relationship Id="rId240" Type="http://schemas.openxmlformats.org/officeDocument/2006/relationships/customXml" Target="../ink/ink378.xml"/><Relationship Id="rId35" Type="http://schemas.openxmlformats.org/officeDocument/2006/relationships/image" Target="../media/image282.png"/><Relationship Id="rId77" Type="http://schemas.openxmlformats.org/officeDocument/2006/relationships/image" Target="../media/image303.png"/><Relationship Id="rId100" Type="http://schemas.openxmlformats.org/officeDocument/2006/relationships/customXml" Target="../ink/ink308.xml"/><Relationship Id="rId282" Type="http://schemas.openxmlformats.org/officeDocument/2006/relationships/customXml" Target="../ink/ink399.xml"/><Relationship Id="rId338" Type="http://schemas.openxmlformats.org/officeDocument/2006/relationships/customXml" Target="../ink/ink427.xml"/><Relationship Id="rId8" Type="http://schemas.openxmlformats.org/officeDocument/2006/relationships/customXml" Target="../ink/ink262.xml"/><Relationship Id="rId142" Type="http://schemas.openxmlformats.org/officeDocument/2006/relationships/customXml" Target="../ink/ink329.xml"/><Relationship Id="rId184" Type="http://schemas.openxmlformats.org/officeDocument/2006/relationships/customXml" Target="../ink/ink350.xml"/><Relationship Id="rId391" Type="http://schemas.openxmlformats.org/officeDocument/2006/relationships/image" Target="../media/image460.png"/><Relationship Id="rId405" Type="http://schemas.openxmlformats.org/officeDocument/2006/relationships/image" Target="../media/image467.png"/><Relationship Id="rId251" Type="http://schemas.openxmlformats.org/officeDocument/2006/relationships/image" Target="../media/image390.png"/><Relationship Id="rId46" Type="http://schemas.openxmlformats.org/officeDocument/2006/relationships/customXml" Target="../ink/ink281.xml"/><Relationship Id="rId293" Type="http://schemas.openxmlformats.org/officeDocument/2006/relationships/image" Target="../media/image411.png"/><Relationship Id="rId307" Type="http://schemas.openxmlformats.org/officeDocument/2006/relationships/image" Target="../media/image418.png"/><Relationship Id="rId349" Type="http://schemas.openxmlformats.org/officeDocument/2006/relationships/image" Target="../media/image439.png"/><Relationship Id="rId88" Type="http://schemas.openxmlformats.org/officeDocument/2006/relationships/customXml" Target="../ink/ink302.xml"/><Relationship Id="rId111" Type="http://schemas.openxmlformats.org/officeDocument/2006/relationships/image" Target="../media/image320.png"/><Relationship Id="rId153" Type="http://schemas.openxmlformats.org/officeDocument/2006/relationships/image" Target="../media/image341.png"/><Relationship Id="rId195" Type="http://schemas.openxmlformats.org/officeDocument/2006/relationships/image" Target="../media/image362.png"/><Relationship Id="rId209" Type="http://schemas.openxmlformats.org/officeDocument/2006/relationships/image" Target="../media/image369.png"/><Relationship Id="rId360" Type="http://schemas.openxmlformats.org/officeDocument/2006/relationships/customXml" Target="../ink/ink438.xml"/><Relationship Id="rId416" Type="http://schemas.openxmlformats.org/officeDocument/2006/relationships/customXml" Target="../ink/ink466.xml"/><Relationship Id="rId220" Type="http://schemas.openxmlformats.org/officeDocument/2006/relationships/customXml" Target="../ink/ink368.xml"/><Relationship Id="rId15" Type="http://schemas.openxmlformats.org/officeDocument/2006/relationships/image" Target="../media/image272.png"/><Relationship Id="rId57" Type="http://schemas.openxmlformats.org/officeDocument/2006/relationships/image" Target="../media/image293.png"/><Relationship Id="rId262" Type="http://schemas.openxmlformats.org/officeDocument/2006/relationships/customXml" Target="../ink/ink389.xml"/><Relationship Id="rId318" Type="http://schemas.openxmlformats.org/officeDocument/2006/relationships/customXml" Target="../ink/ink417.xml"/><Relationship Id="rId99" Type="http://schemas.openxmlformats.org/officeDocument/2006/relationships/image" Target="../media/image314.png"/><Relationship Id="rId122" Type="http://schemas.openxmlformats.org/officeDocument/2006/relationships/customXml" Target="../ink/ink319.xml"/><Relationship Id="rId164" Type="http://schemas.openxmlformats.org/officeDocument/2006/relationships/customXml" Target="../ink/ink340.xml"/><Relationship Id="rId371" Type="http://schemas.openxmlformats.org/officeDocument/2006/relationships/image" Target="../media/image450.png"/><Relationship Id="rId427" Type="http://schemas.openxmlformats.org/officeDocument/2006/relationships/image" Target="../media/image478.png"/><Relationship Id="rId26" Type="http://schemas.openxmlformats.org/officeDocument/2006/relationships/customXml" Target="../ink/ink271.xml"/><Relationship Id="rId231" Type="http://schemas.openxmlformats.org/officeDocument/2006/relationships/image" Target="../media/image380.png"/><Relationship Id="rId273" Type="http://schemas.openxmlformats.org/officeDocument/2006/relationships/image" Target="../media/image401.png"/><Relationship Id="rId329" Type="http://schemas.openxmlformats.org/officeDocument/2006/relationships/image" Target="../media/image429.png"/><Relationship Id="rId68" Type="http://schemas.openxmlformats.org/officeDocument/2006/relationships/customXml" Target="../ink/ink292.xml"/><Relationship Id="rId133" Type="http://schemas.openxmlformats.org/officeDocument/2006/relationships/image" Target="../media/image331.png"/><Relationship Id="rId175" Type="http://schemas.openxmlformats.org/officeDocument/2006/relationships/image" Target="../media/image352.png"/><Relationship Id="rId340" Type="http://schemas.openxmlformats.org/officeDocument/2006/relationships/customXml" Target="../ink/ink428.xml"/><Relationship Id="rId200" Type="http://schemas.openxmlformats.org/officeDocument/2006/relationships/customXml" Target="../ink/ink358.xml"/><Relationship Id="rId382" Type="http://schemas.openxmlformats.org/officeDocument/2006/relationships/customXml" Target="../ink/ink449.xml"/><Relationship Id="rId242" Type="http://schemas.openxmlformats.org/officeDocument/2006/relationships/customXml" Target="../ink/ink379.xml"/><Relationship Id="rId284" Type="http://schemas.openxmlformats.org/officeDocument/2006/relationships/customXml" Target="../ink/ink400.xml"/><Relationship Id="rId37" Type="http://schemas.openxmlformats.org/officeDocument/2006/relationships/image" Target="../media/image283.png"/><Relationship Id="rId79" Type="http://schemas.openxmlformats.org/officeDocument/2006/relationships/image" Target="../media/image304.png"/><Relationship Id="rId102" Type="http://schemas.openxmlformats.org/officeDocument/2006/relationships/customXml" Target="../ink/ink309.xml"/><Relationship Id="rId144" Type="http://schemas.openxmlformats.org/officeDocument/2006/relationships/customXml" Target="../ink/ink330.xml"/><Relationship Id="rId90" Type="http://schemas.openxmlformats.org/officeDocument/2006/relationships/customXml" Target="../ink/ink303.xml"/><Relationship Id="rId186" Type="http://schemas.openxmlformats.org/officeDocument/2006/relationships/customXml" Target="../ink/ink351.xml"/><Relationship Id="rId351" Type="http://schemas.openxmlformats.org/officeDocument/2006/relationships/image" Target="../media/image440.png"/><Relationship Id="rId393" Type="http://schemas.openxmlformats.org/officeDocument/2006/relationships/image" Target="../media/image461.png"/><Relationship Id="rId407" Type="http://schemas.openxmlformats.org/officeDocument/2006/relationships/image" Target="../media/image468.png"/><Relationship Id="rId211" Type="http://schemas.openxmlformats.org/officeDocument/2006/relationships/image" Target="../media/image370.png"/><Relationship Id="rId253" Type="http://schemas.openxmlformats.org/officeDocument/2006/relationships/image" Target="../media/image391.png"/><Relationship Id="rId295" Type="http://schemas.openxmlformats.org/officeDocument/2006/relationships/image" Target="../media/image412.png"/><Relationship Id="rId309" Type="http://schemas.openxmlformats.org/officeDocument/2006/relationships/image" Target="../media/image419.png"/><Relationship Id="rId48" Type="http://schemas.openxmlformats.org/officeDocument/2006/relationships/customXml" Target="../ink/ink282.xml"/><Relationship Id="rId113" Type="http://schemas.openxmlformats.org/officeDocument/2006/relationships/image" Target="../media/image321.png"/><Relationship Id="rId320" Type="http://schemas.openxmlformats.org/officeDocument/2006/relationships/customXml" Target="../ink/ink418.xml"/><Relationship Id="rId155" Type="http://schemas.openxmlformats.org/officeDocument/2006/relationships/image" Target="../media/image342.png"/><Relationship Id="rId197" Type="http://schemas.openxmlformats.org/officeDocument/2006/relationships/image" Target="../media/image363.png"/><Relationship Id="rId362" Type="http://schemas.openxmlformats.org/officeDocument/2006/relationships/customXml" Target="../ink/ink439.xml"/><Relationship Id="rId418" Type="http://schemas.openxmlformats.org/officeDocument/2006/relationships/customXml" Target="../ink/ink467.xml"/><Relationship Id="rId222" Type="http://schemas.openxmlformats.org/officeDocument/2006/relationships/customXml" Target="../ink/ink369.xml"/><Relationship Id="rId264" Type="http://schemas.openxmlformats.org/officeDocument/2006/relationships/customXml" Target="../ink/ink390.xml"/><Relationship Id="rId17" Type="http://schemas.openxmlformats.org/officeDocument/2006/relationships/image" Target="../media/image273.png"/><Relationship Id="rId59" Type="http://schemas.openxmlformats.org/officeDocument/2006/relationships/image" Target="../media/image294.png"/><Relationship Id="rId124" Type="http://schemas.openxmlformats.org/officeDocument/2006/relationships/customXml" Target="../ink/ink320.xml"/><Relationship Id="rId70" Type="http://schemas.openxmlformats.org/officeDocument/2006/relationships/customXml" Target="../ink/ink293.xml"/><Relationship Id="rId166" Type="http://schemas.openxmlformats.org/officeDocument/2006/relationships/customXml" Target="../ink/ink341.xml"/><Relationship Id="rId331" Type="http://schemas.openxmlformats.org/officeDocument/2006/relationships/image" Target="../media/image430.png"/><Relationship Id="rId373" Type="http://schemas.openxmlformats.org/officeDocument/2006/relationships/image" Target="../media/image451.png"/><Relationship Id="rId429" Type="http://schemas.openxmlformats.org/officeDocument/2006/relationships/image" Target="../media/image479.png"/><Relationship Id="rId1" Type="http://schemas.openxmlformats.org/officeDocument/2006/relationships/slideLayout" Target="../slideLayouts/slideLayout9.xml"/><Relationship Id="rId233" Type="http://schemas.openxmlformats.org/officeDocument/2006/relationships/image" Target="../media/image381.png"/></Relationships>
</file>

<file path=ppt/slides/_rels/slide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538.png"/><Relationship Id="rId299" Type="http://schemas.openxmlformats.org/officeDocument/2006/relationships/customXml" Target="../ink/ink622.xml"/><Relationship Id="rId21" Type="http://schemas.openxmlformats.org/officeDocument/2006/relationships/image" Target="../media/image490.png"/><Relationship Id="rId63" Type="http://schemas.openxmlformats.org/officeDocument/2006/relationships/image" Target="../media/image511.png"/><Relationship Id="rId159" Type="http://schemas.openxmlformats.org/officeDocument/2006/relationships/image" Target="../media/image559.png"/><Relationship Id="rId324" Type="http://schemas.openxmlformats.org/officeDocument/2006/relationships/image" Target="../media/image641.png"/><Relationship Id="rId366" Type="http://schemas.openxmlformats.org/officeDocument/2006/relationships/image" Target="../media/image662.png"/><Relationship Id="rId170" Type="http://schemas.openxmlformats.org/officeDocument/2006/relationships/customXml" Target="../ink/ink557.xml"/><Relationship Id="rId226" Type="http://schemas.openxmlformats.org/officeDocument/2006/relationships/image" Target="../media/image592.png"/><Relationship Id="rId433" Type="http://schemas.openxmlformats.org/officeDocument/2006/relationships/customXml" Target="../ink/ink689.xml"/><Relationship Id="rId268" Type="http://schemas.openxmlformats.org/officeDocument/2006/relationships/image" Target="../media/image613.png"/><Relationship Id="rId475" Type="http://schemas.openxmlformats.org/officeDocument/2006/relationships/customXml" Target="../ink/ink710.xml"/><Relationship Id="rId32" Type="http://schemas.openxmlformats.org/officeDocument/2006/relationships/customXml" Target="../ink/ink488.xml"/><Relationship Id="rId74" Type="http://schemas.openxmlformats.org/officeDocument/2006/relationships/customXml" Target="../ink/ink509.xml"/><Relationship Id="rId128" Type="http://schemas.openxmlformats.org/officeDocument/2006/relationships/customXml" Target="../ink/ink536.xml"/><Relationship Id="rId335" Type="http://schemas.openxmlformats.org/officeDocument/2006/relationships/customXml" Target="../ink/ink640.xml"/><Relationship Id="rId377" Type="http://schemas.openxmlformats.org/officeDocument/2006/relationships/customXml" Target="../ink/ink661.xml"/><Relationship Id="rId5" Type="http://schemas.openxmlformats.org/officeDocument/2006/relationships/image" Target="../media/image482.png"/><Relationship Id="rId181" Type="http://schemas.openxmlformats.org/officeDocument/2006/relationships/image" Target="../media/image570.png"/><Relationship Id="rId237" Type="http://schemas.openxmlformats.org/officeDocument/2006/relationships/customXml" Target="../ink/ink591.xml"/><Relationship Id="rId402" Type="http://schemas.openxmlformats.org/officeDocument/2006/relationships/image" Target="../media/image680.png"/><Relationship Id="rId279" Type="http://schemas.openxmlformats.org/officeDocument/2006/relationships/customXml" Target="../ink/ink612.xml"/><Relationship Id="rId444" Type="http://schemas.openxmlformats.org/officeDocument/2006/relationships/image" Target="../media/image701.png"/><Relationship Id="rId486" Type="http://schemas.openxmlformats.org/officeDocument/2006/relationships/image" Target="../media/image722.png"/><Relationship Id="rId43" Type="http://schemas.openxmlformats.org/officeDocument/2006/relationships/image" Target="../media/image501.png"/><Relationship Id="rId139" Type="http://schemas.openxmlformats.org/officeDocument/2006/relationships/image" Target="../media/image549.png"/><Relationship Id="rId290" Type="http://schemas.openxmlformats.org/officeDocument/2006/relationships/image" Target="../media/image624.png"/><Relationship Id="rId304" Type="http://schemas.openxmlformats.org/officeDocument/2006/relationships/image" Target="../media/image631.png"/><Relationship Id="rId346" Type="http://schemas.openxmlformats.org/officeDocument/2006/relationships/image" Target="../media/image652.png"/><Relationship Id="rId388" Type="http://schemas.openxmlformats.org/officeDocument/2006/relationships/image" Target="../media/image673.png"/><Relationship Id="rId85" Type="http://schemas.openxmlformats.org/officeDocument/2006/relationships/image" Target="../media/image522.png"/><Relationship Id="rId150" Type="http://schemas.openxmlformats.org/officeDocument/2006/relationships/customXml" Target="../ink/ink547.xml"/><Relationship Id="rId192" Type="http://schemas.openxmlformats.org/officeDocument/2006/relationships/customXml" Target="../ink/ink568.xml"/><Relationship Id="rId206" Type="http://schemas.openxmlformats.org/officeDocument/2006/relationships/customXml" Target="../ink/ink575.xml"/><Relationship Id="rId413" Type="http://schemas.openxmlformats.org/officeDocument/2006/relationships/customXml" Target="../ink/ink679.xml"/><Relationship Id="rId248" Type="http://schemas.openxmlformats.org/officeDocument/2006/relationships/image" Target="../media/image603.png"/><Relationship Id="rId455" Type="http://schemas.openxmlformats.org/officeDocument/2006/relationships/customXml" Target="../ink/ink700.xml"/><Relationship Id="rId12" Type="http://schemas.openxmlformats.org/officeDocument/2006/relationships/customXml" Target="../ink/ink478.xml"/><Relationship Id="rId108" Type="http://schemas.openxmlformats.org/officeDocument/2006/relationships/customXml" Target="../ink/ink526.xml"/><Relationship Id="rId315" Type="http://schemas.openxmlformats.org/officeDocument/2006/relationships/customXml" Target="../ink/ink630.xml"/><Relationship Id="rId357" Type="http://schemas.openxmlformats.org/officeDocument/2006/relationships/customXml" Target="../ink/ink651.xml"/><Relationship Id="rId54" Type="http://schemas.openxmlformats.org/officeDocument/2006/relationships/customXml" Target="../ink/ink499.xml"/><Relationship Id="rId96" Type="http://schemas.openxmlformats.org/officeDocument/2006/relationships/customXml" Target="../ink/ink520.xml"/><Relationship Id="rId161" Type="http://schemas.openxmlformats.org/officeDocument/2006/relationships/image" Target="../media/image560.png"/><Relationship Id="rId217" Type="http://schemas.openxmlformats.org/officeDocument/2006/relationships/image" Target="../media/image588.png"/><Relationship Id="rId399" Type="http://schemas.openxmlformats.org/officeDocument/2006/relationships/customXml" Target="../ink/ink672.xml"/><Relationship Id="rId259" Type="http://schemas.openxmlformats.org/officeDocument/2006/relationships/customXml" Target="../ink/ink602.xml"/><Relationship Id="rId424" Type="http://schemas.openxmlformats.org/officeDocument/2006/relationships/image" Target="../media/image691.png"/><Relationship Id="rId466" Type="http://schemas.openxmlformats.org/officeDocument/2006/relationships/image" Target="../media/image712.png"/><Relationship Id="rId23" Type="http://schemas.openxmlformats.org/officeDocument/2006/relationships/image" Target="../media/image491.png"/><Relationship Id="rId119" Type="http://schemas.openxmlformats.org/officeDocument/2006/relationships/image" Target="../media/image539.png"/><Relationship Id="rId270" Type="http://schemas.openxmlformats.org/officeDocument/2006/relationships/image" Target="../media/image614.png"/><Relationship Id="rId326" Type="http://schemas.openxmlformats.org/officeDocument/2006/relationships/image" Target="../media/image642.png"/><Relationship Id="rId65" Type="http://schemas.openxmlformats.org/officeDocument/2006/relationships/image" Target="../media/image512.png"/><Relationship Id="rId130" Type="http://schemas.openxmlformats.org/officeDocument/2006/relationships/customXml" Target="../ink/ink537.xml"/><Relationship Id="rId368" Type="http://schemas.openxmlformats.org/officeDocument/2006/relationships/image" Target="../media/image663.png"/><Relationship Id="rId172" Type="http://schemas.openxmlformats.org/officeDocument/2006/relationships/customXml" Target="../ink/ink558.xml"/><Relationship Id="rId228" Type="http://schemas.openxmlformats.org/officeDocument/2006/relationships/image" Target="../media/image593.png"/><Relationship Id="rId435" Type="http://schemas.openxmlformats.org/officeDocument/2006/relationships/customXml" Target="../ink/ink690.xml"/><Relationship Id="rId477" Type="http://schemas.openxmlformats.org/officeDocument/2006/relationships/customXml" Target="../ink/ink711.xml"/><Relationship Id="rId281" Type="http://schemas.openxmlformats.org/officeDocument/2006/relationships/customXml" Target="../ink/ink613.xml"/><Relationship Id="rId337" Type="http://schemas.openxmlformats.org/officeDocument/2006/relationships/customXml" Target="../ink/ink641.xml"/><Relationship Id="rId34" Type="http://schemas.openxmlformats.org/officeDocument/2006/relationships/customXml" Target="../ink/ink489.xml"/><Relationship Id="rId76" Type="http://schemas.openxmlformats.org/officeDocument/2006/relationships/customXml" Target="../ink/ink510.xml"/><Relationship Id="rId141" Type="http://schemas.openxmlformats.org/officeDocument/2006/relationships/image" Target="../media/image550.png"/><Relationship Id="rId379" Type="http://schemas.openxmlformats.org/officeDocument/2006/relationships/customXml" Target="../ink/ink662.xml"/><Relationship Id="rId7" Type="http://schemas.openxmlformats.org/officeDocument/2006/relationships/image" Target="../media/image483.png"/><Relationship Id="rId183" Type="http://schemas.openxmlformats.org/officeDocument/2006/relationships/image" Target="../media/image571.png"/><Relationship Id="rId239" Type="http://schemas.openxmlformats.org/officeDocument/2006/relationships/customXml" Target="../ink/ink592.xml"/><Relationship Id="rId390" Type="http://schemas.openxmlformats.org/officeDocument/2006/relationships/image" Target="../media/image674.png"/><Relationship Id="rId404" Type="http://schemas.openxmlformats.org/officeDocument/2006/relationships/image" Target="../media/image681.png"/><Relationship Id="rId446" Type="http://schemas.openxmlformats.org/officeDocument/2006/relationships/image" Target="../media/image702.png"/><Relationship Id="rId250" Type="http://schemas.openxmlformats.org/officeDocument/2006/relationships/image" Target="../media/image604.png"/><Relationship Id="rId292" Type="http://schemas.openxmlformats.org/officeDocument/2006/relationships/image" Target="../media/image625.png"/><Relationship Id="rId306" Type="http://schemas.openxmlformats.org/officeDocument/2006/relationships/image" Target="../media/image632.png"/><Relationship Id="rId488" Type="http://schemas.openxmlformats.org/officeDocument/2006/relationships/image" Target="../media/image723.png"/><Relationship Id="rId45" Type="http://schemas.openxmlformats.org/officeDocument/2006/relationships/image" Target="../media/image502.png"/><Relationship Id="rId87" Type="http://schemas.openxmlformats.org/officeDocument/2006/relationships/image" Target="../media/image523.png"/><Relationship Id="rId110" Type="http://schemas.openxmlformats.org/officeDocument/2006/relationships/customXml" Target="../ink/ink527.xml"/><Relationship Id="rId348" Type="http://schemas.openxmlformats.org/officeDocument/2006/relationships/image" Target="../media/image653.png"/><Relationship Id="rId152" Type="http://schemas.openxmlformats.org/officeDocument/2006/relationships/customXml" Target="../ink/ink548.xml"/><Relationship Id="rId194" Type="http://schemas.openxmlformats.org/officeDocument/2006/relationships/customXml" Target="../ink/ink569.xml"/><Relationship Id="rId208" Type="http://schemas.openxmlformats.org/officeDocument/2006/relationships/customXml" Target="../ink/ink576.xml"/><Relationship Id="rId415" Type="http://schemas.openxmlformats.org/officeDocument/2006/relationships/customXml" Target="../ink/ink680.xml"/><Relationship Id="rId457" Type="http://schemas.openxmlformats.org/officeDocument/2006/relationships/customXml" Target="../ink/ink701.xml"/><Relationship Id="rId261" Type="http://schemas.openxmlformats.org/officeDocument/2006/relationships/customXml" Target="../ink/ink603.xml"/><Relationship Id="rId14" Type="http://schemas.openxmlformats.org/officeDocument/2006/relationships/customXml" Target="../ink/ink479.xml"/><Relationship Id="rId56" Type="http://schemas.openxmlformats.org/officeDocument/2006/relationships/customXml" Target="../ink/ink500.xml"/><Relationship Id="rId317" Type="http://schemas.openxmlformats.org/officeDocument/2006/relationships/customXml" Target="../ink/ink631.xml"/><Relationship Id="rId359" Type="http://schemas.openxmlformats.org/officeDocument/2006/relationships/customXml" Target="../ink/ink652.xml"/><Relationship Id="rId98" Type="http://schemas.openxmlformats.org/officeDocument/2006/relationships/customXml" Target="../ink/ink521.xml"/><Relationship Id="rId121" Type="http://schemas.openxmlformats.org/officeDocument/2006/relationships/image" Target="../media/image540.png"/><Relationship Id="rId163" Type="http://schemas.openxmlformats.org/officeDocument/2006/relationships/image" Target="../media/image561.png"/><Relationship Id="rId219" Type="http://schemas.openxmlformats.org/officeDocument/2006/relationships/image" Target="../media/image589.png"/><Relationship Id="rId370" Type="http://schemas.openxmlformats.org/officeDocument/2006/relationships/image" Target="../media/image664.png"/><Relationship Id="rId426" Type="http://schemas.openxmlformats.org/officeDocument/2006/relationships/image" Target="../media/image692.png"/><Relationship Id="rId230" Type="http://schemas.openxmlformats.org/officeDocument/2006/relationships/image" Target="../media/image594.png"/><Relationship Id="rId468" Type="http://schemas.openxmlformats.org/officeDocument/2006/relationships/image" Target="../media/image713.png"/><Relationship Id="rId25" Type="http://schemas.openxmlformats.org/officeDocument/2006/relationships/image" Target="../media/image492.png"/><Relationship Id="rId67" Type="http://schemas.openxmlformats.org/officeDocument/2006/relationships/image" Target="../media/image513.png"/><Relationship Id="rId272" Type="http://schemas.openxmlformats.org/officeDocument/2006/relationships/image" Target="../media/image615.png"/><Relationship Id="rId328" Type="http://schemas.openxmlformats.org/officeDocument/2006/relationships/image" Target="../media/image643.png"/><Relationship Id="rId132" Type="http://schemas.openxmlformats.org/officeDocument/2006/relationships/customXml" Target="../ink/ink538.xml"/><Relationship Id="rId174" Type="http://schemas.openxmlformats.org/officeDocument/2006/relationships/customXml" Target="../ink/ink559.xml"/><Relationship Id="rId381" Type="http://schemas.openxmlformats.org/officeDocument/2006/relationships/customXml" Target="../ink/ink663.xml"/><Relationship Id="rId241" Type="http://schemas.openxmlformats.org/officeDocument/2006/relationships/customXml" Target="../ink/ink593.xml"/><Relationship Id="rId437" Type="http://schemas.openxmlformats.org/officeDocument/2006/relationships/customXml" Target="../ink/ink691.xml"/><Relationship Id="rId479" Type="http://schemas.openxmlformats.org/officeDocument/2006/relationships/customXml" Target="../ink/ink712.xml"/><Relationship Id="rId36" Type="http://schemas.openxmlformats.org/officeDocument/2006/relationships/customXml" Target="../ink/ink490.xml"/><Relationship Id="rId283" Type="http://schemas.openxmlformats.org/officeDocument/2006/relationships/customXml" Target="../ink/ink614.xml"/><Relationship Id="rId339" Type="http://schemas.openxmlformats.org/officeDocument/2006/relationships/customXml" Target="../ink/ink642.xml"/><Relationship Id="rId490" Type="http://schemas.openxmlformats.org/officeDocument/2006/relationships/image" Target="../media/image724.png"/><Relationship Id="rId78" Type="http://schemas.openxmlformats.org/officeDocument/2006/relationships/customXml" Target="../ink/ink511.xml"/><Relationship Id="rId101" Type="http://schemas.openxmlformats.org/officeDocument/2006/relationships/image" Target="../media/image530.png"/><Relationship Id="rId143" Type="http://schemas.openxmlformats.org/officeDocument/2006/relationships/image" Target="../media/image551.png"/><Relationship Id="rId185" Type="http://schemas.openxmlformats.org/officeDocument/2006/relationships/image" Target="../media/image572.png"/><Relationship Id="rId350" Type="http://schemas.openxmlformats.org/officeDocument/2006/relationships/image" Target="../media/image654.png"/><Relationship Id="rId406" Type="http://schemas.openxmlformats.org/officeDocument/2006/relationships/image" Target="../media/image682.png"/><Relationship Id="rId9" Type="http://schemas.openxmlformats.org/officeDocument/2006/relationships/image" Target="../media/image484.png"/><Relationship Id="rId210" Type="http://schemas.openxmlformats.org/officeDocument/2006/relationships/customXml" Target="../ink/ink577.xml"/><Relationship Id="rId392" Type="http://schemas.openxmlformats.org/officeDocument/2006/relationships/image" Target="../media/image675.png"/><Relationship Id="rId448" Type="http://schemas.openxmlformats.org/officeDocument/2006/relationships/image" Target="../media/image703.png"/><Relationship Id="rId252" Type="http://schemas.openxmlformats.org/officeDocument/2006/relationships/image" Target="../media/image605.png"/><Relationship Id="rId294" Type="http://schemas.openxmlformats.org/officeDocument/2006/relationships/image" Target="../media/image626.png"/><Relationship Id="rId308" Type="http://schemas.openxmlformats.org/officeDocument/2006/relationships/image" Target="../media/image633.png"/><Relationship Id="rId47" Type="http://schemas.openxmlformats.org/officeDocument/2006/relationships/image" Target="../media/image503.png"/><Relationship Id="rId89" Type="http://schemas.openxmlformats.org/officeDocument/2006/relationships/image" Target="../media/image524.png"/><Relationship Id="rId112" Type="http://schemas.openxmlformats.org/officeDocument/2006/relationships/customXml" Target="../ink/ink528.xml"/><Relationship Id="rId154" Type="http://schemas.openxmlformats.org/officeDocument/2006/relationships/customXml" Target="../ink/ink549.xml"/><Relationship Id="rId361" Type="http://schemas.openxmlformats.org/officeDocument/2006/relationships/customXml" Target="../ink/ink653.xml"/><Relationship Id="rId196" Type="http://schemas.openxmlformats.org/officeDocument/2006/relationships/customXml" Target="../ink/ink570.xml"/><Relationship Id="rId417" Type="http://schemas.openxmlformats.org/officeDocument/2006/relationships/customXml" Target="../ink/ink681.xml"/><Relationship Id="rId459" Type="http://schemas.openxmlformats.org/officeDocument/2006/relationships/customXml" Target="../ink/ink702.xml"/><Relationship Id="rId16" Type="http://schemas.openxmlformats.org/officeDocument/2006/relationships/customXml" Target="../ink/ink480.xml"/><Relationship Id="rId221" Type="http://schemas.openxmlformats.org/officeDocument/2006/relationships/image" Target="../media/image590.png"/><Relationship Id="rId263" Type="http://schemas.openxmlformats.org/officeDocument/2006/relationships/customXml" Target="../ink/ink604.xml"/><Relationship Id="rId319" Type="http://schemas.openxmlformats.org/officeDocument/2006/relationships/customXml" Target="../ink/ink632.xml"/><Relationship Id="rId470" Type="http://schemas.openxmlformats.org/officeDocument/2006/relationships/image" Target="../media/image714.png"/><Relationship Id="rId58" Type="http://schemas.openxmlformats.org/officeDocument/2006/relationships/customXml" Target="../ink/ink501.xml"/><Relationship Id="rId123" Type="http://schemas.openxmlformats.org/officeDocument/2006/relationships/image" Target="../media/image541.png"/><Relationship Id="rId330" Type="http://schemas.openxmlformats.org/officeDocument/2006/relationships/image" Target="../media/image644.png"/><Relationship Id="rId165" Type="http://schemas.openxmlformats.org/officeDocument/2006/relationships/image" Target="../media/image562.png"/><Relationship Id="rId372" Type="http://schemas.openxmlformats.org/officeDocument/2006/relationships/image" Target="../media/image665.png"/><Relationship Id="rId428" Type="http://schemas.openxmlformats.org/officeDocument/2006/relationships/image" Target="../media/image693.png"/><Relationship Id="rId232" Type="http://schemas.openxmlformats.org/officeDocument/2006/relationships/image" Target="../media/image595.png"/><Relationship Id="rId274" Type="http://schemas.openxmlformats.org/officeDocument/2006/relationships/image" Target="../media/image616.png"/><Relationship Id="rId481" Type="http://schemas.openxmlformats.org/officeDocument/2006/relationships/customXml" Target="../ink/ink713.xml"/><Relationship Id="rId27" Type="http://schemas.openxmlformats.org/officeDocument/2006/relationships/image" Target="../media/image493.png"/><Relationship Id="rId69" Type="http://schemas.openxmlformats.org/officeDocument/2006/relationships/image" Target="../media/image514.png"/><Relationship Id="rId134" Type="http://schemas.openxmlformats.org/officeDocument/2006/relationships/customXml" Target="../ink/ink539.xml"/><Relationship Id="rId80" Type="http://schemas.openxmlformats.org/officeDocument/2006/relationships/customXml" Target="../ink/ink512.xml"/><Relationship Id="rId176" Type="http://schemas.openxmlformats.org/officeDocument/2006/relationships/customXml" Target="../ink/ink560.xml"/><Relationship Id="rId341" Type="http://schemas.openxmlformats.org/officeDocument/2006/relationships/customXml" Target="../ink/ink643.xml"/><Relationship Id="rId383" Type="http://schemas.openxmlformats.org/officeDocument/2006/relationships/customXml" Target="../ink/ink664.xml"/><Relationship Id="rId439" Type="http://schemas.openxmlformats.org/officeDocument/2006/relationships/customXml" Target="../ink/ink692.xml"/><Relationship Id="rId201" Type="http://schemas.openxmlformats.org/officeDocument/2006/relationships/image" Target="../media/image580.png"/><Relationship Id="rId243" Type="http://schemas.openxmlformats.org/officeDocument/2006/relationships/customXml" Target="../ink/ink594.xml"/><Relationship Id="rId285" Type="http://schemas.openxmlformats.org/officeDocument/2006/relationships/customXml" Target="../ink/ink615.xml"/><Relationship Id="rId450" Type="http://schemas.openxmlformats.org/officeDocument/2006/relationships/image" Target="../media/image704.png"/><Relationship Id="rId38" Type="http://schemas.openxmlformats.org/officeDocument/2006/relationships/customXml" Target="../ink/ink491.xml"/><Relationship Id="rId103" Type="http://schemas.openxmlformats.org/officeDocument/2006/relationships/image" Target="../media/image531.png"/><Relationship Id="rId310" Type="http://schemas.openxmlformats.org/officeDocument/2006/relationships/image" Target="../media/image634.png"/><Relationship Id="rId492" Type="http://schemas.openxmlformats.org/officeDocument/2006/relationships/image" Target="../media/image725.png"/><Relationship Id="rId91" Type="http://schemas.openxmlformats.org/officeDocument/2006/relationships/image" Target="../media/image525.png"/><Relationship Id="rId145" Type="http://schemas.openxmlformats.org/officeDocument/2006/relationships/image" Target="../media/image552.png"/><Relationship Id="rId187" Type="http://schemas.openxmlformats.org/officeDocument/2006/relationships/image" Target="../media/image573.png"/><Relationship Id="rId352" Type="http://schemas.openxmlformats.org/officeDocument/2006/relationships/image" Target="../media/image655.png"/><Relationship Id="rId394" Type="http://schemas.openxmlformats.org/officeDocument/2006/relationships/image" Target="../media/image676.png"/><Relationship Id="rId408" Type="http://schemas.openxmlformats.org/officeDocument/2006/relationships/image" Target="../media/image683.png"/><Relationship Id="rId212" Type="http://schemas.openxmlformats.org/officeDocument/2006/relationships/customXml" Target="../ink/ink578.xml"/><Relationship Id="rId254" Type="http://schemas.openxmlformats.org/officeDocument/2006/relationships/image" Target="../media/image606.png"/><Relationship Id="rId49" Type="http://schemas.openxmlformats.org/officeDocument/2006/relationships/image" Target="../media/image504.png"/><Relationship Id="rId114" Type="http://schemas.openxmlformats.org/officeDocument/2006/relationships/customXml" Target="../ink/ink529.xml"/><Relationship Id="rId296" Type="http://schemas.openxmlformats.org/officeDocument/2006/relationships/image" Target="../media/image627.png"/><Relationship Id="rId461" Type="http://schemas.openxmlformats.org/officeDocument/2006/relationships/customXml" Target="../ink/ink703.xml"/><Relationship Id="rId60" Type="http://schemas.openxmlformats.org/officeDocument/2006/relationships/customXml" Target="../ink/ink502.xml"/><Relationship Id="rId156" Type="http://schemas.openxmlformats.org/officeDocument/2006/relationships/customXml" Target="../ink/ink550.xml"/><Relationship Id="rId198" Type="http://schemas.openxmlformats.org/officeDocument/2006/relationships/customXml" Target="../ink/ink571.xml"/><Relationship Id="rId321" Type="http://schemas.openxmlformats.org/officeDocument/2006/relationships/customXml" Target="../ink/ink633.xml"/><Relationship Id="rId363" Type="http://schemas.openxmlformats.org/officeDocument/2006/relationships/customXml" Target="../ink/ink654.xml"/><Relationship Id="rId419" Type="http://schemas.openxmlformats.org/officeDocument/2006/relationships/customXml" Target="../ink/ink682.xml"/><Relationship Id="rId223" Type="http://schemas.openxmlformats.org/officeDocument/2006/relationships/customXml" Target="../ink/ink584.xml"/><Relationship Id="rId430" Type="http://schemas.openxmlformats.org/officeDocument/2006/relationships/image" Target="../media/image694.png"/><Relationship Id="rId18" Type="http://schemas.openxmlformats.org/officeDocument/2006/relationships/customXml" Target="../ink/ink481.xml"/><Relationship Id="rId265" Type="http://schemas.openxmlformats.org/officeDocument/2006/relationships/customXml" Target="../ink/ink605.xml"/><Relationship Id="rId472" Type="http://schemas.openxmlformats.org/officeDocument/2006/relationships/image" Target="../media/image715.png"/><Relationship Id="rId125" Type="http://schemas.openxmlformats.org/officeDocument/2006/relationships/image" Target="../media/image542.png"/><Relationship Id="rId167" Type="http://schemas.openxmlformats.org/officeDocument/2006/relationships/image" Target="../media/image563.png"/><Relationship Id="rId332" Type="http://schemas.openxmlformats.org/officeDocument/2006/relationships/image" Target="../media/image645.png"/><Relationship Id="rId374" Type="http://schemas.openxmlformats.org/officeDocument/2006/relationships/image" Target="../media/image666.png"/><Relationship Id="rId71" Type="http://schemas.openxmlformats.org/officeDocument/2006/relationships/image" Target="../media/image515.png"/><Relationship Id="rId234" Type="http://schemas.openxmlformats.org/officeDocument/2006/relationships/image" Target="../media/image596.png"/><Relationship Id="rId2" Type="http://schemas.openxmlformats.org/officeDocument/2006/relationships/image" Target="../media/image4.jpeg"/><Relationship Id="rId29" Type="http://schemas.openxmlformats.org/officeDocument/2006/relationships/image" Target="../media/image494.png"/><Relationship Id="rId276" Type="http://schemas.openxmlformats.org/officeDocument/2006/relationships/image" Target="../media/image617.png"/><Relationship Id="rId441" Type="http://schemas.openxmlformats.org/officeDocument/2006/relationships/customXml" Target="../ink/ink693.xml"/><Relationship Id="rId483" Type="http://schemas.openxmlformats.org/officeDocument/2006/relationships/customXml" Target="../ink/ink714.xml"/><Relationship Id="rId40" Type="http://schemas.openxmlformats.org/officeDocument/2006/relationships/customXml" Target="../ink/ink492.xml"/><Relationship Id="rId136" Type="http://schemas.openxmlformats.org/officeDocument/2006/relationships/customXml" Target="../ink/ink540.xml"/><Relationship Id="rId178" Type="http://schemas.openxmlformats.org/officeDocument/2006/relationships/customXml" Target="../ink/ink561.xml"/><Relationship Id="rId301" Type="http://schemas.openxmlformats.org/officeDocument/2006/relationships/customXml" Target="../ink/ink623.xml"/><Relationship Id="rId343" Type="http://schemas.openxmlformats.org/officeDocument/2006/relationships/customXml" Target="../ink/ink644.xml"/><Relationship Id="rId82" Type="http://schemas.openxmlformats.org/officeDocument/2006/relationships/customXml" Target="../ink/ink513.xml"/><Relationship Id="rId203" Type="http://schemas.openxmlformats.org/officeDocument/2006/relationships/image" Target="../media/image581.png"/><Relationship Id="rId385" Type="http://schemas.openxmlformats.org/officeDocument/2006/relationships/customXml" Target="../ink/ink665.xml"/><Relationship Id="rId245" Type="http://schemas.openxmlformats.org/officeDocument/2006/relationships/customXml" Target="../ink/ink595.xml"/><Relationship Id="rId287" Type="http://schemas.openxmlformats.org/officeDocument/2006/relationships/customXml" Target="../ink/ink616.xml"/><Relationship Id="rId410" Type="http://schemas.openxmlformats.org/officeDocument/2006/relationships/image" Target="../media/image684.png"/><Relationship Id="rId452" Type="http://schemas.openxmlformats.org/officeDocument/2006/relationships/image" Target="../media/image705.png"/><Relationship Id="rId494" Type="http://schemas.openxmlformats.org/officeDocument/2006/relationships/image" Target="../media/image726.png"/><Relationship Id="rId105" Type="http://schemas.openxmlformats.org/officeDocument/2006/relationships/image" Target="../media/image532.png"/><Relationship Id="rId147" Type="http://schemas.openxmlformats.org/officeDocument/2006/relationships/image" Target="../media/image553.png"/><Relationship Id="rId312" Type="http://schemas.openxmlformats.org/officeDocument/2006/relationships/image" Target="../media/image635.png"/><Relationship Id="rId354" Type="http://schemas.openxmlformats.org/officeDocument/2006/relationships/image" Target="../media/image656.png"/><Relationship Id="rId51" Type="http://schemas.openxmlformats.org/officeDocument/2006/relationships/image" Target="../media/image505.png"/><Relationship Id="rId93" Type="http://schemas.openxmlformats.org/officeDocument/2006/relationships/image" Target="../media/image526.png"/><Relationship Id="rId189" Type="http://schemas.openxmlformats.org/officeDocument/2006/relationships/image" Target="../media/image574.png"/><Relationship Id="rId396" Type="http://schemas.openxmlformats.org/officeDocument/2006/relationships/image" Target="../media/image677.png"/><Relationship Id="rId214" Type="http://schemas.openxmlformats.org/officeDocument/2006/relationships/customXml" Target="../ink/ink579.xml"/><Relationship Id="rId256" Type="http://schemas.openxmlformats.org/officeDocument/2006/relationships/image" Target="../media/image607.png"/><Relationship Id="rId298" Type="http://schemas.openxmlformats.org/officeDocument/2006/relationships/image" Target="../media/image628.png"/><Relationship Id="rId421" Type="http://schemas.openxmlformats.org/officeDocument/2006/relationships/customXml" Target="../ink/ink683.xml"/><Relationship Id="rId463" Type="http://schemas.openxmlformats.org/officeDocument/2006/relationships/customXml" Target="../ink/ink704.xml"/><Relationship Id="rId116" Type="http://schemas.openxmlformats.org/officeDocument/2006/relationships/customXml" Target="../ink/ink530.xml"/><Relationship Id="rId158" Type="http://schemas.openxmlformats.org/officeDocument/2006/relationships/customXml" Target="../ink/ink551.xml"/><Relationship Id="rId323" Type="http://schemas.openxmlformats.org/officeDocument/2006/relationships/customXml" Target="../ink/ink634.xml"/><Relationship Id="rId20" Type="http://schemas.openxmlformats.org/officeDocument/2006/relationships/customXml" Target="../ink/ink482.xml"/><Relationship Id="rId62" Type="http://schemas.openxmlformats.org/officeDocument/2006/relationships/customXml" Target="../ink/ink503.xml"/><Relationship Id="rId365" Type="http://schemas.openxmlformats.org/officeDocument/2006/relationships/customXml" Target="../ink/ink655.xml"/><Relationship Id="rId190" Type="http://schemas.openxmlformats.org/officeDocument/2006/relationships/customXml" Target="../ink/ink567.xml"/><Relationship Id="rId204" Type="http://schemas.openxmlformats.org/officeDocument/2006/relationships/customXml" Target="../ink/ink574.xml"/><Relationship Id="rId225" Type="http://schemas.openxmlformats.org/officeDocument/2006/relationships/customXml" Target="../ink/ink585.xml"/><Relationship Id="rId246" Type="http://schemas.openxmlformats.org/officeDocument/2006/relationships/image" Target="../media/image602.png"/><Relationship Id="rId267" Type="http://schemas.openxmlformats.org/officeDocument/2006/relationships/customXml" Target="../ink/ink606.xml"/><Relationship Id="rId288" Type="http://schemas.openxmlformats.org/officeDocument/2006/relationships/image" Target="../media/image623.png"/><Relationship Id="rId411" Type="http://schemas.openxmlformats.org/officeDocument/2006/relationships/customXml" Target="../ink/ink678.xml"/><Relationship Id="rId432" Type="http://schemas.openxmlformats.org/officeDocument/2006/relationships/image" Target="../media/image695.png"/><Relationship Id="rId453" Type="http://schemas.openxmlformats.org/officeDocument/2006/relationships/customXml" Target="../ink/ink699.xml"/><Relationship Id="rId474" Type="http://schemas.openxmlformats.org/officeDocument/2006/relationships/image" Target="../media/image716.png"/><Relationship Id="rId106" Type="http://schemas.openxmlformats.org/officeDocument/2006/relationships/customXml" Target="../ink/ink525.xml"/><Relationship Id="rId127" Type="http://schemas.openxmlformats.org/officeDocument/2006/relationships/image" Target="../media/image543.png"/><Relationship Id="rId313" Type="http://schemas.openxmlformats.org/officeDocument/2006/relationships/customXml" Target="../ink/ink629.xml"/><Relationship Id="rId495" Type="http://schemas.openxmlformats.org/officeDocument/2006/relationships/customXml" Target="../ink/ink720.xml"/><Relationship Id="rId10" Type="http://schemas.openxmlformats.org/officeDocument/2006/relationships/customXml" Target="../ink/ink477.xml"/><Relationship Id="rId31" Type="http://schemas.openxmlformats.org/officeDocument/2006/relationships/image" Target="../media/image495.png"/><Relationship Id="rId52" Type="http://schemas.openxmlformats.org/officeDocument/2006/relationships/customXml" Target="../ink/ink498.xml"/><Relationship Id="rId73" Type="http://schemas.openxmlformats.org/officeDocument/2006/relationships/image" Target="../media/image516.png"/><Relationship Id="rId94" Type="http://schemas.openxmlformats.org/officeDocument/2006/relationships/customXml" Target="../ink/ink519.xml"/><Relationship Id="rId148" Type="http://schemas.openxmlformats.org/officeDocument/2006/relationships/customXml" Target="../ink/ink546.xml"/><Relationship Id="rId169" Type="http://schemas.openxmlformats.org/officeDocument/2006/relationships/image" Target="../media/image564.png"/><Relationship Id="rId334" Type="http://schemas.openxmlformats.org/officeDocument/2006/relationships/image" Target="../media/image646.png"/><Relationship Id="rId355" Type="http://schemas.openxmlformats.org/officeDocument/2006/relationships/customXml" Target="../ink/ink650.xml"/><Relationship Id="rId376" Type="http://schemas.openxmlformats.org/officeDocument/2006/relationships/image" Target="../media/image667.png"/><Relationship Id="rId397" Type="http://schemas.openxmlformats.org/officeDocument/2006/relationships/customXml" Target="../ink/ink671.xml"/><Relationship Id="rId4" Type="http://schemas.openxmlformats.org/officeDocument/2006/relationships/image" Target="../media/image5.png"/><Relationship Id="rId180" Type="http://schemas.openxmlformats.org/officeDocument/2006/relationships/customXml" Target="../ink/ink562.xml"/><Relationship Id="rId215" Type="http://schemas.openxmlformats.org/officeDocument/2006/relationships/image" Target="../media/image587.png"/><Relationship Id="rId236" Type="http://schemas.openxmlformats.org/officeDocument/2006/relationships/image" Target="../media/image597.png"/><Relationship Id="rId257" Type="http://schemas.openxmlformats.org/officeDocument/2006/relationships/customXml" Target="../ink/ink601.xml"/><Relationship Id="rId278" Type="http://schemas.openxmlformats.org/officeDocument/2006/relationships/image" Target="../media/image618.png"/><Relationship Id="rId401" Type="http://schemas.openxmlformats.org/officeDocument/2006/relationships/customXml" Target="../ink/ink673.xml"/><Relationship Id="rId422" Type="http://schemas.openxmlformats.org/officeDocument/2006/relationships/image" Target="../media/image690.png"/><Relationship Id="rId443" Type="http://schemas.openxmlformats.org/officeDocument/2006/relationships/customXml" Target="../ink/ink694.xml"/><Relationship Id="rId464" Type="http://schemas.openxmlformats.org/officeDocument/2006/relationships/image" Target="../media/image711.png"/><Relationship Id="rId303" Type="http://schemas.openxmlformats.org/officeDocument/2006/relationships/customXml" Target="../ink/ink624.xml"/><Relationship Id="rId485" Type="http://schemas.openxmlformats.org/officeDocument/2006/relationships/customXml" Target="../ink/ink715.xml"/><Relationship Id="rId42" Type="http://schemas.openxmlformats.org/officeDocument/2006/relationships/customXml" Target="../ink/ink493.xml"/><Relationship Id="rId84" Type="http://schemas.openxmlformats.org/officeDocument/2006/relationships/customXml" Target="../ink/ink514.xml"/><Relationship Id="rId138" Type="http://schemas.openxmlformats.org/officeDocument/2006/relationships/customXml" Target="../ink/ink541.xml"/><Relationship Id="rId345" Type="http://schemas.openxmlformats.org/officeDocument/2006/relationships/customXml" Target="../ink/ink645.xml"/><Relationship Id="rId387" Type="http://schemas.openxmlformats.org/officeDocument/2006/relationships/customXml" Target="../ink/ink666.xml"/><Relationship Id="rId191" Type="http://schemas.openxmlformats.org/officeDocument/2006/relationships/image" Target="../media/image575.png"/><Relationship Id="rId205" Type="http://schemas.openxmlformats.org/officeDocument/2006/relationships/image" Target="../media/image582.png"/><Relationship Id="rId247" Type="http://schemas.openxmlformats.org/officeDocument/2006/relationships/customXml" Target="../ink/ink596.xml"/><Relationship Id="rId412" Type="http://schemas.openxmlformats.org/officeDocument/2006/relationships/image" Target="../media/image685.png"/><Relationship Id="rId107" Type="http://schemas.openxmlformats.org/officeDocument/2006/relationships/image" Target="../media/image533.png"/><Relationship Id="rId289" Type="http://schemas.openxmlformats.org/officeDocument/2006/relationships/customXml" Target="../ink/ink617.xml"/><Relationship Id="rId454" Type="http://schemas.openxmlformats.org/officeDocument/2006/relationships/image" Target="../media/image706.png"/><Relationship Id="rId496" Type="http://schemas.openxmlformats.org/officeDocument/2006/relationships/image" Target="../media/image727.png"/><Relationship Id="rId11" Type="http://schemas.openxmlformats.org/officeDocument/2006/relationships/image" Target="../media/image485.png"/><Relationship Id="rId53" Type="http://schemas.openxmlformats.org/officeDocument/2006/relationships/image" Target="../media/image506.png"/><Relationship Id="rId149" Type="http://schemas.openxmlformats.org/officeDocument/2006/relationships/image" Target="../media/image554.png"/><Relationship Id="rId314" Type="http://schemas.openxmlformats.org/officeDocument/2006/relationships/image" Target="../media/image636.png"/><Relationship Id="rId356" Type="http://schemas.openxmlformats.org/officeDocument/2006/relationships/image" Target="../media/image657.png"/><Relationship Id="rId398" Type="http://schemas.openxmlformats.org/officeDocument/2006/relationships/image" Target="../media/image678.png"/><Relationship Id="rId95" Type="http://schemas.openxmlformats.org/officeDocument/2006/relationships/image" Target="../media/image527.png"/><Relationship Id="rId160" Type="http://schemas.openxmlformats.org/officeDocument/2006/relationships/customXml" Target="../ink/ink552.xml"/><Relationship Id="rId216" Type="http://schemas.openxmlformats.org/officeDocument/2006/relationships/customXml" Target="../ink/ink580.xml"/><Relationship Id="rId423" Type="http://schemas.openxmlformats.org/officeDocument/2006/relationships/customXml" Target="../ink/ink684.xml"/><Relationship Id="rId258" Type="http://schemas.openxmlformats.org/officeDocument/2006/relationships/image" Target="../media/image608.png"/><Relationship Id="rId465" Type="http://schemas.openxmlformats.org/officeDocument/2006/relationships/customXml" Target="../ink/ink705.xml"/><Relationship Id="rId22" Type="http://schemas.openxmlformats.org/officeDocument/2006/relationships/customXml" Target="../ink/ink483.xml"/><Relationship Id="rId64" Type="http://schemas.openxmlformats.org/officeDocument/2006/relationships/customXml" Target="../ink/ink504.xml"/><Relationship Id="rId118" Type="http://schemas.openxmlformats.org/officeDocument/2006/relationships/customXml" Target="../ink/ink531.xml"/><Relationship Id="rId325" Type="http://schemas.openxmlformats.org/officeDocument/2006/relationships/customXml" Target="../ink/ink635.xml"/><Relationship Id="rId367" Type="http://schemas.openxmlformats.org/officeDocument/2006/relationships/customXml" Target="../ink/ink656.xml"/><Relationship Id="rId171" Type="http://schemas.openxmlformats.org/officeDocument/2006/relationships/image" Target="../media/image565.png"/><Relationship Id="rId227" Type="http://schemas.openxmlformats.org/officeDocument/2006/relationships/customXml" Target="../ink/ink586.xml"/><Relationship Id="rId269" Type="http://schemas.openxmlformats.org/officeDocument/2006/relationships/customXml" Target="../ink/ink607.xml"/><Relationship Id="rId434" Type="http://schemas.openxmlformats.org/officeDocument/2006/relationships/image" Target="../media/image696.png"/><Relationship Id="rId476" Type="http://schemas.openxmlformats.org/officeDocument/2006/relationships/image" Target="../media/image717.png"/><Relationship Id="rId33" Type="http://schemas.openxmlformats.org/officeDocument/2006/relationships/image" Target="../media/image496.png"/><Relationship Id="rId129" Type="http://schemas.openxmlformats.org/officeDocument/2006/relationships/image" Target="../media/image544.png"/><Relationship Id="rId280" Type="http://schemas.openxmlformats.org/officeDocument/2006/relationships/image" Target="../media/image619.png"/><Relationship Id="rId336" Type="http://schemas.openxmlformats.org/officeDocument/2006/relationships/image" Target="../media/image647.png"/><Relationship Id="rId75" Type="http://schemas.openxmlformats.org/officeDocument/2006/relationships/image" Target="../media/image517.png"/><Relationship Id="rId140" Type="http://schemas.openxmlformats.org/officeDocument/2006/relationships/customXml" Target="../ink/ink542.xml"/><Relationship Id="rId182" Type="http://schemas.openxmlformats.org/officeDocument/2006/relationships/customXml" Target="../ink/ink563.xml"/><Relationship Id="rId378" Type="http://schemas.openxmlformats.org/officeDocument/2006/relationships/image" Target="../media/image668.png"/><Relationship Id="rId403" Type="http://schemas.openxmlformats.org/officeDocument/2006/relationships/customXml" Target="../ink/ink674.xml"/><Relationship Id="rId6" Type="http://schemas.openxmlformats.org/officeDocument/2006/relationships/customXml" Target="../ink/ink475.xml"/><Relationship Id="rId238" Type="http://schemas.openxmlformats.org/officeDocument/2006/relationships/image" Target="../media/image598.png"/><Relationship Id="rId445" Type="http://schemas.openxmlformats.org/officeDocument/2006/relationships/customXml" Target="../ink/ink695.xml"/><Relationship Id="rId487" Type="http://schemas.openxmlformats.org/officeDocument/2006/relationships/customXml" Target="../ink/ink716.xml"/><Relationship Id="rId291" Type="http://schemas.openxmlformats.org/officeDocument/2006/relationships/customXml" Target="../ink/ink618.xml"/><Relationship Id="rId305" Type="http://schemas.openxmlformats.org/officeDocument/2006/relationships/customXml" Target="../ink/ink625.xml"/><Relationship Id="rId347" Type="http://schemas.openxmlformats.org/officeDocument/2006/relationships/customXml" Target="../ink/ink646.xml"/><Relationship Id="rId44" Type="http://schemas.openxmlformats.org/officeDocument/2006/relationships/customXml" Target="../ink/ink494.xml"/><Relationship Id="rId86" Type="http://schemas.openxmlformats.org/officeDocument/2006/relationships/customXml" Target="../ink/ink515.xml"/><Relationship Id="rId151" Type="http://schemas.openxmlformats.org/officeDocument/2006/relationships/image" Target="../media/image555.png"/><Relationship Id="rId389" Type="http://schemas.openxmlformats.org/officeDocument/2006/relationships/customXml" Target="../ink/ink667.xml"/><Relationship Id="rId193" Type="http://schemas.openxmlformats.org/officeDocument/2006/relationships/image" Target="../media/image576.png"/><Relationship Id="rId207" Type="http://schemas.openxmlformats.org/officeDocument/2006/relationships/image" Target="../media/image583.png"/><Relationship Id="rId249" Type="http://schemas.openxmlformats.org/officeDocument/2006/relationships/customXml" Target="../ink/ink597.xml"/><Relationship Id="rId414" Type="http://schemas.openxmlformats.org/officeDocument/2006/relationships/image" Target="../media/image686.png"/><Relationship Id="rId456" Type="http://schemas.openxmlformats.org/officeDocument/2006/relationships/image" Target="../media/image707.png"/><Relationship Id="rId13" Type="http://schemas.openxmlformats.org/officeDocument/2006/relationships/image" Target="../media/image486.png"/><Relationship Id="rId109" Type="http://schemas.openxmlformats.org/officeDocument/2006/relationships/image" Target="../media/image534.png"/><Relationship Id="rId260" Type="http://schemas.openxmlformats.org/officeDocument/2006/relationships/image" Target="../media/image609.png"/><Relationship Id="rId316" Type="http://schemas.openxmlformats.org/officeDocument/2006/relationships/image" Target="../media/image637.png"/><Relationship Id="rId55" Type="http://schemas.openxmlformats.org/officeDocument/2006/relationships/image" Target="../media/image507.png"/><Relationship Id="rId97" Type="http://schemas.openxmlformats.org/officeDocument/2006/relationships/image" Target="../media/image528.png"/><Relationship Id="rId120" Type="http://schemas.openxmlformats.org/officeDocument/2006/relationships/customXml" Target="../ink/ink532.xml"/><Relationship Id="rId358" Type="http://schemas.openxmlformats.org/officeDocument/2006/relationships/image" Target="../media/image658.png"/><Relationship Id="rId162" Type="http://schemas.openxmlformats.org/officeDocument/2006/relationships/customXml" Target="../ink/ink553.xml"/><Relationship Id="rId218" Type="http://schemas.openxmlformats.org/officeDocument/2006/relationships/customXml" Target="../ink/ink581.xml"/><Relationship Id="rId425" Type="http://schemas.openxmlformats.org/officeDocument/2006/relationships/customXml" Target="../ink/ink685.xml"/><Relationship Id="rId467" Type="http://schemas.openxmlformats.org/officeDocument/2006/relationships/customXml" Target="../ink/ink706.xml"/><Relationship Id="rId271" Type="http://schemas.openxmlformats.org/officeDocument/2006/relationships/customXml" Target="../ink/ink608.xml"/><Relationship Id="rId24" Type="http://schemas.openxmlformats.org/officeDocument/2006/relationships/customXml" Target="../ink/ink484.xml"/><Relationship Id="rId66" Type="http://schemas.openxmlformats.org/officeDocument/2006/relationships/customXml" Target="../ink/ink505.xml"/><Relationship Id="rId131" Type="http://schemas.openxmlformats.org/officeDocument/2006/relationships/image" Target="../media/image545.png"/><Relationship Id="rId327" Type="http://schemas.openxmlformats.org/officeDocument/2006/relationships/customXml" Target="../ink/ink636.xml"/><Relationship Id="rId369" Type="http://schemas.openxmlformats.org/officeDocument/2006/relationships/customXml" Target="../ink/ink657.xml"/><Relationship Id="rId173" Type="http://schemas.openxmlformats.org/officeDocument/2006/relationships/image" Target="../media/image566.png"/><Relationship Id="rId229" Type="http://schemas.openxmlformats.org/officeDocument/2006/relationships/customXml" Target="../ink/ink587.xml"/><Relationship Id="rId380" Type="http://schemas.openxmlformats.org/officeDocument/2006/relationships/image" Target="../media/image669.png"/><Relationship Id="rId436" Type="http://schemas.openxmlformats.org/officeDocument/2006/relationships/image" Target="../media/image697.png"/><Relationship Id="rId240" Type="http://schemas.openxmlformats.org/officeDocument/2006/relationships/image" Target="../media/image599.png"/><Relationship Id="rId478" Type="http://schemas.openxmlformats.org/officeDocument/2006/relationships/image" Target="../media/image718.png"/><Relationship Id="rId35" Type="http://schemas.openxmlformats.org/officeDocument/2006/relationships/image" Target="../media/image497.png"/><Relationship Id="rId77" Type="http://schemas.openxmlformats.org/officeDocument/2006/relationships/image" Target="../media/image518.png"/><Relationship Id="rId100" Type="http://schemas.openxmlformats.org/officeDocument/2006/relationships/customXml" Target="../ink/ink522.xml"/><Relationship Id="rId282" Type="http://schemas.openxmlformats.org/officeDocument/2006/relationships/image" Target="../media/image620.png"/><Relationship Id="rId338" Type="http://schemas.openxmlformats.org/officeDocument/2006/relationships/image" Target="../media/image648.png"/><Relationship Id="rId8" Type="http://schemas.openxmlformats.org/officeDocument/2006/relationships/customXml" Target="../ink/ink476.xml"/><Relationship Id="rId142" Type="http://schemas.openxmlformats.org/officeDocument/2006/relationships/customXml" Target="../ink/ink543.xml"/><Relationship Id="rId184" Type="http://schemas.openxmlformats.org/officeDocument/2006/relationships/customXml" Target="../ink/ink564.xml"/><Relationship Id="rId391" Type="http://schemas.openxmlformats.org/officeDocument/2006/relationships/customXml" Target="../ink/ink668.xml"/><Relationship Id="rId405" Type="http://schemas.openxmlformats.org/officeDocument/2006/relationships/customXml" Target="../ink/ink675.xml"/><Relationship Id="rId447" Type="http://schemas.openxmlformats.org/officeDocument/2006/relationships/customXml" Target="../ink/ink696.xml"/><Relationship Id="rId251" Type="http://schemas.openxmlformats.org/officeDocument/2006/relationships/customXml" Target="../ink/ink598.xml"/><Relationship Id="rId489" Type="http://schemas.openxmlformats.org/officeDocument/2006/relationships/customXml" Target="../ink/ink717.xml"/><Relationship Id="rId46" Type="http://schemas.openxmlformats.org/officeDocument/2006/relationships/customXml" Target="../ink/ink495.xml"/><Relationship Id="rId293" Type="http://schemas.openxmlformats.org/officeDocument/2006/relationships/customXml" Target="../ink/ink619.xml"/><Relationship Id="rId307" Type="http://schemas.openxmlformats.org/officeDocument/2006/relationships/customXml" Target="../ink/ink626.xml"/><Relationship Id="rId349" Type="http://schemas.openxmlformats.org/officeDocument/2006/relationships/customXml" Target="../ink/ink647.xml"/><Relationship Id="rId88" Type="http://schemas.openxmlformats.org/officeDocument/2006/relationships/customXml" Target="../ink/ink516.xml"/><Relationship Id="rId111" Type="http://schemas.openxmlformats.org/officeDocument/2006/relationships/image" Target="../media/image535.png"/><Relationship Id="rId153" Type="http://schemas.openxmlformats.org/officeDocument/2006/relationships/image" Target="../media/image556.png"/><Relationship Id="rId195" Type="http://schemas.openxmlformats.org/officeDocument/2006/relationships/image" Target="../media/image577.png"/><Relationship Id="rId209" Type="http://schemas.openxmlformats.org/officeDocument/2006/relationships/image" Target="../media/image584.png"/><Relationship Id="rId360" Type="http://schemas.openxmlformats.org/officeDocument/2006/relationships/image" Target="../media/image659.png"/><Relationship Id="rId416" Type="http://schemas.openxmlformats.org/officeDocument/2006/relationships/image" Target="../media/image687.png"/><Relationship Id="rId220" Type="http://schemas.openxmlformats.org/officeDocument/2006/relationships/customXml" Target="../ink/ink582.xml"/><Relationship Id="rId458" Type="http://schemas.openxmlformats.org/officeDocument/2006/relationships/image" Target="../media/image708.png"/><Relationship Id="rId15" Type="http://schemas.openxmlformats.org/officeDocument/2006/relationships/image" Target="../media/image487.png"/><Relationship Id="rId57" Type="http://schemas.openxmlformats.org/officeDocument/2006/relationships/image" Target="../media/image508.png"/><Relationship Id="rId262" Type="http://schemas.openxmlformats.org/officeDocument/2006/relationships/image" Target="../media/image610.png"/><Relationship Id="rId318" Type="http://schemas.openxmlformats.org/officeDocument/2006/relationships/image" Target="../media/image638.png"/><Relationship Id="rId99" Type="http://schemas.openxmlformats.org/officeDocument/2006/relationships/image" Target="../media/image529.png"/><Relationship Id="rId122" Type="http://schemas.openxmlformats.org/officeDocument/2006/relationships/customXml" Target="../ink/ink533.xml"/><Relationship Id="rId164" Type="http://schemas.openxmlformats.org/officeDocument/2006/relationships/customXml" Target="../ink/ink554.xml"/><Relationship Id="rId371" Type="http://schemas.openxmlformats.org/officeDocument/2006/relationships/customXml" Target="../ink/ink658.xml"/><Relationship Id="rId427" Type="http://schemas.openxmlformats.org/officeDocument/2006/relationships/customXml" Target="../ink/ink686.xml"/><Relationship Id="rId469" Type="http://schemas.openxmlformats.org/officeDocument/2006/relationships/customXml" Target="../ink/ink707.xml"/><Relationship Id="rId26" Type="http://schemas.openxmlformats.org/officeDocument/2006/relationships/customXml" Target="../ink/ink485.xml"/><Relationship Id="rId231" Type="http://schemas.openxmlformats.org/officeDocument/2006/relationships/customXml" Target="../ink/ink588.xml"/><Relationship Id="rId273" Type="http://schemas.openxmlformats.org/officeDocument/2006/relationships/customXml" Target="../ink/ink609.xml"/><Relationship Id="rId329" Type="http://schemas.openxmlformats.org/officeDocument/2006/relationships/customXml" Target="../ink/ink637.xml"/><Relationship Id="rId480" Type="http://schemas.openxmlformats.org/officeDocument/2006/relationships/image" Target="../media/image719.png"/><Relationship Id="rId68" Type="http://schemas.openxmlformats.org/officeDocument/2006/relationships/customXml" Target="../ink/ink506.xml"/><Relationship Id="rId133" Type="http://schemas.openxmlformats.org/officeDocument/2006/relationships/image" Target="../media/image546.png"/><Relationship Id="rId175" Type="http://schemas.openxmlformats.org/officeDocument/2006/relationships/image" Target="../media/image567.png"/><Relationship Id="rId340" Type="http://schemas.openxmlformats.org/officeDocument/2006/relationships/image" Target="../media/image649.png"/><Relationship Id="rId200" Type="http://schemas.openxmlformats.org/officeDocument/2006/relationships/customXml" Target="../ink/ink572.xml"/><Relationship Id="rId382" Type="http://schemas.openxmlformats.org/officeDocument/2006/relationships/image" Target="../media/image670.png"/><Relationship Id="rId438" Type="http://schemas.openxmlformats.org/officeDocument/2006/relationships/image" Target="../media/image698.png"/><Relationship Id="rId242" Type="http://schemas.openxmlformats.org/officeDocument/2006/relationships/image" Target="../media/image600.png"/><Relationship Id="rId284" Type="http://schemas.openxmlformats.org/officeDocument/2006/relationships/image" Target="../media/image621.png"/><Relationship Id="rId491" Type="http://schemas.openxmlformats.org/officeDocument/2006/relationships/customXml" Target="../ink/ink718.xml"/><Relationship Id="rId37" Type="http://schemas.openxmlformats.org/officeDocument/2006/relationships/image" Target="../media/image498.png"/><Relationship Id="rId79" Type="http://schemas.openxmlformats.org/officeDocument/2006/relationships/image" Target="../media/image519.png"/><Relationship Id="rId102" Type="http://schemas.openxmlformats.org/officeDocument/2006/relationships/customXml" Target="../ink/ink523.xml"/><Relationship Id="rId144" Type="http://schemas.openxmlformats.org/officeDocument/2006/relationships/customXml" Target="../ink/ink544.xml"/><Relationship Id="rId90" Type="http://schemas.openxmlformats.org/officeDocument/2006/relationships/customXml" Target="../ink/ink517.xml"/><Relationship Id="rId186" Type="http://schemas.openxmlformats.org/officeDocument/2006/relationships/customXml" Target="../ink/ink565.xml"/><Relationship Id="rId351" Type="http://schemas.openxmlformats.org/officeDocument/2006/relationships/customXml" Target="../ink/ink648.xml"/><Relationship Id="rId393" Type="http://schemas.openxmlformats.org/officeDocument/2006/relationships/customXml" Target="../ink/ink669.xml"/><Relationship Id="rId407" Type="http://schemas.openxmlformats.org/officeDocument/2006/relationships/customXml" Target="../ink/ink676.xml"/><Relationship Id="rId449" Type="http://schemas.openxmlformats.org/officeDocument/2006/relationships/customXml" Target="../ink/ink697.xml"/><Relationship Id="rId211" Type="http://schemas.openxmlformats.org/officeDocument/2006/relationships/image" Target="../media/image585.png"/><Relationship Id="rId253" Type="http://schemas.openxmlformats.org/officeDocument/2006/relationships/customXml" Target="../ink/ink599.xml"/><Relationship Id="rId295" Type="http://schemas.openxmlformats.org/officeDocument/2006/relationships/customXml" Target="../ink/ink620.xml"/><Relationship Id="rId309" Type="http://schemas.openxmlformats.org/officeDocument/2006/relationships/customXml" Target="../ink/ink627.xml"/><Relationship Id="rId460" Type="http://schemas.openxmlformats.org/officeDocument/2006/relationships/image" Target="../media/image709.png"/><Relationship Id="rId48" Type="http://schemas.openxmlformats.org/officeDocument/2006/relationships/customXml" Target="../ink/ink496.xml"/><Relationship Id="rId113" Type="http://schemas.openxmlformats.org/officeDocument/2006/relationships/image" Target="../media/image536.png"/><Relationship Id="rId320" Type="http://schemas.openxmlformats.org/officeDocument/2006/relationships/image" Target="../media/image639.png"/><Relationship Id="rId155" Type="http://schemas.openxmlformats.org/officeDocument/2006/relationships/image" Target="../media/image557.png"/><Relationship Id="rId197" Type="http://schemas.openxmlformats.org/officeDocument/2006/relationships/image" Target="../media/image578.png"/><Relationship Id="rId362" Type="http://schemas.openxmlformats.org/officeDocument/2006/relationships/image" Target="../media/image660.png"/><Relationship Id="rId418" Type="http://schemas.openxmlformats.org/officeDocument/2006/relationships/image" Target="../media/image688.png"/><Relationship Id="rId222" Type="http://schemas.openxmlformats.org/officeDocument/2006/relationships/customXml" Target="../ink/ink583.xml"/><Relationship Id="rId264" Type="http://schemas.openxmlformats.org/officeDocument/2006/relationships/image" Target="../media/image611.png"/><Relationship Id="rId471" Type="http://schemas.openxmlformats.org/officeDocument/2006/relationships/customXml" Target="../ink/ink708.xml"/><Relationship Id="rId17" Type="http://schemas.openxmlformats.org/officeDocument/2006/relationships/image" Target="../media/image488.png"/><Relationship Id="rId59" Type="http://schemas.openxmlformats.org/officeDocument/2006/relationships/image" Target="../media/image509.png"/><Relationship Id="rId124" Type="http://schemas.openxmlformats.org/officeDocument/2006/relationships/customXml" Target="../ink/ink534.xml"/><Relationship Id="rId70" Type="http://schemas.openxmlformats.org/officeDocument/2006/relationships/customXml" Target="../ink/ink507.xml"/><Relationship Id="rId166" Type="http://schemas.openxmlformats.org/officeDocument/2006/relationships/customXml" Target="../ink/ink555.xml"/><Relationship Id="rId331" Type="http://schemas.openxmlformats.org/officeDocument/2006/relationships/customXml" Target="../ink/ink638.xml"/><Relationship Id="rId373" Type="http://schemas.openxmlformats.org/officeDocument/2006/relationships/customXml" Target="../ink/ink659.xml"/><Relationship Id="rId429" Type="http://schemas.openxmlformats.org/officeDocument/2006/relationships/customXml" Target="../ink/ink687.xml"/><Relationship Id="rId1" Type="http://schemas.openxmlformats.org/officeDocument/2006/relationships/slideLayout" Target="../slideLayouts/slideLayout9.xml"/><Relationship Id="rId233" Type="http://schemas.openxmlformats.org/officeDocument/2006/relationships/customXml" Target="../ink/ink589.xml"/><Relationship Id="rId440" Type="http://schemas.openxmlformats.org/officeDocument/2006/relationships/image" Target="../media/image699.png"/><Relationship Id="rId28" Type="http://schemas.openxmlformats.org/officeDocument/2006/relationships/customXml" Target="../ink/ink486.xml"/><Relationship Id="rId275" Type="http://schemas.openxmlformats.org/officeDocument/2006/relationships/customXml" Target="../ink/ink610.xml"/><Relationship Id="rId300" Type="http://schemas.openxmlformats.org/officeDocument/2006/relationships/image" Target="../media/image629.png"/><Relationship Id="rId482" Type="http://schemas.openxmlformats.org/officeDocument/2006/relationships/image" Target="../media/image720.png"/><Relationship Id="rId81" Type="http://schemas.openxmlformats.org/officeDocument/2006/relationships/image" Target="../media/image520.png"/><Relationship Id="rId135" Type="http://schemas.openxmlformats.org/officeDocument/2006/relationships/image" Target="../media/image547.png"/><Relationship Id="rId177" Type="http://schemas.openxmlformats.org/officeDocument/2006/relationships/image" Target="../media/image568.png"/><Relationship Id="rId342" Type="http://schemas.openxmlformats.org/officeDocument/2006/relationships/image" Target="../media/image650.png"/><Relationship Id="rId384" Type="http://schemas.openxmlformats.org/officeDocument/2006/relationships/image" Target="../media/image671.png"/><Relationship Id="rId202" Type="http://schemas.openxmlformats.org/officeDocument/2006/relationships/customXml" Target="../ink/ink573.xml"/><Relationship Id="rId244" Type="http://schemas.openxmlformats.org/officeDocument/2006/relationships/image" Target="../media/image601.png"/><Relationship Id="rId39" Type="http://schemas.openxmlformats.org/officeDocument/2006/relationships/image" Target="../media/image499.png"/><Relationship Id="rId286" Type="http://schemas.openxmlformats.org/officeDocument/2006/relationships/image" Target="../media/image622.png"/><Relationship Id="rId451" Type="http://schemas.openxmlformats.org/officeDocument/2006/relationships/customXml" Target="../ink/ink698.xml"/><Relationship Id="rId493" Type="http://schemas.openxmlformats.org/officeDocument/2006/relationships/customXml" Target="../ink/ink719.xml"/><Relationship Id="rId50" Type="http://schemas.openxmlformats.org/officeDocument/2006/relationships/customXml" Target="../ink/ink497.xml"/><Relationship Id="rId104" Type="http://schemas.openxmlformats.org/officeDocument/2006/relationships/customXml" Target="../ink/ink524.xml"/><Relationship Id="rId146" Type="http://schemas.openxmlformats.org/officeDocument/2006/relationships/customXml" Target="../ink/ink545.xml"/><Relationship Id="rId188" Type="http://schemas.openxmlformats.org/officeDocument/2006/relationships/customXml" Target="../ink/ink566.xml"/><Relationship Id="rId311" Type="http://schemas.openxmlformats.org/officeDocument/2006/relationships/customXml" Target="../ink/ink628.xml"/><Relationship Id="rId353" Type="http://schemas.openxmlformats.org/officeDocument/2006/relationships/customXml" Target="../ink/ink649.xml"/><Relationship Id="rId395" Type="http://schemas.openxmlformats.org/officeDocument/2006/relationships/customXml" Target="../ink/ink670.xml"/><Relationship Id="rId409" Type="http://schemas.openxmlformats.org/officeDocument/2006/relationships/customXml" Target="../ink/ink677.xml"/><Relationship Id="rId92" Type="http://schemas.openxmlformats.org/officeDocument/2006/relationships/customXml" Target="../ink/ink518.xml"/><Relationship Id="rId213" Type="http://schemas.openxmlformats.org/officeDocument/2006/relationships/image" Target="../media/image586.png"/><Relationship Id="rId420" Type="http://schemas.openxmlformats.org/officeDocument/2006/relationships/image" Target="../media/image689.png"/><Relationship Id="rId255" Type="http://schemas.openxmlformats.org/officeDocument/2006/relationships/customXml" Target="../ink/ink600.xml"/><Relationship Id="rId297" Type="http://schemas.openxmlformats.org/officeDocument/2006/relationships/customXml" Target="../ink/ink621.xml"/><Relationship Id="rId462" Type="http://schemas.openxmlformats.org/officeDocument/2006/relationships/image" Target="../media/image710.png"/><Relationship Id="rId115" Type="http://schemas.openxmlformats.org/officeDocument/2006/relationships/image" Target="../media/image537.png"/><Relationship Id="rId157" Type="http://schemas.openxmlformats.org/officeDocument/2006/relationships/image" Target="../media/image558.png"/><Relationship Id="rId322" Type="http://schemas.openxmlformats.org/officeDocument/2006/relationships/image" Target="../media/image640.png"/><Relationship Id="rId364" Type="http://schemas.openxmlformats.org/officeDocument/2006/relationships/image" Target="../media/image661.png"/><Relationship Id="rId61" Type="http://schemas.openxmlformats.org/officeDocument/2006/relationships/image" Target="../media/image510.png"/><Relationship Id="rId199" Type="http://schemas.openxmlformats.org/officeDocument/2006/relationships/image" Target="../media/image579.png"/><Relationship Id="rId19" Type="http://schemas.openxmlformats.org/officeDocument/2006/relationships/image" Target="../media/image489.png"/><Relationship Id="rId224" Type="http://schemas.openxmlformats.org/officeDocument/2006/relationships/image" Target="../media/image591.png"/><Relationship Id="rId266" Type="http://schemas.openxmlformats.org/officeDocument/2006/relationships/image" Target="../media/image612.png"/><Relationship Id="rId431" Type="http://schemas.openxmlformats.org/officeDocument/2006/relationships/customXml" Target="../ink/ink688.xml"/><Relationship Id="rId473" Type="http://schemas.openxmlformats.org/officeDocument/2006/relationships/customXml" Target="../ink/ink709.xml"/><Relationship Id="rId30" Type="http://schemas.openxmlformats.org/officeDocument/2006/relationships/customXml" Target="../ink/ink487.xml"/><Relationship Id="rId126" Type="http://schemas.openxmlformats.org/officeDocument/2006/relationships/customXml" Target="../ink/ink535.xml"/><Relationship Id="rId168" Type="http://schemas.openxmlformats.org/officeDocument/2006/relationships/customXml" Target="../ink/ink556.xml"/><Relationship Id="rId333" Type="http://schemas.openxmlformats.org/officeDocument/2006/relationships/customXml" Target="../ink/ink639.xml"/><Relationship Id="rId72" Type="http://schemas.openxmlformats.org/officeDocument/2006/relationships/customXml" Target="../ink/ink508.xml"/><Relationship Id="rId375" Type="http://schemas.openxmlformats.org/officeDocument/2006/relationships/customXml" Target="../ink/ink660.xml"/><Relationship Id="rId3" Type="http://schemas.openxmlformats.org/officeDocument/2006/relationships/image" Target="../media/image3.png"/><Relationship Id="rId235" Type="http://schemas.openxmlformats.org/officeDocument/2006/relationships/customXml" Target="../ink/ink590.xml"/><Relationship Id="rId277" Type="http://schemas.openxmlformats.org/officeDocument/2006/relationships/customXml" Target="../ink/ink611.xml"/><Relationship Id="rId400" Type="http://schemas.openxmlformats.org/officeDocument/2006/relationships/image" Target="../media/image679.png"/><Relationship Id="rId442" Type="http://schemas.openxmlformats.org/officeDocument/2006/relationships/image" Target="../media/image700.png"/><Relationship Id="rId484" Type="http://schemas.openxmlformats.org/officeDocument/2006/relationships/image" Target="../media/image721.png"/><Relationship Id="rId137" Type="http://schemas.openxmlformats.org/officeDocument/2006/relationships/image" Target="../media/image548.png"/><Relationship Id="rId302" Type="http://schemas.openxmlformats.org/officeDocument/2006/relationships/image" Target="../media/image630.png"/><Relationship Id="rId344" Type="http://schemas.openxmlformats.org/officeDocument/2006/relationships/image" Target="../media/image651.png"/><Relationship Id="rId41" Type="http://schemas.openxmlformats.org/officeDocument/2006/relationships/image" Target="../media/image500.png"/><Relationship Id="rId83" Type="http://schemas.openxmlformats.org/officeDocument/2006/relationships/image" Target="../media/image521.png"/><Relationship Id="rId179" Type="http://schemas.openxmlformats.org/officeDocument/2006/relationships/image" Target="../media/image569.png"/><Relationship Id="rId386" Type="http://schemas.openxmlformats.org/officeDocument/2006/relationships/image" Target="../media/image672.png"/></Relationships>
</file>

<file path=ppt/slides/_rels/slide5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778.xml"/><Relationship Id="rId299" Type="http://schemas.openxmlformats.org/officeDocument/2006/relationships/customXml" Target="../ink/ink869.xml"/><Relationship Id="rId21" Type="http://schemas.openxmlformats.org/officeDocument/2006/relationships/image" Target="../media/image736.png"/><Relationship Id="rId63" Type="http://schemas.openxmlformats.org/officeDocument/2006/relationships/image" Target="../media/image757.png"/><Relationship Id="rId159" Type="http://schemas.openxmlformats.org/officeDocument/2006/relationships/customXml" Target="../ink/ink799.xml"/><Relationship Id="rId170" Type="http://schemas.openxmlformats.org/officeDocument/2006/relationships/image" Target="../media/image808.png"/><Relationship Id="rId226" Type="http://schemas.openxmlformats.org/officeDocument/2006/relationships/image" Target="../media/image836.png"/><Relationship Id="rId268" Type="http://schemas.openxmlformats.org/officeDocument/2006/relationships/image" Target="../media/image857.png"/><Relationship Id="rId32" Type="http://schemas.openxmlformats.org/officeDocument/2006/relationships/customXml" Target="../ink/ink734.xml"/><Relationship Id="rId74" Type="http://schemas.openxmlformats.org/officeDocument/2006/relationships/customXml" Target="../ink/ink755.xml"/><Relationship Id="rId128" Type="http://schemas.openxmlformats.org/officeDocument/2006/relationships/image" Target="../media/image787.png"/><Relationship Id="rId5" Type="http://schemas.openxmlformats.org/officeDocument/2006/relationships/image" Target="../media/image728.png"/><Relationship Id="rId181" Type="http://schemas.openxmlformats.org/officeDocument/2006/relationships/customXml" Target="../ink/ink810.xml"/><Relationship Id="rId237" Type="http://schemas.openxmlformats.org/officeDocument/2006/relationships/customXml" Target="../ink/ink838.xml"/><Relationship Id="rId279" Type="http://schemas.openxmlformats.org/officeDocument/2006/relationships/customXml" Target="../ink/ink859.xml"/><Relationship Id="rId43" Type="http://schemas.openxmlformats.org/officeDocument/2006/relationships/image" Target="../media/image747.png"/><Relationship Id="rId139" Type="http://schemas.openxmlformats.org/officeDocument/2006/relationships/customXml" Target="../ink/ink789.xml"/><Relationship Id="rId290" Type="http://schemas.openxmlformats.org/officeDocument/2006/relationships/image" Target="../media/image868.png"/><Relationship Id="rId304" Type="http://schemas.openxmlformats.org/officeDocument/2006/relationships/image" Target="../media/image875.png"/><Relationship Id="rId85" Type="http://schemas.openxmlformats.org/officeDocument/2006/relationships/customXml" Target="../ink/ink761.xml"/><Relationship Id="rId150" Type="http://schemas.openxmlformats.org/officeDocument/2006/relationships/image" Target="../media/image798.png"/><Relationship Id="rId192" Type="http://schemas.openxmlformats.org/officeDocument/2006/relationships/image" Target="../media/image819.png"/><Relationship Id="rId206" Type="http://schemas.openxmlformats.org/officeDocument/2006/relationships/image" Target="../media/image826.png"/><Relationship Id="rId248" Type="http://schemas.openxmlformats.org/officeDocument/2006/relationships/image" Target="../media/image847.png"/><Relationship Id="rId12" Type="http://schemas.openxmlformats.org/officeDocument/2006/relationships/customXml" Target="../ink/ink724.xml"/><Relationship Id="rId108" Type="http://schemas.openxmlformats.org/officeDocument/2006/relationships/customXml" Target="../ink/ink773.xml"/><Relationship Id="rId315" Type="http://schemas.openxmlformats.org/officeDocument/2006/relationships/customXml" Target="../ink/ink877.xml"/><Relationship Id="rId54" Type="http://schemas.openxmlformats.org/officeDocument/2006/relationships/customXml" Target="../ink/ink745.xml"/><Relationship Id="rId96" Type="http://schemas.openxmlformats.org/officeDocument/2006/relationships/image" Target="../media/image772.png"/><Relationship Id="rId161" Type="http://schemas.openxmlformats.org/officeDocument/2006/relationships/customXml" Target="../ink/ink800.xml"/><Relationship Id="rId217" Type="http://schemas.openxmlformats.org/officeDocument/2006/relationships/customXml" Target="../ink/ink828.xml"/><Relationship Id="rId259" Type="http://schemas.openxmlformats.org/officeDocument/2006/relationships/customXml" Target="../ink/ink849.xml"/><Relationship Id="rId23" Type="http://schemas.openxmlformats.org/officeDocument/2006/relationships/image" Target="../media/image737.png"/><Relationship Id="rId119" Type="http://schemas.openxmlformats.org/officeDocument/2006/relationships/customXml" Target="../ink/ink779.xml"/><Relationship Id="rId270" Type="http://schemas.openxmlformats.org/officeDocument/2006/relationships/image" Target="../media/image858.png"/><Relationship Id="rId65" Type="http://schemas.openxmlformats.org/officeDocument/2006/relationships/image" Target="../media/image758.png"/><Relationship Id="rId130" Type="http://schemas.openxmlformats.org/officeDocument/2006/relationships/image" Target="../media/image788.png"/><Relationship Id="rId172" Type="http://schemas.openxmlformats.org/officeDocument/2006/relationships/image" Target="../media/image809.png"/><Relationship Id="rId228" Type="http://schemas.openxmlformats.org/officeDocument/2006/relationships/image" Target="../media/image837.png"/><Relationship Id="rId13" Type="http://schemas.openxmlformats.org/officeDocument/2006/relationships/image" Target="../media/image732.png"/><Relationship Id="rId109" Type="http://schemas.openxmlformats.org/officeDocument/2006/relationships/customXml" Target="../ink/ink774.xml"/><Relationship Id="rId260" Type="http://schemas.openxmlformats.org/officeDocument/2006/relationships/image" Target="../media/image853.png"/><Relationship Id="rId281" Type="http://schemas.openxmlformats.org/officeDocument/2006/relationships/customXml" Target="../ink/ink860.xml"/><Relationship Id="rId316" Type="http://schemas.openxmlformats.org/officeDocument/2006/relationships/image" Target="../media/image881.png"/><Relationship Id="rId34" Type="http://schemas.openxmlformats.org/officeDocument/2006/relationships/customXml" Target="../ink/ink735.xml"/><Relationship Id="rId55" Type="http://schemas.openxmlformats.org/officeDocument/2006/relationships/image" Target="../media/image753.png"/><Relationship Id="rId76" Type="http://schemas.openxmlformats.org/officeDocument/2006/relationships/customXml" Target="../ink/ink756.xml"/><Relationship Id="rId97" Type="http://schemas.openxmlformats.org/officeDocument/2006/relationships/customXml" Target="../ink/ink767.xml"/><Relationship Id="rId120" Type="http://schemas.openxmlformats.org/officeDocument/2006/relationships/image" Target="../media/image783.png"/><Relationship Id="rId141" Type="http://schemas.openxmlformats.org/officeDocument/2006/relationships/customXml" Target="../ink/ink790.xml"/><Relationship Id="rId7" Type="http://schemas.openxmlformats.org/officeDocument/2006/relationships/image" Target="../media/image729.png"/><Relationship Id="rId162" Type="http://schemas.openxmlformats.org/officeDocument/2006/relationships/image" Target="../media/image804.png"/><Relationship Id="rId183" Type="http://schemas.openxmlformats.org/officeDocument/2006/relationships/customXml" Target="../ink/ink811.xml"/><Relationship Id="rId218" Type="http://schemas.openxmlformats.org/officeDocument/2006/relationships/image" Target="../media/image832.png"/><Relationship Id="rId239" Type="http://schemas.openxmlformats.org/officeDocument/2006/relationships/customXml" Target="../ink/ink839.xml"/><Relationship Id="rId250" Type="http://schemas.openxmlformats.org/officeDocument/2006/relationships/image" Target="../media/image848.png"/><Relationship Id="rId271" Type="http://schemas.openxmlformats.org/officeDocument/2006/relationships/customXml" Target="../ink/ink855.xml"/><Relationship Id="rId292" Type="http://schemas.openxmlformats.org/officeDocument/2006/relationships/image" Target="../media/image869.png"/><Relationship Id="rId306" Type="http://schemas.openxmlformats.org/officeDocument/2006/relationships/image" Target="../media/image876.png"/><Relationship Id="rId24" Type="http://schemas.openxmlformats.org/officeDocument/2006/relationships/customXml" Target="../ink/ink730.xml"/><Relationship Id="rId45" Type="http://schemas.openxmlformats.org/officeDocument/2006/relationships/image" Target="../media/image748.png"/><Relationship Id="rId66" Type="http://schemas.openxmlformats.org/officeDocument/2006/relationships/customXml" Target="../ink/ink751.xml"/><Relationship Id="rId87" Type="http://schemas.openxmlformats.org/officeDocument/2006/relationships/customXml" Target="../ink/ink762.xml"/><Relationship Id="rId110" Type="http://schemas.openxmlformats.org/officeDocument/2006/relationships/image" Target="../media/image778.png"/><Relationship Id="rId131" Type="http://schemas.openxmlformats.org/officeDocument/2006/relationships/customXml" Target="../ink/ink785.xml"/><Relationship Id="rId152" Type="http://schemas.openxmlformats.org/officeDocument/2006/relationships/image" Target="../media/image799.png"/><Relationship Id="rId173" Type="http://schemas.openxmlformats.org/officeDocument/2006/relationships/customXml" Target="../ink/ink806.xml"/><Relationship Id="rId194" Type="http://schemas.openxmlformats.org/officeDocument/2006/relationships/image" Target="../media/image820.png"/><Relationship Id="rId208" Type="http://schemas.openxmlformats.org/officeDocument/2006/relationships/image" Target="../media/image827.png"/><Relationship Id="rId229" Type="http://schemas.openxmlformats.org/officeDocument/2006/relationships/customXml" Target="../ink/ink834.xml"/><Relationship Id="rId240" Type="http://schemas.openxmlformats.org/officeDocument/2006/relationships/image" Target="../media/image843.png"/><Relationship Id="rId261" Type="http://schemas.openxmlformats.org/officeDocument/2006/relationships/customXml" Target="../ink/ink850.xml"/><Relationship Id="rId14" Type="http://schemas.openxmlformats.org/officeDocument/2006/relationships/customXml" Target="../ink/ink725.xml"/><Relationship Id="rId35" Type="http://schemas.openxmlformats.org/officeDocument/2006/relationships/image" Target="../media/image743.png"/><Relationship Id="rId56" Type="http://schemas.openxmlformats.org/officeDocument/2006/relationships/customXml" Target="../ink/ink746.xml"/><Relationship Id="rId77" Type="http://schemas.openxmlformats.org/officeDocument/2006/relationships/image" Target="../media/image764.png"/><Relationship Id="rId100" Type="http://schemas.openxmlformats.org/officeDocument/2006/relationships/image" Target="../media/image774.png"/><Relationship Id="rId282" Type="http://schemas.openxmlformats.org/officeDocument/2006/relationships/image" Target="../media/image864.png"/><Relationship Id="rId317" Type="http://schemas.openxmlformats.org/officeDocument/2006/relationships/customXml" Target="../ink/ink878.xml"/><Relationship Id="rId8" Type="http://schemas.openxmlformats.org/officeDocument/2006/relationships/customXml" Target="../ink/ink722.xml"/><Relationship Id="rId98" Type="http://schemas.openxmlformats.org/officeDocument/2006/relationships/image" Target="../media/image773.png"/><Relationship Id="rId121" Type="http://schemas.openxmlformats.org/officeDocument/2006/relationships/customXml" Target="../ink/ink780.xml"/><Relationship Id="rId142" Type="http://schemas.openxmlformats.org/officeDocument/2006/relationships/image" Target="../media/image794.png"/><Relationship Id="rId163" Type="http://schemas.openxmlformats.org/officeDocument/2006/relationships/customXml" Target="../ink/ink801.xml"/><Relationship Id="rId184" Type="http://schemas.openxmlformats.org/officeDocument/2006/relationships/image" Target="../media/image815.png"/><Relationship Id="rId219" Type="http://schemas.openxmlformats.org/officeDocument/2006/relationships/customXml" Target="../ink/ink829.xml"/><Relationship Id="rId230" Type="http://schemas.openxmlformats.org/officeDocument/2006/relationships/image" Target="../media/image838.png"/><Relationship Id="rId251" Type="http://schemas.openxmlformats.org/officeDocument/2006/relationships/customXml" Target="../ink/ink845.xml"/><Relationship Id="rId25" Type="http://schemas.openxmlformats.org/officeDocument/2006/relationships/image" Target="../media/image738.png"/><Relationship Id="rId46" Type="http://schemas.openxmlformats.org/officeDocument/2006/relationships/customXml" Target="../ink/ink741.xml"/><Relationship Id="rId67" Type="http://schemas.openxmlformats.org/officeDocument/2006/relationships/image" Target="../media/image759.png"/><Relationship Id="rId272" Type="http://schemas.openxmlformats.org/officeDocument/2006/relationships/image" Target="../media/image859.png"/><Relationship Id="rId293" Type="http://schemas.openxmlformats.org/officeDocument/2006/relationships/customXml" Target="../ink/ink866.xml"/><Relationship Id="rId307" Type="http://schemas.openxmlformats.org/officeDocument/2006/relationships/customXml" Target="../ink/ink873.xml"/><Relationship Id="rId88" Type="http://schemas.openxmlformats.org/officeDocument/2006/relationships/image" Target="../media/image768.png"/><Relationship Id="rId111" Type="http://schemas.openxmlformats.org/officeDocument/2006/relationships/customXml" Target="../ink/ink775.xml"/><Relationship Id="rId132" Type="http://schemas.openxmlformats.org/officeDocument/2006/relationships/image" Target="../media/image789.png"/><Relationship Id="rId153" Type="http://schemas.openxmlformats.org/officeDocument/2006/relationships/customXml" Target="../ink/ink796.xml"/><Relationship Id="rId174" Type="http://schemas.openxmlformats.org/officeDocument/2006/relationships/image" Target="../media/image810.png"/><Relationship Id="rId195" Type="http://schemas.openxmlformats.org/officeDocument/2006/relationships/customXml" Target="../ink/ink817.xml"/><Relationship Id="rId209" Type="http://schemas.openxmlformats.org/officeDocument/2006/relationships/customXml" Target="../ink/ink824.xml"/><Relationship Id="rId220" Type="http://schemas.openxmlformats.org/officeDocument/2006/relationships/image" Target="../media/image833.png"/><Relationship Id="rId241" Type="http://schemas.openxmlformats.org/officeDocument/2006/relationships/customXml" Target="../ink/ink840.xml"/><Relationship Id="rId15" Type="http://schemas.openxmlformats.org/officeDocument/2006/relationships/image" Target="../media/image733.png"/><Relationship Id="rId36" Type="http://schemas.openxmlformats.org/officeDocument/2006/relationships/customXml" Target="../ink/ink736.xml"/><Relationship Id="rId57" Type="http://schemas.openxmlformats.org/officeDocument/2006/relationships/image" Target="../media/image754.png"/><Relationship Id="rId262" Type="http://schemas.openxmlformats.org/officeDocument/2006/relationships/image" Target="../media/image854.png"/><Relationship Id="rId283" Type="http://schemas.openxmlformats.org/officeDocument/2006/relationships/customXml" Target="../ink/ink861.xml"/><Relationship Id="rId318" Type="http://schemas.openxmlformats.org/officeDocument/2006/relationships/image" Target="../media/image882.png"/><Relationship Id="rId78" Type="http://schemas.openxmlformats.org/officeDocument/2006/relationships/customXml" Target="../ink/ink757.xml"/><Relationship Id="rId99" Type="http://schemas.openxmlformats.org/officeDocument/2006/relationships/customXml" Target="../ink/ink768.xml"/><Relationship Id="rId101" Type="http://schemas.openxmlformats.org/officeDocument/2006/relationships/customXml" Target="../ink/ink769.xml"/><Relationship Id="rId122" Type="http://schemas.openxmlformats.org/officeDocument/2006/relationships/image" Target="../media/image784.png"/><Relationship Id="rId143" Type="http://schemas.openxmlformats.org/officeDocument/2006/relationships/customXml" Target="../ink/ink791.xml"/><Relationship Id="rId164" Type="http://schemas.openxmlformats.org/officeDocument/2006/relationships/image" Target="../media/image805.png"/><Relationship Id="rId185" Type="http://schemas.openxmlformats.org/officeDocument/2006/relationships/customXml" Target="../ink/ink812.xml"/><Relationship Id="rId9" Type="http://schemas.openxmlformats.org/officeDocument/2006/relationships/image" Target="../media/image730.png"/><Relationship Id="rId210" Type="http://schemas.openxmlformats.org/officeDocument/2006/relationships/image" Target="../media/image828.png"/><Relationship Id="rId26" Type="http://schemas.openxmlformats.org/officeDocument/2006/relationships/customXml" Target="../ink/ink731.xml"/><Relationship Id="rId231" Type="http://schemas.openxmlformats.org/officeDocument/2006/relationships/customXml" Target="../ink/ink835.xml"/><Relationship Id="rId252" Type="http://schemas.openxmlformats.org/officeDocument/2006/relationships/image" Target="../media/image849.png"/><Relationship Id="rId273" Type="http://schemas.openxmlformats.org/officeDocument/2006/relationships/customXml" Target="../ink/ink856.xml"/><Relationship Id="rId294" Type="http://schemas.openxmlformats.org/officeDocument/2006/relationships/image" Target="../media/image870.png"/><Relationship Id="rId308" Type="http://schemas.openxmlformats.org/officeDocument/2006/relationships/image" Target="../media/image877.png"/><Relationship Id="rId47" Type="http://schemas.openxmlformats.org/officeDocument/2006/relationships/image" Target="../media/image749.png"/><Relationship Id="rId68" Type="http://schemas.openxmlformats.org/officeDocument/2006/relationships/customXml" Target="../ink/ink752.xml"/><Relationship Id="rId89" Type="http://schemas.openxmlformats.org/officeDocument/2006/relationships/customXml" Target="../ink/ink763.xml"/><Relationship Id="rId112" Type="http://schemas.openxmlformats.org/officeDocument/2006/relationships/image" Target="../media/image779.png"/><Relationship Id="rId133" Type="http://schemas.openxmlformats.org/officeDocument/2006/relationships/customXml" Target="../ink/ink786.xml"/><Relationship Id="rId154" Type="http://schemas.openxmlformats.org/officeDocument/2006/relationships/image" Target="../media/image800.png"/><Relationship Id="rId175" Type="http://schemas.openxmlformats.org/officeDocument/2006/relationships/customXml" Target="../ink/ink807.xml"/><Relationship Id="rId196" Type="http://schemas.openxmlformats.org/officeDocument/2006/relationships/image" Target="../media/image821.png"/><Relationship Id="rId200" Type="http://schemas.openxmlformats.org/officeDocument/2006/relationships/image" Target="../media/image823.png"/><Relationship Id="rId16" Type="http://schemas.openxmlformats.org/officeDocument/2006/relationships/customXml" Target="../ink/ink726.xml"/><Relationship Id="rId221" Type="http://schemas.openxmlformats.org/officeDocument/2006/relationships/customXml" Target="../ink/ink830.xml"/><Relationship Id="rId242" Type="http://schemas.openxmlformats.org/officeDocument/2006/relationships/image" Target="../media/image844.png"/><Relationship Id="rId263" Type="http://schemas.openxmlformats.org/officeDocument/2006/relationships/customXml" Target="../ink/ink851.xml"/><Relationship Id="rId284" Type="http://schemas.openxmlformats.org/officeDocument/2006/relationships/image" Target="../media/image865.png"/><Relationship Id="rId37" Type="http://schemas.openxmlformats.org/officeDocument/2006/relationships/image" Target="../media/image744.png"/><Relationship Id="rId58" Type="http://schemas.openxmlformats.org/officeDocument/2006/relationships/customXml" Target="../ink/ink747.xml"/><Relationship Id="rId79" Type="http://schemas.openxmlformats.org/officeDocument/2006/relationships/image" Target="../media/image765.png"/><Relationship Id="rId102" Type="http://schemas.openxmlformats.org/officeDocument/2006/relationships/image" Target="../media/image775.png"/><Relationship Id="rId123" Type="http://schemas.openxmlformats.org/officeDocument/2006/relationships/customXml" Target="../ink/ink781.xml"/><Relationship Id="rId144" Type="http://schemas.openxmlformats.org/officeDocument/2006/relationships/image" Target="../media/image795.png"/><Relationship Id="rId90" Type="http://schemas.openxmlformats.org/officeDocument/2006/relationships/image" Target="../media/image769.png"/><Relationship Id="rId165" Type="http://schemas.openxmlformats.org/officeDocument/2006/relationships/customXml" Target="../ink/ink802.xml"/><Relationship Id="rId186" Type="http://schemas.openxmlformats.org/officeDocument/2006/relationships/image" Target="../media/image816.png"/><Relationship Id="rId211" Type="http://schemas.openxmlformats.org/officeDocument/2006/relationships/customXml" Target="../ink/ink825.xml"/><Relationship Id="rId232" Type="http://schemas.openxmlformats.org/officeDocument/2006/relationships/image" Target="../media/image839.png"/><Relationship Id="rId253" Type="http://schemas.openxmlformats.org/officeDocument/2006/relationships/customXml" Target="../ink/ink846.xml"/><Relationship Id="rId274" Type="http://schemas.openxmlformats.org/officeDocument/2006/relationships/image" Target="../media/image860.png"/><Relationship Id="rId295" Type="http://schemas.openxmlformats.org/officeDocument/2006/relationships/customXml" Target="../ink/ink867.xml"/><Relationship Id="rId309" Type="http://schemas.openxmlformats.org/officeDocument/2006/relationships/customXml" Target="../ink/ink874.xml"/><Relationship Id="rId27" Type="http://schemas.openxmlformats.org/officeDocument/2006/relationships/image" Target="../media/image739.png"/><Relationship Id="rId48" Type="http://schemas.openxmlformats.org/officeDocument/2006/relationships/customXml" Target="../ink/ink742.xml"/><Relationship Id="rId69" Type="http://schemas.openxmlformats.org/officeDocument/2006/relationships/image" Target="../media/image760.png"/><Relationship Id="rId113" Type="http://schemas.openxmlformats.org/officeDocument/2006/relationships/customXml" Target="../ink/ink776.xml"/><Relationship Id="rId134" Type="http://schemas.openxmlformats.org/officeDocument/2006/relationships/image" Target="../media/image790.png"/><Relationship Id="rId80" Type="http://schemas.openxmlformats.org/officeDocument/2006/relationships/customXml" Target="../ink/ink758.xml"/><Relationship Id="rId155" Type="http://schemas.openxmlformats.org/officeDocument/2006/relationships/customXml" Target="../ink/ink797.xml"/><Relationship Id="rId176" Type="http://schemas.openxmlformats.org/officeDocument/2006/relationships/image" Target="../media/image811.png"/><Relationship Id="rId197" Type="http://schemas.openxmlformats.org/officeDocument/2006/relationships/customXml" Target="../ink/ink818.xml"/><Relationship Id="rId201" Type="http://schemas.openxmlformats.org/officeDocument/2006/relationships/customXml" Target="../ink/ink820.xml"/><Relationship Id="rId222" Type="http://schemas.openxmlformats.org/officeDocument/2006/relationships/image" Target="../media/image834.png"/><Relationship Id="rId243" Type="http://schemas.openxmlformats.org/officeDocument/2006/relationships/customXml" Target="../ink/ink841.xml"/><Relationship Id="rId264" Type="http://schemas.openxmlformats.org/officeDocument/2006/relationships/image" Target="../media/image855.png"/><Relationship Id="rId285" Type="http://schemas.openxmlformats.org/officeDocument/2006/relationships/customXml" Target="../ink/ink862.xml"/><Relationship Id="rId17" Type="http://schemas.openxmlformats.org/officeDocument/2006/relationships/image" Target="../media/image734.png"/><Relationship Id="rId38" Type="http://schemas.openxmlformats.org/officeDocument/2006/relationships/customXml" Target="../ink/ink737.xml"/><Relationship Id="rId59" Type="http://schemas.openxmlformats.org/officeDocument/2006/relationships/image" Target="../media/image755.png"/><Relationship Id="rId103" Type="http://schemas.openxmlformats.org/officeDocument/2006/relationships/customXml" Target="../ink/ink770.xml"/><Relationship Id="rId124" Type="http://schemas.openxmlformats.org/officeDocument/2006/relationships/image" Target="../media/image785.png"/><Relationship Id="rId310" Type="http://schemas.openxmlformats.org/officeDocument/2006/relationships/image" Target="../media/image878.png"/><Relationship Id="rId70" Type="http://schemas.openxmlformats.org/officeDocument/2006/relationships/customXml" Target="../ink/ink753.xml"/><Relationship Id="rId91" Type="http://schemas.openxmlformats.org/officeDocument/2006/relationships/customXml" Target="../ink/ink764.xml"/><Relationship Id="rId145" Type="http://schemas.openxmlformats.org/officeDocument/2006/relationships/customXml" Target="../ink/ink792.xml"/><Relationship Id="rId166" Type="http://schemas.openxmlformats.org/officeDocument/2006/relationships/image" Target="../media/image806.png"/><Relationship Id="rId187" Type="http://schemas.openxmlformats.org/officeDocument/2006/relationships/customXml" Target="../ink/ink813.xml"/><Relationship Id="rId1" Type="http://schemas.openxmlformats.org/officeDocument/2006/relationships/slideLayout" Target="../slideLayouts/slideLayout9.xml"/><Relationship Id="rId212" Type="http://schemas.openxmlformats.org/officeDocument/2006/relationships/image" Target="../media/image829.png"/><Relationship Id="rId233" Type="http://schemas.openxmlformats.org/officeDocument/2006/relationships/customXml" Target="../ink/ink836.xml"/><Relationship Id="rId254" Type="http://schemas.openxmlformats.org/officeDocument/2006/relationships/image" Target="../media/image850.png"/><Relationship Id="rId28" Type="http://schemas.openxmlformats.org/officeDocument/2006/relationships/customXml" Target="../ink/ink732.xml"/><Relationship Id="rId49" Type="http://schemas.openxmlformats.org/officeDocument/2006/relationships/image" Target="../media/image750.png"/><Relationship Id="rId114" Type="http://schemas.openxmlformats.org/officeDocument/2006/relationships/image" Target="../media/image780.png"/><Relationship Id="rId275" Type="http://schemas.openxmlformats.org/officeDocument/2006/relationships/customXml" Target="../ink/ink857.xml"/><Relationship Id="rId296" Type="http://schemas.openxmlformats.org/officeDocument/2006/relationships/image" Target="../media/image871.png"/><Relationship Id="rId300" Type="http://schemas.openxmlformats.org/officeDocument/2006/relationships/image" Target="../media/image873.png"/><Relationship Id="rId60" Type="http://schemas.openxmlformats.org/officeDocument/2006/relationships/customXml" Target="../ink/ink748.xml"/><Relationship Id="rId81" Type="http://schemas.openxmlformats.org/officeDocument/2006/relationships/image" Target="../media/image590.png"/><Relationship Id="rId135" Type="http://schemas.openxmlformats.org/officeDocument/2006/relationships/customXml" Target="../ink/ink787.xml"/><Relationship Id="rId156" Type="http://schemas.openxmlformats.org/officeDocument/2006/relationships/image" Target="../media/image801.png"/><Relationship Id="rId177" Type="http://schemas.openxmlformats.org/officeDocument/2006/relationships/customXml" Target="../ink/ink808.xml"/><Relationship Id="rId198" Type="http://schemas.openxmlformats.org/officeDocument/2006/relationships/image" Target="../media/image822.png"/><Relationship Id="rId202" Type="http://schemas.openxmlformats.org/officeDocument/2006/relationships/image" Target="../media/image824.png"/><Relationship Id="rId223" Type="http://schemas.openxmlformats.org/officeDocument/2006/relationships/customXml" Target="../ink/ink831.xml"/><Relationship Id="rId244" Type="http://schemas.openxmlformats.org/officeDocument/2006/relationships/image" Target="../media/image845.png"/><Relationship Id="rId18" Type="http://schemas.openxmlformats.org/officeDocument/2006/relationships/customXml" Target="../ink/ink727.xml"/><Relationship Id="rId39" Type="http://schemas.openxmlformats.org/officeDocument/2006/relationships/image" Target="../media/image745.png"/><Relationship Id="rId265" Type="http://schemas.openxmlformats.org/officeDocument/2006/relationships/customXml" Target="../ink/ink852.xml"/><Relationship Id="rId286" Type="http://schemas.openxmlformats.org/officeDocument/2006/relationships/image" Target="../media/image866.png"/><Relationship Id="rId50" Type="http://schemas.openxmlformats.org/officeDocument/2006/relationships/customXml" Target="../ink/ink743.xml"/><Relationship Id="rId104" Type="http://schemas.openxmlformats.org/officeDocument/2006/relationships/image" Target="../media/image776.png"/><Relationship Id="rId125" Type="http://schemas.openxmlformats.org/officeDocument/2006/relationships/customXml" Target="../ink/ink782.xml"/><Relationship Id="rId146" Type="http://schemas.openxmlformats.org/officeDocument/2006/relationships/image" Target="../media/image796.png"/><Relationship Id="rId167" Type="http://schemas.openxmlformats.org/officeDocument/2006/relationships/customXml" Target="../ink/ink803.xml"/><Relationship Id="rId188" Type="http://schemas.openxmlformats.org/officeDocument/2006/relationships/image" Target="../media/image817.png"/><Relationship Id="rId311" Type="http://schemas.openxmlformats.org/officeDocument/2006/relationships/customXml" Target="../ink/ink875.xml"/><Relationship Id="rId71" Type="http://schemas.openxmlformats.org/officeDocument/2006/relationships/image" Target="../media/image761.png"/><Relationship Id="rId92" Type="http://schemas.openxmlformats.org/officeDocument/2006/relationships/image" Target="../media/image770.png"/><Relationship Id="rId213" Type="http://schemas.openxmlformats.org/officeDocument/2006/relationships/customXml" Target="../ink/ink826.xml"/><Relationship Id="rId234" Type="http://schemas.openxmlformats.org/officeDocument/2006/relationships/image" Target="../media/image840.png"/><Relationship Id="rId2" Type="http://schemas.openxmlformats.org/officeDocument/2006/relationships/image" Target="../media/image4.jpeg"/><Relationship Id="rId29" Type="http://schemas.openxmlformats.org/officeDocument/2006/relationships/image" Target="../media/image740.png"/><Relationship Id="rId255" Type="http://schemas.openxmlformats.org/officeDocument/2006/relationships/customXml" Target="../ink/ink847.xml"/><Relationship Id="rId276" Type="http://schemas.openxmlformats.org/officeDocument/2006/relationships/image" Target="../media/image861.png"/><Relationship Id="rId297" Type="http://schemas.openxmlformats.org/officeDocument/2006/relationships/customXml" Target="../ink/ink868.xml"/><Relationship Id="rId40" Type="http://schemas.openxmlformats.org/officeDocument/2006/relationships/customXml" Target="../ink/ink738.xml"/><Relationship Id="rId115" Type="http://schemas.openxmlformats.org/officeDocument/2006/relationships/customXml" Target="../ink/ink777.xml"/><Relationship Id="rId136" Type="http://schemas.openxmlformats.org/officeDocument/2006/relationships/image" Target="../media/image791.png"/><Relationship Id="rId157" Type="http://schemas.openxmlformats.org/officeDocument/2006/relationships/customXml" Target="../ink/ink798.xml"/><Relationship Id="rId178" Type="http://schemas.openxmlformats.org/officeDocument/2006/relationships/image" Target="../media/image812.png"/><Relationship Id="rId301" Type="http://schemas.openxmlformats.org/officeDocument/2006/relationships/customXml" Target="../ink/ink870.xml"/><Relationship Id="rId61" Type="http://schemas.openxmlformats.org/officeDocument/2006/relationships/image" Target="../media/image756.png"/><Relationship Id="rId82" Type="http://schemas.openxmlformats.org/officeDocument/2006/relationships/customXml" Target="../ink/ink759.xml"/><Relationship Id="rId199" Type="http://schemas.openxmlformats.org/officeDocument/2006/relationships/customXml" Target="../ink/ink819.xml"/><Relationship Id="rId203" Type="http://schemas.openxmlformats.org/officeDocument/2006/relationships/customXml" Target="../ink/ink821.xml"/><Relationship Id="rId19" Type="http://schemas.openxmlformats.org/officeDocument/2006/relationships/image" Target="../media/image735.png"/><Relationship Id="rId224" Type="http://schemas.openxmlformats.org/officeDocument/2006/relationships/image" Target="../media/image835.png"/><Relationship Id="rId245" Type="http://schemas.openxmlformats.org/officeDocument/2006/relationships/customXml" Target="../ink/ink842.xml"/><Relationship Id="rId266" Type="http://schemas.openxmlformats.org/officeDocument/2006/relationships/image" Target="../media/image856.png"/><Relationship Id="rId287" Type="http://schemas.openxmlformats.org/officeDocument/2006/relationships/customXml" Target="../ink/ink863.xml"/><Relationship Id="rId30" Type="http://schemas.openxmlformats.org/officeDocument/2006/relationships/customXml" Target="../ink/ink733.xml"/><Relationship Id="rId105" Type="http://schemas.openxmlformats.org/officeDocument/2006/relationships/customXml" Target="../ink/ink771.xml"/><Relationship Id="rId126" Type="http://schemas.openxmlformats.org/officeDocument/2006/relationships/image" Target="../media/image786.png"/><Relationship Id="rId147" Type="http://schemas.openxmlformats.org/officeDocument/2006/relationships/customXml" Target="../ink/ink793.xml"/><Relationship Id="rId168" Type="http://schemas.openxmlformats.org/officeDocument/2006/relationships/image" Target="../media/image807.png"/><Relationship Id="rId312" Type="http://schemas.openxmlformats.org/officeDocument/2006/relationships/image" Target="../media/image879.png"/><Relationship Id="rId51" Type="http://schemas.openxmlformats.org/officeDocument/2006/relationships/image" Target="../media/image751.png"/><Relationship Id="rId72" Type="http://schemas.openxmlformats.org/officeDocument/2006/relationships/customXml" Target="../ink/ink754.xml"/><Relationship Id="rId93" Type="http://schemas.openxmlformats.org/officeDocument/2006/relationships/customXml" Target="../ink/ink765.xml"/><Relationship Id="rId189" Type="http://schemas.openxmlformats.org/officeDocument/2006/relationships/customXml" Target="../ink/ink814.xml"/><Relationship Id="rId3" Type="http://schemas.openxmlformats.org/officeDocument/2006/relationships/image" Target="../media/image3.png"/><Relationship Id="rId214" Type="http://schemas.openxmlformats.org/officeDocument/2006/relationships/image" Target="../media/image830.png"/><Relationship Id="rId235" Type="http://schemas.openxmlformats.org/officeDocument/2006/relationships/customXml" Target="../ink/ink837.xml"/><Relationship Id="rId256" Type="http://schemas.openxmlformats.org/officeDocument/2006/relationships/image" Target="../media/image851.png"/><Relationship Id="rId277" Type="http://schemas.openxmlformats.org/officeDocument/2006/relationships/customXml" Target="../ink/ink858.xml"/><Relationship Id="rId298" Type="http://schemas.openxmlformats.org/officeDocument/2006/relationships/image" Target="../media/image872.png"/><Relationship Id="rId116" Type="http://schemas.openxmlformats.org/officeDocument/2006/relationships/image" Target="../media/image781.png"/><Relationship Id="rId137" Type="http://schemas.openxmlformats.org/officeDocument/2006/relationships/customXml" Target="../ink/ink788.xml"/><Relationship Id="rId158" Type="http://schemas.openxmlformats.org/officeDocument/2006/relationships/image" Target="../media/image802.png"/><Relationship Id="rId302" Type="http://schemas.openxmlformats.org/officeDocument/2006/relationships/image" Target="../media/image874.png"/><Relationship Id="rId20" Type="http://schemas.openxmlformats.org/officeDocument/2006/relationships/customXml" Target="../ink/ink728.xml"/><Relationship Id="rId41" Type="http://schemas.openxmlformats.org/officeDocument/2006/relationships/image" Target="../media/image746.png"/><Relationship Id="rId62" Type="http://schemas.openxmlformats.org/officeDocument/2006/relationships/customXml" Target="../ink/ink749.xml"/><Relationship Id="rId83" Type="http://schemas.openxmlformats.org/officeDocument/2006/relationships/customXml" Target="../ink/ink760.xml"/><Relationship Id="rId179" Type="http://schemas.openxmlformats.org/officeDocument/2006/relationships/customXml" Target="../ink/ink809.xml"/><Relationship Id="rId190" Type="http://schemas.openxmlformats.org/officeDocument/2006/relationships/image" Target="../media/image818.png"/><Relationship Id="rId204" Type="http://schemas.openxmlformats.org/officeDocument/2006/relationships/image" Target="../media/image825.png"/><Relationship Id="rId225" Type="http://schemas.openxmlformats.org/officeDocument/2006/relationships/customXml" Target="../ink/ink832.xml"/><Relationship Id="rId246" Type="http://schemas.openxmlformats.org/officeDocument/2006/relationships/image" Target="../media/image846.png"/><Relationship Id="rId267" Type="http://schemas.openxmlformats.org/officeDocument/2006/relationships/customXml" Target="../ink/ink853.xml"/><Relationship Id="rId288" Type="http://schemas.openxmlformats.org/officeDocument/2006/relationships/image" Target="../media/image867.png"/><Relationship Id="rId106" Type="http://schemas.openxmlformats.org/officeDocument/2006/relationships/image" Target="../media/image777.png"/><Relationship Id="rId127" Type="http://schemas.openxmlformats.org/officeDocument/2006/relationships/customXml" Target="../ink/ink783.xml"/><Relationship Id="rId313" Type="http://schemas.openxmlformats.org/officeDocument/2006/relationships/customXml" Target="../ink/ink876.xml"/><Relationship Id="rId10" Type="http://schemas.openxmlformats.org/officeDocument/2006/relationships/customXml" Target="../ink/ink723.xml"/><Relationship Id="rId31" Type="http://schemas.openxmlformats.org/officeDocument/2006/relationships/image" Target="../media/image741.png"/><Relationship Id="rId52" Type="http://schemas.openxmlformats.org/officeDocument/2006/relationships/customXml" Target="../ink/ink744.xml"/><Relationship Id="rId73" Type="http://schemas.openxmlformats.org/officeDocument/2006/relationships/image" Target="../media/image762.png"/><Relationship Id="rId94" Type="http://schemas.openxmlformats.org/officeDocument/2006/relationships/image" Target="../media/image771.png"/><Relationship Id="rId148" Type="http://schemas.openxmlformats.org/officeDocument/2006/relationships/image" Target="../media/image797.png"/><Relationship Id="rId169" Type="http://schemas.openxmlformats.org/officeDocument/2006/relationships/customXml" Target="../ink/ink804.xml"/><Relationship Id="rId4" Type="http://schemas.openxmlformats.org/officeDocument/2006/relationships/image" Target="../media/image5.png"/><Relationship Id="rId180" Type="http://schemas.openxmlformats.org/officeDocument/2006/relationships/image" Target="../media/image813.png"/><Relationship Id="rId215" Type="http://schemas.openxmlformats.org/officeDocument/2006/relationships/customXml" Target="../ink/ink827.xml"/><Relationship Id="rId236" Type="http://schemas.openxmlformats.org/officeDocument/2006/relationships/image" Target="../media/image841.png"/><Relationship Id="rId257" Type="http://schemas.openxmlformats.org/officeDocument/2006/relationships/customXml" Target="../ink/ink848.xml"/><Relationship Id="rId278" Type="http://schemas.openxmlformats.org/officeDocument/2006/relationships/image" Target="../media/image862.png"/><Relationship Id="rId303" Type="http://schemas.openxmlformats.org/officeDocument/2006/relationships/customXml" Target="../ink/ink871.xml"/><Relationship Id="rId42" Type="http://schemas.openxmlformats.org/officeDocument/2006/relationships/customXml" Target="../ink/ink739.xml"/><Relationship Id="rId84" Type="http://schemas.openxmlformats.org/officeDocument/2006/relationships/image" Target="../media/image766.png"/><Relationship Id="rId138" Type="http://schemas.openxmlformats.org/officeDocument/2006/relationships/image" Target="../media/image792.png"/><Relationship Id="rId191" Type="http://schemas.openxmlformats.org/officeDocument/2006/relationships/customXml" Target="../ink/ink815.xml"/><Relationship Id="rId205" Type="http://schemas.openxmlformats.org/officeDocument/2006/relationships/customXml" Target="../ink/ink822.xml"/><Relationship Id="rId247" Type="http://schemas.openxmlformats.org/officeDocument/2006/relationships/customXml" Target="../ink/ink843.xml"/><Relationship Id="rId107" Type="http://schemas.openxmlformats.org/officeDocument/2006/relationships/customXml" Target="../ink/ink772.xml"/><Relationship Id="rId289" Type="http://schemas.openxmlformats.org/officeDocument/2006/relationships/customXml" Target="../ink/ink864.xml"/><Relationship Id="rId11" Type="http://schemas.openxmlformats.org/officeDocument/2006/relationships/image" Target="../media/image731.png"/><Relationship Id="rId53" Type="http://schemas.openxmlformats.org/officeDocument/2006/relationships/image" Target="../media/image752.png"/><Relationship Id="rId149" Type="http://schemas.openxmlformats.org/officeDocument/2006/relationships/customXml" Target="../ink/ink794.xml"/><Relationship Id="rId314" Type="http://schemas.openxmlformats.org/officeDocument/2006/relationships/image" Target="../media/image880.png"/><Relationship Id="rId95" Type="http://schemas.openxmlformats.org/officeDocument/2006/relationships/customXml" Target="../ink/ink766.xml"/><Relationship Id="rId160" Type="http://schemas.openxmlformats.org/officeDocument/2006/relationships/image" Target="../media/image803.png"/><Relationship Id="rId216" Type="http://schemas.openxmlformats.org/officeDocument/2006/relationships/image" Target="../media/image831.png"/><Relationship Id="rId258" Type="http://schemas.openxmlformats.org/officeDocument/2006/relationships/image" Target="../media/image852.png"/><Relationship Id="rId22" Type="http://schemas.openxmlformats.org/officeDocument/2006/relationships/customXml" Target="../ink/ink729.xml"/><Relationship Id="rId64" Type="http://schemas.openxmlformats.org/officeDocument/2006/relationships/customXml" Target="../ink/ink750.xml"/><Relationship Id="rId118" Type="http://schemas.openxmlformats.org/officeDocument/2006/relationships/image" Target="../media/image782.png"/><Relationship Id="rId171" Type="http://schemas.openxmlformats.org/officeDocument/2006/relationships/customXml" Target="../ink/ink805.xml"/><Relationship Id="rId227" Type="http://schemas.openxmlformats.org/officeDocument/2006/relationships/customXml" Target="../ink/ink833.xml"/><Relationship Id="rId269" Type="http://schemas.openxmlformats.org/officeDocument/2006/relationships/customXml" Target="../ink/ink854.xml"/><Relationship Id="rId33" Type="http://schemas.openxmlformats.org/officeDocument/2006/relationships/image" Target="../media/image742.png"/><Relationship Id="rId129" Type="http://schemas.openxmlformats.org/officeDocument/2006/relationships/customXml" Target="../ink/ink784.xml"/><Relationship Id="rId280" Type="http://schemas.openxmlformats.org/officeDocument/2006/relationships/image" Target="../media/image863.png"/><Relationship Id="rId75" Type="http://schemas.openxmlformats.org/officeDocument/2006/relationships/image" Target="../media/image763.png"/><Relationship Id="rId140" Type="http://schemas.openxmlformats.org/officeDocument/2006/relationships/image" Target="../media/image793.png"/><Relationship Id="rId182" Type="http://schemas.openxmlformats.org/officeDocument/2006/relationships/image" Target="../media/image814.png"/><Relationship Id="rId6" Type="http://schemas.openxmlformats.org/officeDocument/2006/relationships/customXml" Target="../ink/ink721.xml"/><Relationship Id="rId238" Type="http://schemas.openxmlformats.org/officeDocument/2006/relationships/image" Target="../media/image842.png"/><Relationship Id="rId291" Type="http://schemas.openxmlformats.org/officeDocument/2006/relationships/customXml" Target="../ink/ink865.xml"/><Relationship Id="rId305" Type="http://schemas.openxmlformats.org/officeDocument/2006/relationships/customXml" Target="../ink/ink872.xml"/><Relationship Id="rId44" Type="http://schemas.openxmlformats.org/officeDocument/2006/relationships/customXml" Target="../ink/ink740.xml"/><Relationship Id="rId86" Type="http://schemas.openxmlformats.org/officeDocument/2006/relationships/image" Target="../media/image767.png"/><Relationship Id="rId151" Type="http://schemas.openxmlformats.org/officeDocument/2006/relationships/customXml" Target="../ink/ink795.xml"/><Relationship Id="rId193" Type="http://schemas.openxmlformats.org/officeDocument/2006/relationships/customXml" Target="../ink/ink816.xml"/><Relationship Id="rId207" Type="http://schemas.openxmlformats.org/officeDocument/2006/relationships/customXml" Target="../ink/ink823.xml"/><Relationship Id="rId249" Type="http://schemas.openxmlformats.org/officeDocument/2006/relationships/customXml" Target="../ink/ink84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83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84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89.png"/><Relationship Id="rId18" Type="http://schemas.openxmlformats.org/officeDocument/2006/relationships/customXml" Target="../ink/ink885.xml"/><Relationship Id="rId26" Type="http://schemas.openxmlformats.org/officeDocument/2006/relationships/customXml" Target="../ink/ink889.xml"/><Relationship Id="rId3" Type="http://schemas.openxmlformats.org/officeDocument/2006/relationships/image" Target="../media/image3.png"/><Relationship Id="rId21" Type="http://schemas.openxmlformats.org/officeDocument/2006/relationships/image" Target="../media/image893.png"/><Relationship Id="rId7" Type="http://schemas.openxmlformats.org/officeDocument/2006/relationships/image" Target="../media/image886.png"/><Relationship Id="rId12" Type="http://schemas.openxmlformats.org/officeDocument/2006/relationships/customXml" Target="../ink/ink882.xml"/><Relationship Id="rId17" Type="http://schemas.openxmlformats.org/officeDocument/2006/relationships/image" Target="../media/image891.png"/><Relationship Id="rId25" Type="http://schemas.openxmlformats.org/officeDocument/2006/relationships/image" Target="../media/image895.png"/><Relationship Id="rId33" Type="http://schemas.openxmlformats.org/officeDocument/2006/relationships/image" Target="../media/image899.png"/><Relationship Id="rId2" Type="http://schemas.openxmlformats.org/officeDocument/2006/relationships/image" Target="../media/image4.jpeg"/><Relationship Id="rId16" Type="http://schemas.openxmlformats.org/officeDocument/2006/relationships/customXml" Target="../ink/ink884.xml"/><Relationship Id="rId20" Type="http://schemas.openxmlformats.org/officeDocument/2006/relationships/customXml" Target="../ink/ink886.xml"/><Relationship Id="rId29" Type="http://schemas.openxmlformats.org/officeDocument/2006/relationships/image" Target="../media/image897.png"/><Relationship Id="rId1" Type="http://schemas.openxmlformats.org/officeDocument/2006/relationships/slideLayout" Target="../slideLayouts/slideLayout9.xml"/><Relationship Id="rId6" Type="http://schemas.openxmlformats.org/officeDocument/2006/relationships/customXml" Target="../ink/ink879.xml"/><Relationship Id="rId11" Type="http://schemas.openxmlformats.org/officeDocument/2006/relationships/image" Target="../media/image888.png"/><Relationship Id="rId24" Type="http://schemas.openxmlformats.org/officeDocument/2006/relationships/customXml" Target="../ink/ink888.xml"/><Relationship Id="rId32" Type="http://schemas.openxmlformats.org/officeDocument/2006/relationships/customXml" Target="../ink/ink892.xml"/><Relationship Id="rId5" Type="http://schemas.openxmlformats.org/officeDocument/2006/relationships/image" Target="../media/image885.png"/><Relationship Id="rId15" Type="http://schemas.openxmlformats.org/officeDocument/2006/relationships/image" Target="../media/image890.png"/><Relationship Id="rId23" Type="http://schemas.openxmlformats.org/officeDocument/2006/relationships/image" Target="../media/image894.png"/><Relationship Id="rId28" Type="http://schemas.openxmlformats.org/officeDocument/2006/relationships/customXml" Target="../ink/ink890.xml"/><Relationship Id="rId10" Type="http://schemas.openxmlformats.org/officeDocument/2006/relationships/customXml" Target="../ink/ink881.xml"/><Relationship Id="rId19" Type="http://schemas.openxmlformats.org/officeDocument/2006/relationships/image" Target="../media/image892.png"/><Relationship Id="rId31" Type="http://schemas.openxmlformats.org/officeDocument/2006/relationships/image" Target="../media/image898.png"/><Relationship Id="rId4" Type="http://schemas.openxmlformats.org/officeDocument/2006/relationships/image" Target="../media/image5.png"/><Relationship Id="rId9" Type="http://schemas.openxmlformats.org/officeDocument/2006/relationships/image" Target="../media/image887.png"/><Relationship Id="rId14" Type="http://schemas.openxmlformats.org/officeDocument/2006/relationships/customXml" Target="../ink/ink883.xml"/><Relationship Id="rId22" Type="http://schemas.openxmlformats.org/officeDocument/2006/relationships/customXml" Target="../ink/ink887.xml"/><Relationship Id="rId27" Type="http://schemas.openxmlformats.org/officeDocument/2006/relationships/image" Target="../media/image896.png"/><Relationship Id="rId30" Type="http://schemas.openxmlformats.org/officeDocument/2006/relationships/customXml" Target="../ink/ink891.xml"/><Relationship Id="rId8" Type="http://schemas.openxmlformats.org/officeDocument/2006/relationships/customXml" Target="../ink/ink88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ustomXml" Target="../ink/ink894.xml"/><Relationship Id="rId3" Type="http://schemas.openxmlformats.org/officeDocument/2006/relationships/image" Target="../media/image3.png"/><Relationship Id="rId7" Type="http://schemas.openxmlformats.org/officeDocument/2006/relationships/image" Target="../media/image90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Relationship Id="rId6" Type="http://schemas.openxmlformats.org/officeDocument/2006/relationships/customXml" Target="../ink/ink893.xml"/><Relationship Id="rId5" Type="http://schemas.openxmlformats.org/officeDocument/2006/relationships/image" Target="../media/image900.png"/><Relationship Id="rId4" Type="http://schemas.openxmlformats.org/officeDocument/2006/relationships/image" Target="../media/image5.png"/><Relationship Id="rId9" Type="http://schemas.openxmlformats.org/officeDocument/2006/relationships/image" Target="../media/image90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52BDFC11-E12E-6179-5D10-1DD7AA0AE2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82" y="104548"/>
            <a:ext cx="12192000" cy="664590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D0D65DD-A685-4454-88B9-205254C4DD1F}"/>
              </a:ext>
            </a:extLst>
          </p:cNvPr>
          <p:cNvSpPr txBox="1"/>
          <p:nvPr/>
        </p:nvSpPr>
        <p:spPr>
          <a:xfrm>
            <a:off x="3419434" y="5060227"/>
            <a:ext cx="520687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altLang="ko-KR" sz="3200" dirty="0">
                <a:solidFill>
                  <a:schemeClr val="bg1"/>
                </a:solidFill>
                <a:latin typeface="궁서" panose="02030600000101010101" pitchFamily="18" charset="-127"/>
                <a:ea typeface="궁서" panose="02030600000101010101" pitchFamily="18" charset="-127"/>
              </a:rPr>
              <a:t>Impariamo il coreano!</a:t>
            </a:r>
          </a:p>
          <a:p>
            <a:pPr algn="ctr"/>
            <a:r>
              <a:rPr lang="it-IT" altLang="ko-KR" sz="3200" dirty="0">
                <a:solidFill>
                  <a:schemeClr val="bg1"/>
                </a:solidFill>
                <a:latin typeface="궁서" panose="02030600000101010101" pitchFamily="18" charset="-127"/>
                <a:ea typeface="궁서" panose="02030600000101010101" pitchFamily="18" charset="-127"/>
              </a:rPr>
              <a:t>Lezione 3 Livello 2</a:t>
            </a: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2CEE83BB-1390-4FC6-B0B7-7A7C11BEB438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30" name="직사각형 29">
              <a:extLst>
                <a:ext uri="{FF2B5EF4-FFF2-40B4-BE49-F238E27FC236}">
                  <a16:creationId xmlns:a16="http://schemas.microsoft.com/office/drawing/2014/main" id="{54B7CFC3-69CB-4609-93CA-F851CF1EE146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3BB5D360-FE06-4DE6-9DBE-584B954DC683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403F2701-4B3F-4A01-82AD-980B44ECEA63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직사각형 32">
              <a:extLst>
                <a:ext uri="{FF2B5EF4-FFF2-40B4-BE49-F238E27FC236}">
                  <a16:creationId xmlns:a16="http://schemas.microsoft.com/office/drawing/2014/main" id="{E1A681E0-D2F2-4DC5-85FD-9031F7077A7D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직사각형 33">
              <a:extLst>
                <a:ext uri="{FF2B5EF4-FFF2-40B4-BE49-F238E27FC236}">
                  <a16:creationId xmlns:a16="http://schemas.microsoft.com/office/drawing/2014/main" id="{F9F2BEA1-D51B-4FFA-95C8-79D71BB4C98D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직사각형 34">
              <a:extLst>
                <a:ext uri="{FF2B5EF4-FFF2-40B4-BE49-F238E27FC236}">
                  <a16:creationId xmlns:a16="http://schemas.microsoft.com/office/drawing/2014/main" id="{00EBD92E-5345-4EFB-A0C9-9C80020476C9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직사각형 35">
              <a:extLst>
                <a:ext uri="{FF2B5EF4-FFF2-40B4-BE49-F238E27FC236}">
                  <a16:creationId xmlns:a16="http://schemas.microsoft.com/office/drawing/2014/main" id="{8EDFFB50-170B-4EAA-B4DF-164FC0B64235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423658FE-6347-4035-AE74-FA8031700CAF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직사각형 37">
              <a:extLst>
                <a:ext uri="{FF2B5EF4-FFF2-40B4-BE49-F238E27FC236}">
                  <a16:creationId xmlns:a16="http://schemas.microsoft.com/office/drawing/2014/main" id="{1284C4C1-B873-43E9-8F7D-76E8FE699A4D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직사각형 38">
              <a:extLst>
                <a:ext uri="{FF2B5EF4-FFF2-40B4-BE49-F238E27FC236}">
                  <a16:creationId xmlns:a16="http://schemas.microsoft.com/office/drawing/2014/main" id="{0BAFED68-7D17-4487-8794-218AB3A4746D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직사각형 39">
              <a:extLst>
                <a:ext uri="{FF2B5EF4-FFF2-40B4-BE49-F238E27FC236}">
                  <a16:creationId xmlns:a16="http://schemas.microsoft.com/office/drawing/2014/main" id="{86E27C8F-EE96-4536-A4BF-B1E05A3A2366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직사각형 40">
              <a:extLst>
                <a:ext uri="{FF2B5EF4-FFF2-40B4-BE49-F238E27FC236}">
                  <a16:creationId xmlns:a16="http://schemas.microsoft.com/office/drawing/2014/main" id="{1FCE374E-1562-4FAB-BF54-9A91E0FF7C5D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직사각형 41">
              <a:extLst>
                <a:ext uri="{FF2B5EF4-FFF2-40B4-BE49-F238E27FC236}">
                  <a16:creationId xmlns:a16="http://schemas.microsoft.com/office/drawing/2014/main" id="{6AB1A08F-229F-47A0-B0C8-F92B2B52AD3B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787E1FFA-ADCA-43F0-994E-1E6D0AC0D3D4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5" name="직사각형 44">
              <a:extLst>
                <a:ext uri="{FF2B5EF4-FFF2-40B4-BE49-F238E27FC236}">
                  <a16:creationId xmlns:a16="http://schemas.microsoft.com/office/drawing/2014/main" id="{4E16C71E-EE8C-44D6-B04E-9640F9E4BE8F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80032019-8588-4BE9-9A08-3C2DC197581B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50323647-5A6D-4506-8918-7268D835578D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3264B852-B65F-47D7-B49E-3AF3AADEA26F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6EB69931-25D7-43A2-A351-3D43FDDBE04F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0C56587F-7869-4F1B-9D52-256F4F035E07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18E8634A-D7CD-4F2E-99BC-83070DBF3685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568F6D9B-A5EF-4EC0-98EC-0D0A2060A23F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AFBE91A9-BAC8-4350-ACC8-2F3B7663611F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ECCE7BBE-744C-41E1-B05D-4FF0177E9C56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D5D6450C-5F30-43B7-BA3A-7B61D52A2B83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5D43CBA3-16F4-40D4-AA7A-6FF5F7BE0CE8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2A5A7699-AE5D-42AD-AF60-0FAAF0EB014C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4" name="Immagine 3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7BC95C06-A393-71E4-7ED9-9E19949832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7880" y="6339665"/>
            <a:ext cx="1643151" cy="410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213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9383F2-A804-E94E-5B95-30594B5100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52BB483-9FC9-151F-63D7-1D2D635622CC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7E891E-530F-9F24-144F-1692E7E37A41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41FD85-1EC9-D48F-1F86-48DD553B651D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DC50E08C-8718-BAD4-106A-B73FC308951B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50CD4F50-F263-9224-59C0-8D21407B53A4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BD1421E6-3A90-6BE9-CF2A-67B7B0B6A22F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A2F7E811-C137-4AF5-D3BA-8E34177E640B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BFB0AD95-1806-95FD-BA4B-2327E2C91F3E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3E0E08E3-425D-71C5-A74D-0AB364070B68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20EA9C5B-961F-7A07-16CB-1F3478AA92CD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CAA1AFD6-7811-F531-C141-330934A5DED7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421C17BF-4859-6E68-9816-FAB7671A4836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FF36150A-0E36-7B5B-D0DF-E936050AA987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39A89123-8AC1-6BF6-3759-3310926D2A33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708EB27D-731A-8DA9-665A-23B9D2A48754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4625E733-8C55-AFC6-7E4F-E9A24B5B1417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EFF4711E-C835-5BD8-305A-BF22CE22D9A8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2791CCC1-ECB3-66DB-1D97-4CC7B3D6B7D8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D38A80D5-229F-27BF-A80B-E445AF29A52C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6387ECA3-E0A9-F126-C624-7CA7E163B9A3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30EF1C9D-AEE2-7727-F713-1624468F14BE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A747A04E-3FAD-6A43-273E-25D416110222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4DDE3360-43B2-7C9D-CA50-F017FF8BA9D0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6B86A7C9-F328-F30C-324A-936535503A45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DCA8280B-37DA-415B-B5DA-821A4F089DD0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DD470912-CF75-B36C-BA67-A27C7040F842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A70BF3AE-BF6C-B92C-8C7C-419E786C3274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F714CAF5-5726-608C-9364-19194968FFC9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01DB1719-B36B-679B-989A-34609C2145E3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CF13E138-F7D9-214C-15A8-9ABA8EF1F8BD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378098E3-FD48-64A2-BA9D-76D01279934F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A44C53BB-1BCD-D467-BE2C-97F9BB171B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A039F057-A441-4ABE-D22D-2B2977DBE3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B15D1F54-6F5A-E190-6C85-B9D14C960908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F0676CE5-1516-AD76-715F-9A88FAFA47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2075D77C-EC64-A9FD-0BF0-DF37C6219A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71465BB4-911D-9E3E-1538-E16DC6060D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850" y="1816100"/>
            <a:ext cx="4432300" cy="32258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F7DE2103-21B5-1FBF-6C97-07AAC370B27B}"/>
                  </a:ext>
                </a:extLst>
              </p14:cNvPr>
              <p14:cNvContentPartPr/>
              <p14:nvPr/>
            </p14:nvContentPartPr>
            <p14:xfrm>
              <a:off x="4924358" y="3477896"/>
              <a:ext cx="1347480" cy="40680"/>
            </p14:xfrm>
          </p:contentPart>
        </mc:Choice>
        <mc:Fallback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F7DE2103-21B5-1FBF-6C97-07AAC370B27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913558" y="3467096"/>
                <a:ext cx="1368720" cy="6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41" name="Input penna 40">
                <a:extLst>
                  <a:ext uri="{FF2B5EF4-FFF2-40B4-BE49-F238E27FC236}">
                    <a16:creationId xmlns:a16="http://schemas.microsoft.com/office/drawing/2014/main" id="{DF945A32-BDC2-C56E-C4E9-25E8A027641E}"/>
                  </a:ext>
                </a:extLst>
              </p14:cNvPr>
              <p14:cNvContentPartPr/>
              <p14:nvPr/>
            </p14:nvContentPartPr>
            <p14:xfrm>
              <a:off x="3560678" y="3471776"/>
              <a:ext cx="1197720" cy="138240"/>
            </p14:xfrm>
          </p:contentPart>
        </mc:Choice>
        <mc:Fallback>
          <p:pic>
            <p:nvPicPr>
              <p:cNvPr id="41" name="Input penna 40">
                <a:extLst>
                  <a:ext uri="{FF2B5EF4-FFF2-40B4-BE49-F238E27FC236}">
                    <a16:creationId xmlns:a16="http://schemas.microsoft.com/office/drawing/2014/main" id="{DF945A32-BDC2-C56E-C4E9-25E8A027641E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550238" y="3460976"/>
                <a:ext cx="1218960" cy="159480"/>
              </a:xfrm>
              <a:prstGeom prst="rect">
                <a:avLst/>
              </a:prstGeom>
            </p:spPr>
          </p:pic>
        </mc:Fallback>
      </mc:AlternateContent>
      <p:grpSp>
        <p:nvGrpSpPr>
          <p:cNvPr id="70" name="Gruppo 69">
            <a:extLst>
              <a:ext uri="{FF2B5EF4-FFF2-40B4-BE49-F238E27FC236}">
                <a16:creationId xmlns:a16="http://schemas.microsoft.com/office/drawing/2014/main" id="{9854F7EC-969B-61A4-EEA5-14978C2699CF}"/>
              </a:ext>
            </a:extLst>
          </p:cNvPr>
          <p:cNvGrpSpPr/>
          <p:nvPr/>
        </p:nvGrpSpPr>
        <p:grpSpPr>
          <a:xfrm>
            <a:off x="1550622" y="2793975"/>
            <a:ext cx="3196976" cy="968040"/>
            <a:chOff x="1550622" y="2793975"/>
            <a:chExt cx="3196976" cy="968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337DB3BE-7D36-C84F-ADE5-20C887F5DD5B}"/>
                    </a:ext>
                  </a:extLst>
                </p14:cNvPr>
                <p14:cNvContentPartPr/>
                <p14:nvPr/>
              </p14:nvContentPartPr>
              <p14:xfrm>
                <a:off x="3424598" y="3094136"/>
                <a:ext cx="196560" cy="1728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337DB3BE-7D36-C84F-ADE5-20C887F5DD5B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3414158" y="3083336"/>
                  <a:ext cx="21780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E8112765-BB42-9270-71BD-49E97E8CBDD9}"/>
                    </a:ext>
                  </a:extLst>
                </p14:cNvPr>
                <p14:cNvContentPartPr/>
                <p14:nvPr/>
              </p14:nvContentPartPr>
              <p14:xfrm>
                <a:off x="3506318" y="3114296"/>
                <a:ext cx="29880" cy="20988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E8112765-BB42-9270-71BD-49E97E8CBDD9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3495518" y="3103856"/>
                  <a:ext cx="51120" cy="23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B4F910E0-A704-D27F-91A6-1F1CF02F4D04}"/>
                    </a:ext>
                  </a:extLst>
                </p14:cNvPr>
                <p14:cNvContentPartPr/>
                <p14:nvPr/>
              </p14:nvContentPartPr>
              <p14:xfrm>
                <a:off x="3595238" y="3156056"/>
                <a:ext cx="106920" cy="11124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B4F910E0-A704-D27F-91A6-1F1CF02F4D04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3584438" y="3145616"/>
                  <a:ext cx="128160" cy="13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640C77DC-8BDB-59DE-9C31-924BF4132D90}"/>
                    </a:ext>
                  </a:extLst>
                </p14:cNvPr>
                <p14:cNvContentPartPr/>
                <p14:nvPr/>
              </p14:nvContentPartPr>
              <p14:xfrm>
                <a:off x="3767678" y="2992976"/>
                <a:ext cx="1440" cy="32652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640C77DC-8BDB-59DE-9C31-924BF4132D90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3757238" y="2982176"/>
                  <a:ext cx="22680" cy="34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014125C0-E084-BA80-D44D-7DE3B024FD31}"/>
                    </a:ext>
                  </a:extLst>
                </p14:cNvPr>
                <p14:cNvContentPartPr/>
                <p14:nvPr/>
              </p14:nvContentPartPr>
              <p14:xfrm>
                <a:off x="3767678" y="3225176"/>
                <a:ext cx="55440" cy="2844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014125C0-E084-BA80-D44D-7DE3B024FD31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3757238" y="3214736"/>
                  <a:ext cx="7668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6B0CE210-0D8F-575F-7A25-41CC378FD108}"/>
                    </a:ext>
                  </a:extLst>
                </p14:cNvPr>
                <p14:cNvContentPartPr/>
                <p14:nvPr/>
              </p14:nvContentPartPr>
              <p14:xfrm>
                <a:off x="3865598" y="2980376"/>
                <a:ext cx="24120" cy="27576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6B0CE210-0D8F-575F-7A25-41CC378FD108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3854798" y="2969936"/>
                  <a:ext cx="45360" cy="29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D9E53F2D-4329-51FF-3617-D8EE71A77E97}"/>
                    </a:ext>
                  </a:extLst>
                </p14:cNvPr>
                <p14:cNvContentPartPr/>
                <p14:nvPr/>
              </p14:nvContentPartPr>
              <p14:xfrm>
                <a:off x="3858038" y="3184136"/>
                <a:ext cx="51120" cy="612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D9E53F2D-4329-51FF-3617-D8EE71A77E97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3847238" y="3173696"/>
                  <a:ext cx="7236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72DAC873-AB90-E701-DB28-D7FC9FEBD829}"/>
                    </a:ext>
                  </a:extLst>
                </p14:cNvPr>
                <p14:cNvContentPartPr/>
                <p14:nvPr/>
              </p14:nvContentPartPr>
              <p14:xfrm>
                <a:off x="3964598" y="3141656"/>
                <a:ext cx="88200" cy="11340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72DAC873-AB90-E701-DB28-D7FC9FEBD829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3954158" y="3131216"/>
                  <a:ext cx="10944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1039E30E-D7E1-2CBB-CFFC-A0E9CB8CB02A}"/>
                    </a:ext>
                  </a:extLst>
                </p14:cNvPr>
                <p14:cNvContentPartPr/>
                <p14:nvPr/>
              </p14:nvContentPartPr>
              <p14:xfrm>
                <a:off x="4102478" y="3156776"/>
                <a:ext cx="122760" cy="128160"/>
              </p14:xfrm>
            </p:contentPart>
          </mc:Choice>
          <mc:Fallback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1039E30E-D7E1-2CBB-CFFC-A0E9CB8CB02A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4092038" y="3145976"/>
                  <a:ext cx="14400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B5379B7B-14C4-01C0-39DE-ECEDEB2BC831}"/>
                    </a:ext>
                  </a:extLst>
                </p14:cNvPr>
                <p14:cNvContentPartPr/>
                <p14:nvPr/>
              </p14:nvContentPartPr>
              <p14:xfrm>
                <a:off x="4273118" y="3182696"/>
                <a:ext cx="25560" cy="110160"/>
              </p14:xfrm>
            </p:contentPart>
          </mc:Choice>
          <mc:Fallback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B5379B7B-14C4-01C0-39DE-ECEDEB2BC831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4262678" y="3172256"/>
                  <a:ext cx="4680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070CA014-D356-D9B7-4638-31AF4DBA6CA9}"/>
                    </a:ext>
                  </a:extLst>
                </p14:cNvPr>
                <p14:cNvContentPartPr/>
                <p14:nvPr/>
              </p14:nvContentPartPr>
              <p14:xfrm>
                <a:off x="4403798" y="3213656"/>
                <a:ext cx="155880" cy="9900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070CA014-D356-D9B7-4638-31AF4DBA6CA9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4392998" y="3202856"/>
                  <a:ext cx="177120" cy="12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2D69B76B-94E7-73C1-AD29-03B9765C6FE3}"/>
                    </a:ext>
                  </a:extLst>
                </p14:cNvPr>
                <p14:cNvContentPartPr/>
                <p14:nvPr/>
              </p14:nvContentPartPr>
              <p14:xfrm>
                <a:off x="4660118" y="3207536"/>
                <a:ext cx="66960" cy="3240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2D69B76B-94E7-73C1-AD29-03B9765C6FE3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4649678" y="3197096"/>
                  <a:ext cx="88200" cy="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208CF680-2F64-AAB3-6D1F-0377E1B4DBA4}"/>
                    </a:ext>
                  </a:extLst>
                </p14:cNvPr>
                <p14:cNvContentPartPr/>
                <p14:nvPr/>
              </p14:nvContentPartPr>
              <p14:xfrm>
                <a:off x="4679558" y="3295016"/>
                <a:ext cx="68040" cy="34920"/>
              </p14:xfrm>
            </p:contentPart>
          </mc:Choice>
          <mc:Fallback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208CF680-2F64-AAB3-6D1F-0377E1B4DBA4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4669118" y="3284576"/>
                  <a:ext cx="89280" cy="5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5D1A0967-8801-1231-9E3F-B09CEF94B95A}"/>
                    </a:ext>
                  </a:extLst>
                </p14:cNvPr>
                <p14:cNvContentPartPr/>
                <p14:nvPr/>
              </p14:nvContentPartPr>
              <p14:xfrm>
                <a:off x="2831862" y="2793975"/>
                <a:ext cx="618480" cy="968040"/>
              </p14:xfrm>
            </p:contentPart>
          </mc:Choice>
          <mc:Fallback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5D1A0967-8801-1231-9E3F-B09CEF94B95A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2821422" y="2783175"/>
                  <a:ext cx="639720" cy="98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59" name="Input penna 58">
                  <a:extLst>
                    <a:ext uri="{FF2B5EF4-FFF2-40B4-BE49-F238E27FC236}">
                      <a16:creationId xmlns:a16="http://schemas.microsoft.com/office/drawing/2014/main" id="{9DAACC32-6BBF-C2D1-6724-E550146C97E7}"/>
                    </a:ext>
                  </a:extLst>
                </p14:cNvPr>
                <p14:cNvContentPartPr/>
                <p14:nvPr/>
              </p14:nvContentPartPr>
              <p14:xfrm>
                <a:off x="1550622" y="3049935"/>
                <a:ext cx="179640" cy="515520"/>
              </p14:xfrm>
            </p:contentPart>
          </mc:Choice>
          <mc:Fallback>
            <p:pic>
              <p:nvPicPr>
                <p:cNvPr id="59" name="Input penna 58">
                  <a:extLst>
                    <a:ext uri="{FF2B5EF4-FFF2-40B4-BE49-F238E27FC236}">
                      <a16:creationId xmlns:a16="http://schemas.microsoft.com/office/drawing/2014/main" id="{9DAACC32-6BBF-C2D1-6724-E550146C97E7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1540182" y="3039135"/>
                  <a:ext cx="200880" cy="53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60" name="Input penna 59">
                  <a:extLst>
                    <a:ext uri="{FF2B5EF4-FFF2-40B4-BE49-F238E27FC236}">
                      <a16:creationId xmlns:a16="http://schemas.microsoft.com/office/drawing/2014/main" id="{A0180355-12DF-A757-2533-D0A198B123E4}"/>
                    </a:ext>
                  </a:extLst>
                </p14:cNvPr>
                <p14:cNvContentPartPr/>
                <p14:nvPr/>
              </p14:nvContentPartPr>
              <p14:xfrm>
                <a:off x="1810182" y="3200055"/>
                <a:ext cx="159480" cy="262080"/>
              </p14:xfrm>
            </p:contentPart>
          </mc:Choice>
          <mc:Fallback>
            <p:pic>
              <p:nvPicPr>
                <p:cNvPr id="60" name="Input penna 59">
                  <a:extLst>
                    <a:ext uri="{FF2B5EF4-FFF2-40B4-BE49-F238E27FC236}">
                      <a16:creationId xmlns:a16="http://schemas.microsoft.com/office/drawing/2014/main" id="{A0180355-12DF-A757-2533-D0A198B123E4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1799382" y="3189615"/>
                  <a:ext cx="180720" cy="28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61" name="Input penna 60">
                  <a:extLst>
                    <a:ext uri="{FF2B5EF4-FFF2-40B4-BE49-F238E27FC236}">
                      <a16:creationId xmlns:a16="http://schemas.microsoft.com/office/drawing/2014/main" id="{53957493-5C3B-20F4-1BE0-3B85CC0C482F}"/>
                    </a:ext>
                  </a:extLst>
                </p14:cNvPr>
                <p14:cNvContentPartPr/>
                <p14:nvPr/>
              </p14:nvContentPartPr>
              <p14:xfrm>
                <a:off x="2018982" y="3201135"/>
                <a:ext cx="78840" cy="173160"/>
              </p14:xfrm>
            </p:contentPart>
          </mc:Choice>
          <mc:Fallback>
            <p:pic>
              <p:nvPicPr>
                <p:cNvPr id="61" name="Input penna 60">
                  <a:extLst>
                    <a:ext uri="{FF2B5EF4-FFF2-40B4-BE49-F238E27FC236}">
                      <a16:creationId xmlns:a16="http://schemas.microsoft.com/office/drawing/2014/main" id="{53957493-5C3B-20F4-1BE0-3B85CC0C482F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2008542" y="3190335"/>
                  <a:ext cx="10008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62" name="Input penna 61">
                  <a:extLst>
                    <a:ext uri="{FF2B5EF4-FFF2-40B4-BE49-F238E27FC236}">
                      <a16:creationId xmlns:a16="http://schemas.microsoft.com/office/drawing/2014/main" id="{729455DE-9894-A77F-7CFF-BFB11567D364}"/>
                    </a:ext>
                  </a:extLst>
                </p14:cNvPr>
                <p14:cNvContentPartPr/>
                <p14:nvPr/>
              </p14:nvContentPartPr>
              <p14:xfrm>
                <a:off x="2215542" y="2979015"/>
                <a:ext cx="21960" cy="380520"/>
              </p14:xfrm>
            </p:contentPart>
          </mc:Choice>
          <mc:Fallback>
            <p:pic>
              <p:nvPicPr>
                <p:cNvPr id="62" name="Input penna 61">
                  <a:extLst>
                    <a:ext uri="{FF2B5EF4-FFF2-40B4-BE49-F238E27FC236}">
                      <a16:creationId xmlns:a16="http://schemas.microsoft.com/office/drawing/2014/main" id="{729455DE-9894-A77F-7CFF-BFB11567D364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2205102" y="2968215"/>
                  <a:ext cx="43200" cy="40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63" name="Input penna 62">
                  <a:extLst>
                    <a:ext uri="{FF2B5EF4-FFF2-40B4-BE49-F238E27FC236}">
                      <a16:creationId xmlns:a16="http://schemas.microsoft.com/office/drawing/2014/main" id="{A0BB806F-146E-E203-788F-4317C327709F}"/>
                    </a:ext>
                  </a:extLst>
                </p14:cNvPr>
                <p14:cNvContentPartPr/>
                <p14:nvPr/>
              </p14:nvContentPartPr>
              <p14:xfrm>
                <a:off x="2214822" y="3247575"/>
                <a:ext cx="41400" cy="59040"/>
              </p14:xfrm>
            </p:contentPart>
          </mc:Choice>
          <mc:Fallback>
            <p:pic>
              <p:nvPicPr>
                <p:cNvPr id="63" name="Input penna 62">
                  <a:extLst>
                    <a:ext uri="{FF2B5EF4-FFF2-40B4-BE49-F238E27FC236}">
                      <a16:creationId xmlns:a16="http://schemas.microsoft.com/office/drawing/2014/main" id="{A0BB806F-146E-E203-788F-4317C327709F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2204022" y="3236775"/>
                  <a:ext cx="62640" cy="8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64" name="Input penna 63">
                  <a:extLst>
                    <a:ext uri="{FF2B5EF4-FFF2-40B4-BE49-F238E27FC236}">
                      <a16:creationId xmlns:a16="http://schemas.microsoft.com/office/drawing/2014/main" id="{FBF5536E-30FF-4A02-2BD3-7893382B03F3}"/>
                    </a:ext>
                  </a:extLst>
                </p14:cNvPr>
                <p14:cNvContentPartPr/>
                <p14:nvPr/>
              </p14:nvContentPartPr>
              <p14:xfrm>
                <a:off x="2282502" y="3171255"/>
                <a:ext cx="54000" cy="221400"/>
              </p14:xfrm>
            </p:contentPart>
          </mc:Choice>
          <mc:Fallback>
            <p:pic>
              <p:nvPicPr>
                <p:cNvPr id="64" name="Input penna 63">
                  <a:extLst>
                    <a:ext uri="{FF2B5EF4-FFF2-40B4-BE49-F238E27FC236}">
                      <a16:creationId xmlns:a16="http://schemas.microsoft.com/office/drawing/2014/main" id="{FBF5536E-30FF-4A02-2BD3-7893382B03F3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2272062" y="3160455"/>
                  <a:ext cx="75240" cy="24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65" name="Input penna 64">
                  <a:extLst>
                    <a:ext uri="{FF2B5EF4-FFF2-40B4-BE49-F238E27FC236}">
                      <a16:creationId xmlns:a16="http://schemas.microsoft.com/office/drawing/2014/main" id="{50ABBACC-04AC-1A39-4A23-84802D99CDB7}"/>
                    </a:ext>
                  </a:extLst>
                </p14:cNvPr>
                <p14:cNvContentPartPr/>
                <p14:nvPr/>
              </p14:nvContentPartPr>
              <p14:xfrm>
                <a:off x="2394822" y="3252615"/>
                <a:ext cx="63000" cy="84600"/>
              </p14:xfrm>
            </p:contentPart>
          </mc:Choice>
          <mc:Fallback>
            <p:pic>
              <p:nvPicPr>
                <p:cNvPr id="65" name="Input penna 64">
                  <a:extLst>
                    <a:ext uri="{FF2B5EF4-FFF2-40B4-BE49-F238E27FC236}">
                      <a16:creationId xmlns:a16="http://schemas.microsoft.com/office/drawing/2014/main" id="{50ABBACC-04AC-1A39-4A23-84802D99CDB7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2384382" y="3241815"/>
                  <a:ext cx="84240" cy="10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66" name="Input penna 65">
                  <a:extLst>
                    <a:ext uri="{FF2B5EF4-FFF2-40B4-BE49-F238E27FC236}">
                      <a16:creationId xmlns:a16="http://schemas.microsoft.com/office/drawing/2014/main" id="{C469FD76-3833-5DE9-0CF5-4FD9B0CBE806}"/>
                    </a:ext>
                  </a:extLst>
                </p14:cNvPr>
                <p14:cNvContentPartPr/>
                <p14:nvPr/>
              </p14:nvContentPartPr>
              <p14:xfrm>
                <a:off x="2479062" y="3119055"/>
                <a:ext cx="65520" cy="304560"/>
              </p14:xfrm>
            </p:contentPart>
          </mc:Choice>
          <mc:Fallback>
            <p:pic>
              <p:nvPicPr>
                <p:cNvPr id="66" name="Input penna 65">
                  <a:extLst>
                    <a:ext uri="{FF2B5EF4-FFF2-40B4-BE49-F238E27FC236}">
                      <a16:creationId xmlns:a16="http://schemas.microsoft.com/office/drawing/2014/main" id="{C469FD76-3833-5DE9-0CF5-4FD9B0CBE806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2468622" y="3108615"/>
                  <a:ext cx="86760" cy="32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67" name="Input penna 66">
                  <a:extLst>
                    <a:ext uri="{FF2B5EF4-FFF2-40B4-BE49-F238E27FC236}">
                      <a16:creationId xmlns:a16="http://schemas.microsoft.com/office/drawing/2014/main" id="{23D499FC-3FAD-0CE9-88B9-76247BE2B5CF}"/>
                    </a:ext>
                  </a:extLst>
                </p14:cNvPr>
                <p14:cNvContentPartPr/>
                <p14:nvPr/>
              </p14:nvContentPartPr>
              <p14:xfrm>
                <a:off x="2556102" y="3161175"/>
                <a:ext cx="92160" cy="248400"/>
              </p14:xfrm>
            </p:contentPart>
          </mc:Choice>
          <mc:Fallback>
            <p:pic>
              <p:nvPicPr>
                <p:cNvPr id="67" name="Input penna 66">
                  <a:extLst>
                    <a:ext uri="{FF2B5EF4-FFF2-40B4-BE49-F238E27FC236}">
                      <a16:creationId xmlns:a16="http://schemas.microsoft.com/office/drawing/2014/main" id="{23D499FC-3FAD-0CE9-88B9-76247BE2B5CF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2545302" y="3150375"/>
                  <a:ext cx="113400" cy="26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68" name="Input penna 67">
                  <a:extLst>
                    <a:ext uri="{FF2B5EF4-FFF2-40B4-BE49-F238E27FC236}">
                      <a16:creationId xmlns:a16="http://schemas.microsoft.com/office/drawing/2014/main" id="{30F1E9C3-C519-8B5D-B2D7-17D0E9C7F661}"/>
                    </a:ext>
                  </a:extLst>
                </p14:cNvPr>
                <p14:cNvContentPartPr/>
                <p14:nvPr/>
              </p14:nvContentPartPr>
              <p14:xfrm>
                <a:off x="2703342" y="3172335"/>
                <a:ext cx="104040" cy="119160"/>
              </p14:xfrm>
            </p:contentPart>
          </mc:Choice>
          <mc:Fallback>
            <p:pic>
              <p:nvPicPr>
                <p:cNvPr id="68" name="Input penna 67">
                  <a:extLst>
                    <a:ext uri="{FF2B5EF4-FFF2-40B4-BE49-F238E27FC236}">
                      <a16:creationId xmlns:a16="http://schemas.microsoft.com/office/drawing/2014/main" id="{30F1E9C3-C519-8B5D-B2D7-17D0E9C7F661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2692542" y="3161535"/>
                  <a:ext cx="125280" cy="1404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979877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8FB8D-527C-5F16-A91E-1602806B1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4428EDA-6EBC-90E1-C6C7-3D4B8B0E756F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0A750B-7E07-8CD7-A491-5ACF359AA483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AFA152-71FB-0A30-AF2C-94EAB0E846B3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448AE6EF-D56D-724E-2956-B77C8DEA0F63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E4530392-AF7F-260B-DF3E-4C607C135755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2CBEF382-3BA0-90B9-64D3-67182DBF7F34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B480960E-A7F7-BA6E-C8EB-3E76333ADC7C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9FC81D0E-656D-2EE1-2E05-EDFEDB8903DA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82B7BFDA-0592-5A31-2871-2ED433EBCC13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3122B505-5057-CF59-8A05-684DF7EE0C8A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4A920C52-4AF5-E74C-565F-B1A194A2700B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A8C70C61-5BCA-9E18-BF2A-F49A744927C9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16763791-2086-225B-2430-3285BB1EBF3B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0EDE43B1-CDF5-B0F7-1088-C01F846E8294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4B51A400-1E23-D5B6-73E6-C3988452A2E9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6B76D7E4-B36B-2236-F434-E39634D03999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82B26BA9-801F-291C-CAD2-74BC897C071D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F299E18E-20AC-2688-1B85-DF8D237B2F78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BDBCDEAC-EFF8-F6B6-74A4-5F83699E2C1D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BE87ED8C-C0FE-D164-1214-42A730A8C901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EA3CBF85-226E-FA80-196A-7E9BA0FAB34A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59E57F50-BB81-83C9-1868-086DC7E1369A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7A0290B3-112F-7C07-CD47-1DD6115049C6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E74104FC-A90C-A9A9-2B6D-AFB5E0AA8914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44DB1085-8366-A3EA-FBDE-24FEF8A8B66F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31CAC190-4D30-828D-3FF0-1A7AF837CE4B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76BF1CB5-BAD9-7A87-5655-B50F9FC8F835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B7D3EF62-B0EF-915F-A45A-90DB555DDFA5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90D1F3E9-57D6-B2F0-37BF-41B5081926F7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852FB757-9F82-4DF9-509C-D9C3C5A0C57B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0AC16633-10B1-C376-A482-E1B975E4CC9F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659DD2BA-181D-E669-1C15-AF6BE2C1710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C7DCBC89-F37F-6217-889C-B8AEAD22E6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5EAA0CE4-149F-5234-F50D-AB0497425421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6C5D4B5-91A8-60F2-F1C3-0E8F8E847E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B98300E8-D205-DC4B-94F3-162D71AA04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9087CB10-BC0E-DB8E-E9A5-743BC01D47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0824" y="583618"/>
            <a:ext cx="6211335" cy="2860022"/>
          </a:xfrm>
          <a:prstGeom prst="rect">
            <a:avLst/>
          </a:prstGeom>
        </p:spPr>
      </p:pic>
      <p:pic>
        <p:nvPicPr>
          <p:cNvPr id="31" name="Immagine 30">
            <a:extLst>
              <a:ext uri="{FF2B5EF4-FFF2-40B4-BE49-F238E27FC236}">
                <a16:creationId xmlns:a16="http://schemas.microsoft.com/office/drawing/2014/main" id="{6EEC8046-0FC6-5D6A-8C8B-56AB81D21C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77" y="4210619"/>
            <a:ext cx="4181608" cy="1005885"/>
          </a:xfrm>
          <a:prstGeom prst="rect">
            <a:avLst/>
          </a:prstGeom>
        </p:spPr>
      </p:pic>
      <p:pic>
        <p:nvPicPr>
          <p:cNvPr id="33" name="Immagine 32">
            <a:extLst>
              <a:ext uri="{FF2B5EF4-FFF2-40B4-BE49-F238E27FC236}">
                <a16:creationId xmlns:a16="http://schemas.microsoft.com/office/drawing/2014/main" id="{77AA57A6-B366-0CCB-CA9D-829C1F0233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301" y="4210619"/>
            <a:ext cx="4853274" cy="1277933"/>
          </a:xfrm>
          <a:prstGeom prst="rect">
            <a:avLst/>
          </a:prstGeom>
        </p:spPr>
      </p:pic>
      <p:grpSp>
        <p:nvGrpSpPr>
          <p:cNvPr id="38" name="Gruppo 37">
            <a:extLst>
              <a:ext uri="{FF2B5EF4-FFF2-40B4-BE49-F238E27FC236}">
                <a16:creationId xmlns:a16="http://schemas.microsoft.com/office/drawing/2014/main" id="{C5459E9F-7988-EB4E-AA9D-1221E1F08349}"/>
              </a:ext>
            </a:extLst>
          </p:cNvPr>
          <p:cNvGrpSpPr/>
          <p:nvPr/>
        </p:nvGrpSpPr>
        <p:grpSpPr>
          <a:xfrm>
            <a:off x="7019400" y="520120"/>
            <a:ext cx="1089360" cy="205920"/>
            <a:chOff x="7019400" y="520120"/>
            <a:chExt cx="1089360" cy="205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9B058BB3-E6DA-827B-34CC-E2FB701756FC}"/>
                    </a:ext>
                  </a:extLst>
                </p14:cNvPr>
                <p14:cNvContentPartPr/>
                <p14:nvPr/>
              </p14:nvContentPartPr>
              <p14:xfrm>
                <a:off x="7019400" y="520120"/>
                <a:ext cx="175320" cy="205920"/>
              </p14:xfrm>
            </p:contentPart>
          </mc:Choice>
          <mc:Fallback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9B058BB3-E6DA-827B-34CC-E2FB701756FC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7008600" y="509680"/>
                  <a:ext cx="196560" cy="22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23BC7923-EB50-FE7B-78C0-A4D28209A17A}"/>
                    </a:ext>
                  </a:extLst>
                </p14:cNvPr>
                <p14:cNvContentPartPr/>
                <p14:nvPr/>
              </p14:nvContentPartPr>
              <p14:xfrm>
                <a:off x="7236840" y="556480"/>
                <a:ext cx="73080" cy="15300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23BC7923-EB50-FE7B-78C0-A4D28209A17A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7226040" y="545680"/>
                  <a:ext cx="9432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BA235B1E-E99E-F7CC-1FB4-79109CB9FEF2}"/>
                    </a:ext>
                  </a:extLst>
                </p14:cNvPr>
                <p14:cNvContentPartPr/>
                <p14:nvPr/>
              </p14:nvContentPartPr>
              <p14:xfrm>
                <a:off x="7349520" y="586360"/>
                <a:ext cx="61920" cy="9432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BA235B1E-E99E-F7CC-1FB4-79109CB9FEF2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7338720" y="575560"/>
                  <a:ext cx="83160" cy="11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C9244B4F-8D0C-77AF-B5DB-3F812E3C4929}"/>
                    </a:ext>
                  </a:extLst>
                </p14:cNvPr>
                <p14:cNvContentPartPr/>
                <p14:nvPr/>
              </p14:nvContentPartPr>
              <p14:xfrm>
                <a:off x="7506120" y="574120"/>
                <a:ext cx="69120" cy="13176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C9244B4F-8D0C-77AF-B5DB-3F812E3C4929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7495320" y="563320"/>
                  <a:ext cx="90360" cy="15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7AE286E8-EDED-7D7B-9B22-93B155B93CE2}"/>
                    </a:ext>
                  </a:extLst>
                </p14:cNvPr>
                <p14:cNvContentPartPr/>
                <p14:nvPr/>
              </p14:nvContentPartPr>
              <p14:xfrm>
                <a:off x="7649400" y="582760"/>
                <a:ext cx="3600" cy="10332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7AE286E8-EDED-7D7B-9B22-93B155B93CE2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7638960" y="572320"/>
                  <a:ext cx="24840" cy="12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716494EE-BE4D-A240-B6FB-7EA011DF3AD0}"/>
                    </a:ext>
                  </a:extLst>
                </p14:cNvPr>
                <p14:cNvContentPartPr/>
                <p14:nvPr/>
              </p14:nvContentPartPr>
              <p14:xfrm>
                <a:off x="7752360" y="566560"/>
                <a:ext cx="68400" cy="10584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716494EE-BE4D-A240-B6FB-7EA011DF3AD0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7741560" y="555760"/>
                  <a:ext cx="8964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B631BCAF-DE03-C1A7-76B3-E5FC4596ADEB}"/>
                    </a:ext>
                  </a:extLst>
                </p14:cNvPr>
                <p14:cNvContentPartPr/>
                <p14:nvPr/>
              </p14:nvContentPartPr>
              <p14:xfrm>
                <a:off x="7864320" y="567280"/>
                <a:ext cx="66600" cy="12996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B631BCAF-DE03-C1A7-76B3-E5FC4596ADEB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7853520" y="556480"/>
                  <a:ext cx="8784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05E76F56-6B32-060E-8A72-D3CC679252D4}"/>
                    </a:ext>
                  </a:extLst>
                </p14:cNvPr>
                <p14:cNvContentPartPr/>
                <p14:nvPr/>
              </p14:nvContentPartPr>
              <p14:xfrm>
                <a:off x="7864320" y="696880"/>
                <a:ext cx="360" cy="360"/>
              </p14:xfrm>
            </p:contentPart>
          </mc:Choice>
          <mc:Fallback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05E76F56-6B32-060E-8A72-D3CC679252D4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7853520" y="686080"/>
                  <a:ext cx="2160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6A13D91B-404F-72FF-818F-8B4B06D19D41}"/>
                    </a:ext>
                  </a:extLst>
                </p14:cNvPr>
                <p14:cNvContentPartPr/>
                <p14:nvPr/>
              </p14:nvContentPartPr>
              <p14:xfrm>
                <a:off x="7864320" y="696880"/>
                <a:ext cx="360" cy="360"/>
              </p14:xfrm>
            </p:contentPart>
          </mc:Choice>
          <mc:Fallback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6A13D91B-404F-72FF-818F-8B4B06D19D41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7853520" y="686080"/>
                  <a:ext cx="2160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BDF55336-B0B2-8D29-98D0-09EAE36BE62B}"/>
                    </a:ext>
                  </a:extLst>
                </p14:cNvPr>
                <p14:cNvContentPartPr/>
                <p14:nvPr/>
              </p14:nvContentPartPr>
              <p14:xfrm>
                <a:off x="7990680" y="565120"/>
                <a:ext cx="118080" cy="8748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BDF55336-B0B2-8D29-98D0-09EAE36BE62B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7980240" y="554680"/>
                  <a:ext cx="139320" cy="108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7">
            <p14:nvContentPartPr>
              <p14:cNvPr id="39" name="Input penna 38">
                <a:extLst>
                  <a:ext uri="{FF2B5EF4-FFF2-40B4-BE49-F238E27FC236}">
                    <a16:creationId xmlns:a16="http://schemas.microsoft.com/office/drawing/2014/main" id="{687D466D-FEF1-2900-170C-6E667FF1B438}"/>
                  </a:ext>
                </a:extLst>
              </p14:cNvPr>
              <p14:cNvContentPartPr/>
              <p14:nvPr/>
            </p14:nvContentPartPr>
            <p14:xfrm>
              <a:off x="7106696" y="5418091"/>
              <a:ext cx="1006560" cy="63000"/>
            </p14:xfrm>
          </p:contentPart>
        </mc:Choice>
        <mc:Fallback>
          <p:pic>
            <p:nvPicPr>
              <p:cNvPr id="39" name="Input penna 38">
                <a:extLst>
                  <a:ext uri="{FF2B5EF4-FFF2-40B4-BE49-F238E27FC236}">
                    <a16:creationId xmlns:a16="http://schemas.microsoft.com/office/drawing/2014/main" id="{687D466D-FEF1-2900-170C-6E667FF1B438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7096256" y="5407651"/>
                <a:ext cx="1027800" cy="84240"/>
              </a:xfrm>
              <a:prstGeom prst="rect">
                <a:avLst/>
              </a:prstGeom>
            </p:spPr>
          </p:pic>
        </mc:Fallback>
      </mc:AlternateContent>
      <p:grpSp>
        <p:nvGrpSpPr>
          <p:cNvPr id="65" name="Gruppo 64">
            <a:extLst>
              <a:ext uri="{FF2B5EF4-FFF2-40B4-BE49-F238E27FC236}">
                <a16:creationId xmlns:a16="http://schemas.microsoft.com/office/drawing/2014/main" id="{75B42D77-6750-26FA-BB31-4396F343C703}"/>
              </a:ext>
            </a:extLst>
          </p:cNvPr>
          <p:cNvGrpSpPr/>
          <p:nvPr/>
        </p:nvGrpSpPr>
        <p:grpSpPr>
          <a:xfrm>
            <a:off x="8150142" y="3020775"/>
            <a:ext cx="1284840" cy="370440"/>
            <a:chOff x="8150142" y="3020775"/>
            <a:chExt cx="1284840" cy="370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90E356B6-E397-34C4-9E63-C19F25629841}"/>
                    </a:ext>
                  </a:extLst>
                </p14:cNvPr>
                <p14:cNvContentPartPr/>
                <p14:nvPr/>
              </p14:nvContentPartPr>
              <p14:xfrm>
                <a:off x="8150142" y="3033735"/>
                <a:ext cx="226440" cy="357480"/>
              </p14:xfrm>
            </p:contentPart>
          </mc:Choice>
          <mc:Fallback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90E356B6-E397-34C4-9E63-C19F25629841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8139702" y="3022935"/>
                  <a:ext cx="247680" cy="37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0A1F2223-C5A7-9549-BAF0-43ABA1929BB0}"/>
                    </a:ext>
                  </a:extLst>
                </p14:cNvPr>
                <p14:cNvContentPartPr/>
                <p14:nvPr/>
              </p14:nvContentPartPr>
              <p14:xfrm>
                <a:off x="8414742" y="3139575"/>
                <a:ext cx="127080" cy="110520"/>
              </p14:xfrm>
            </p:contentPart>
          </mc:Choice>
          <mc:Fallback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0A1F2223-C5A7-9549-BAF0-43ABA1929BB0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8404302" y="3129135"/>
                  <a:ext cx="148320" cy="13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AD30FF24-FA64-E4AE-9508-F87E4F7F668D}"/>
                    </a:ext>
                  </a:extLst>
                </p14:cNvPr>
                <p14:cNvContentPartPr/>
                <p14:nvPr/>
              </p14:nvContentPartPr>
              <p14:xfrm>
                <a:off x="8555862" y="3107895"/>
                <a:ext cx="116640" cy="200160"/>
              </p14:xfrm>
            </p:contentPart>
          </mc:Choice>
          <mc:Fallback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AD30FF24-FA64-E4AE-9508-F87E4F7F668D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8545422" y="3097455"/>
                  <a:ext cx="137880" cy="22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43" name="Input penna 42">
                  <a:extLst>
                    <a:ext uri="{FF2B5EF4-FFF2-40B4-BE49-F238E27FC236}">
                      <a16:creationId xmlns:a16="http://schemas.microsoft.com/office/drawing/2014/main" id="{7CD79370-1A15-9778-9A45-981680AC0F06}"/>
                    </a:ext>
                  </a:extLst>
                </p14:cNvPr>
                <p14:cNvContentPartPr/>
                <p14:nvPr/>
              </p14:nvContentPartPr>
              <p14:xfrm>
                <a:off x="8736222" y="3020775"/>
                <a:ext cx="33480" cy="321840"/>
              </p14:xfrm>
            </p:contentPart>
          </mc:Choice>
          <mc:Fallback>
            <p:pic>
              <p:nvPicPr>
                <p:cNvPr id="43" name="Input penna 42">
                  <a:extLst>
                    <a:ext uri="{FF2B5EF4-FFF2-40B4-BE49-F238E27FC236}">
                      <a16:creationId xmlns:a16="http://schemas.microsoft.com/office/drawing/2014/main" id="{7CD79370-1A15-9778-9A45-981680AC0F06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8725782" y="3009975"/>
                  <a:ext cx="54720" cy="34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ABAD74BC-C7B2-16A8-10A6-48090E657EC8}"/>
                    </a:ext>
                  </a:extLst>
                </p14:cNvPr>
                <p14:cNvContentPartPr/>
                <p14:nvPr/>
              </p14:nvContentPartPr>
              <p14:xfrm>
                <a:off x="8732982" y="3153615"/>
                <a:ext cx="85320" cy="42120"/>
              </p14:xfrm>
            </p:contentPart>
          </mc:Choice>
          <mc:Fallback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ABAD74BC-C7B2-16A8-10A6-48090E657EC8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8722182" y="3142815"/>
                  <a:ext cx="106560" cy="6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59" name="Input penna 58">
                  <a:extLst>
                    <a:ext uri="{FF2B5EF4-FFF2-40B4-BE49-F238E27FC236}">
                      <a16:creationId xmlns:a16="http://schemas.microsoft.com/office/drawing/2014/main" id="{49083A84-B105-4636-F81A-E734BA63674C}"/>
                    </a:ext>
                  </a:extLst>
                </p14:cNvPr>
                <p14:cNvContentPartPr/>
                <p14:nvPr/>
              </p14:nvContentPartPr>
              <p14:xfrm>
                <a:off x="8863302" y="3183495"/>
                <a:ext cx="65520" cy="123120"/>
              </p14:xfrm>
            </p:contentPart>
          </mc:Choice>
          <mc:Fallback>
            <p:pic>
              <p:nvPicPr>
                <p:cNvPr id="59" name="Input penna 58">
                  <a:extLst>
                    <a:ext uri="{FF2B5EF4-FFF2-40B4-BE49-F238E27FC236}">
                      <a16:creationId xmlns:a16="http://schemas.microsoft.com/office/drawing/2014/main" id="{49083A84-B105-4636-F81A-E734BA63674C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8852502" y="3172695"/>
                  <a:ext cx="86760" cy="14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60" name="Input penna 59">
                  <a:extLst>
                    <a:ext uri="{FF2B5EF4-FFF2-40B4-BE49-F238E27FC236}">
                      <a16:creationId xmlns:a16="http://schemas.microsoft.com/office/drawing/2014/main" id="{F8BD08A7-3037-1600-0809-FC4D38C94CEB}"/>
                    </a:ext>
                  </a:extLst>
                </p14:cNvPr>
                <p14:cNvContentPartPr/>
                <p14:nvPr/>
              </p14:nvContentPartPr>
              <p14:xfrm>
                <a:off x="8997942" y="3146055"/>
                <a:ext cx="70920" cy="91440"/>
              </p14:xfrm>
            </p:contentPart>
          </mc:Choice>
          <mc:Fallback>
            <p:pic>
              <p:nvPicPr>
                <p:cNvPr id="60" name="Input penna 59">
                  <a:extLst>
                    <a:ext uri="{FF2B5EF4-FFF2-40B4-BE49-F238E27FC236}">
                      <a16:creationId xmlns:a16="http://schemas.microsoft.com/office/drawing/2014/main" id="{F8BD08A7-3037-1600-0809-FC4D38C94CEB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8987502" y="3135615"/>
                  <a:ext cx="92160" cy="11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61" name="Input penna 60">
                  <a:extLst>
                    <a:ext uri="{FF2B5EF4-FFF2-40B4-BE49-F238E27FC236}">
                      <a16:creationId xmlns:a16="http://schemas.microsoft.com/office/drawing/2014/main" id="{6FABCB68-9608-3116-20AF-15DB42665C57}"/>
                    </a:ext>
                  </a:extLst>
                </p14:cNvPr>
                <p14:cNvContentPartPr/>
                <p14:nvPr/>
              </p14:nvContentPartPr>
              <p14:xfrm>
                <a:off x="9077502" y="3033735"/>
                <a:ext cx="121320" cy="284400"/>
              </p14:xfrm>
            </p:contentPart>
          </mc:Choice>
          <mc:Fallback>
            <p:pic>
              <p:nvPicPr>
                <p:cNvPr id="61" name="Input penna 60">
                  <a:extLst>
                    <a:ext uri="{FF2B5EF4-FFF2-40B4-BE49-F238E27FC236}">
                      <a16:creationId xmlns:a16="http://schemas.microsoft.com/office/drawing/2014/main" id="{6FABCB68-9608-3116-20AF-15DB42665C57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9067062" y="3022935"/>
                  <a:ext cx="142560" cy="30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62" name="Input penna 61">
                  <a:extLst>
                    <a:ext uri="{FF2B5EF4-FFF2-40B4-BE49-F238E27FC236}">
                      <a16:creationId xmlns:a16="http://schemas.microsoft.com/office/drawing/2014/main" id="{B3BA16CE-5052-2C08-195A-CC86D34AEC85}"/>
                    </a:ext>
                  </a:extLst>
                </p14:cNvPr>
                <p14:cNvContentPartPr/>
                <p14:nvPr/>
              </p14:nvContentPartPr>
              <p14:xfrm>
                <a:off x="9236622" y="3061455"/>
                <a:ext cx="104760" cy="194040"/>
              </p14:xfrm>
            </p:contentPart>
          </mc:Choice>
          <mc:Fallback>
            <p:pic>
              <p:nvPicPr>
                <p:cNvPr id="62" name="Input penna 61">
                  <a:extLst>
                    <a:ext uri="{FF2B5EF4-FFF2-40B4-BE49-F238E27FC236}">
                      <a16:creationId xmlns:a16="http://schemas.microsoft.com/office/drawing/2014/main" id="{B3BA16CE-5052-2C08-195A-CC86D34AEC85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9225822" y="3051015"/>
                  <a:ext cx="126000" cy="21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63" name="Input penna 62">
                  <a:extLst>
                    <a:ext uri="{FF2B5EF4-FFF2-40B4-BE49-F238E27FC236}">
                      <a16:creationId xmlns:a16="http://schemas.microsoft.com/office/drawing/2014/main" id="{34AE39D2-2016-58C3-A39E-7271ACA39794}"/>
                    </a:ext>
                  </a:extLst>
                </p14:cNvPr>
                <p14:cNvContentPartPr/>
                <p14:nvPr/>
              </p14:nvContentPartPr>
              <p14:xfrm>
                <a:off x="9290982" y="3092055"/>
                <a:ext cx="144000" cy="117360"/>
              </p14:xfrm>
            </p:contentPart>
          </mc:Choice>
          <mc:Fallback>
            <p:pic>
              <p:nvPicPr>
                <p:cNvPr id="63" name="Input penna 62">
                  <a:extLst>
                    <a:ext uri="{FF2B5EF4-FFF2-40B4-BE49-F238E27FC236}">
                      <a16:creationId xmlns:a16="http://schemas.microsoft.com/office/drawing/2014/main" id="{34AE39D2-2016-58C3-A39E-7271ACA39794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9280542" y="3081615"/>
                  <a:ext cx="165240" cy="1386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84250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33FCBC-F67A-BC86-F779-3F76CDC98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6901A5-15C6-B71D-9EA4-385F42CC0889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A6596D-384E-CECB-75A0-99594EC484A5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0F1533-B2AA-AD9C-1662-47ED017918AF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CC4F922B-E6BC-CB6A-31B3-B90849B0296A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79C1BAD8-1226-CA47-EC21-A757DD9B971D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0744D3AB-D90C-6D8C-7157-F2522CA589CF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52DCDE95-2E91-0758-BA12-50FC814D2C8F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4B7F10DB-E3D5-FDEA-A1E8-4D19C0F774D4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73AE6AFA-1D5F-76C8-4E30-EEE2B14E5D9B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E077A63E-CE46-8298-C998-BB02E556FAEC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FC192D2C-3FCB-2A0F-9979-6644C1B0521A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15AB478E-CC9D-DA37-81D5-BBAD914EDE72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77B6DC96-08A6-1E7E-4BFC-20C623E74CC4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22B0C266-F894-C377-EFBF-02CC60FC4107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F97A12DC-F008-EBE8-B464-0D134254A151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4391692F-B508-5C49-17B1-0C5F26AFBA11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47239B97-FA2A-5E6C-2216-5F1E708374CE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8E9C7E9A-9493-630F-C50E-4EC220302DB2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168AF13E-F393-F15D-1760-40B7B48A2EB5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264FAAFB-93F1-429B-D0A5-B64B4E79F6AD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8FCD14B4-4276-EE8A-C547-149EFE781117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89E5A19D-6D1D-0178-206F-72DC704B6FB2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9B7E2E3A-95A4-0780-7303-8AC7B2AD34AE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54074E00-C009-7542-CC04-1825369DA21C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CBF05750-2C21-4D50-B4C1-5275967B238B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28649F8B-9DF6-0739-9C6A-DBE309146DCF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ADCE53E2-1BEF-FFA6-8423-2F244F4EE897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7925A8A3-6628-A5D3-EE12-F20FB3EDCBF7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8943744E-A3FA-9F01-41CF-414B593BF515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50C1E3D1-36E4-537B-7E6A-6E56CE1734B8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C2C31917-FEA2-7AC7-2ACE-10F60F5F9CC4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CF7CCD86-B95D-FA24-F752-20F43E5E633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6D65CDB7-4076-935C-E9AE-7B7BA63476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78D79961-67F6-2198-2389-391BDCB0C095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62458D0-16C8-32CD-DE42-52159D56AC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0C30B88F-C1D6-416D-C6F9-88B1D17B4A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AEE24FBF-A693-4548-64C3-F0C1705145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493" y="1362798"/>
            <a:ext cx="6390745" cy="3911577"/>
          </a:xfrm>
          <a:prstGeom prst="rect">
            <a:avLst/>
          </a:prstGeom>
        </p:spPr>
      </p:pic>
      <p:grpSp>
        <p:nvGrpSpPr>
          <p:cNvPr id="72" name="Gruppo 71">
            <a:extLst>
              <a:ext uri="{FF2B5EF4-FFF2-40B4-BE49-F238E27FC236}">
                <a16:creationId xmlns:a16="http://schemas.microsoft.com/office/drawing/2014/main" id="{3B8CAB26-D89B-84AD-4912-0AEABCB274F7}"/>
              </a:ext>
            </a:extLst>
          </p:cNvPr>
          <p:cNvGrpSpPr/>
          <p:nvPr/>
        </p:nvGrpSpPr>
        <p:grpSpPr>
          <a:xfrm>
            <a:off x="1502062" y="678571"/>
            <a:ext cx="1707840" cy="416520"/>
            <a:chOff x="1502062" y="678571"/>
            <a:chExt cx="1707840" cy="416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4953D00A-950A-6935-FB4A-40B005736B70}"/>
                    </a:ext>
                  </a:extLst>
                </p14:cNvPr>
                <p14:cNvContentPartPr/>
                <p14:nvPr/>
              </p14:nvContentPartPr>
              <p14:xfrm>
                <a:off x="1502062" y="687931"/>
                <a:ext cx="184320" cy="351720"/>
              </p14:xfrm>
            </p:contentPart>
          </mc:Choice>
          <mc:Fallback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4953D00A-950A-6935-FB4A-40B005736B70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491262" y="677131"/>
                  <a:ext cx="205560" cy="37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7E8F0BDA-0A51-FF6C-E04E-122C529A1B4C}"/>
                    </a:ext>
                  </a:extLst>
                </p14:cNvPr>
                <p14:cNvContentPartPr/>
                <p14:nvPr/>
              </p14:nvContentPartPr>
              <p14:xfrm>
                <a:off x="1585942" y="847771"/>
                <a:ext cx="67320" cy="11088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7E8F0BDA-0A51-FF6C-E04E-122C529A1B4C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575142" y="837331"/>
                  <a:ext cx="8856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DEC8D2D7-54EF-92C3-6B44-2F1E0075CD8B}"/>
                    </a:ext>
                  </a:extLst>
                </p14:cNvPr>
                <p14:cNvContentPartPr/>
                <p14:nvPr/>
              </p14:nvContentPartPr>
              <p14:xfrm>
                <a:off x="1754782" y="682531"/>
                <a:ext cx="2880" cy="28584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DEC8D2D7-54EF-92C3-6B44-2F1E0075CD8B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743982" y="671731"/>
                  <a:ext cx="24120" cy="30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75519D8A-8894-AF44-997C-969396F68D72}"/>
                    </a:ext>
                  </a:extLst>
                </p14:cNvPr>
                <p14:cNvContentPartPr/>
                <p14:nvPr/>
              </p14:nvContentPartPr>
              <p14:xfrm>
                <a:off x="1757302" y="833011"/>
                <a:ext cx="200520" cy="4212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75519D8A-8894-AF44-997C-969396F68D72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746862" y="822211"/>
                  <a:ext cx="221760" cy="6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4925A1B3-B496-13BD-07B6-0EDF4E1988DF}"/>
                    </a:ext>
                  </a:extLst>
                </p14:cNvPr>
                <p14:cNvContentPartPr/>
                <p14:nvPr/>
              </p14:nvContentPartPr>
              <p14:xfrm>
                <a:off x="2006782" y="685051"/>
                <a:ext cx="187200" cy="4320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4925A1B3-B496-13BD-07B6-0EDF4E1988DF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995982" y="674611"/>
                  <a:ext cx="208440" cy="6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1286727E-A308-B413-9D13-37CB15F0DBCA}"/>
                    </a:ext>
                  </a:extLst>
                </p14:cNvPr>
                <p14:cNvContentPartPr/>
                <p14:nvPr/>
              </p14:nvContentPartPr>
              <p14:xfrm>
                <a:off x="2011102" y="710251"/>
                <a:ext cx="104760" cy="16128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1286727E-A308-B413-9D13-37CB15F0DBCA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000662" y="699451"/>
                  <a:ext cx="126000" cy="18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398787BC-5F41-8B17-21DB-C749D3764F63}"/>
                    </a:ext>
                  </a:extLst>
                </p14:cNvPr>
                <p14:cNvContentPartPr/>
                <p14:nvPr/>
              </p14:nvContentPartPr>
              <p14:xfrm>
                <a:off x="2101462" y="731491"/>
                <a:ext cx="51120" cy="8496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398787BC-5F41-8B17-21DB-C749D3764F63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2090662" y="721051"/>
                  <a:ext cx="72360" cy="10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3772383B-EAE4-A076-C9F4-AA0E2F9AA944}"/>
                    </a:ext>
                  </a:extLst>
                </p14:cNvPr>
                <p14:cNvContentPartPr/>
                <p14:nvPr/>
              </p14:nvContentPartPr>
              <p14:xfrm>
                <a:off x="2015422" y="908251"/>
                <a:ext cx="108360" cy="2376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3772383B-EAE4-A076-C9F4-AA0E2F9AA944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2004982" y="897451"/>
                  <a:ext cx="12960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E40E13E1-D8BC-21FF-08E6-F4545DB1209A}"/>
                    </a:ext>
                  </a:extLst>
                </p14:cNvPr>
                <p14:cNvContentPartPr/>
                <p14:nvPr/>
              </p14:nvContentPartPr>
              <p14:xfrm>
                <a:off x="2103262" y="897811"/>
                <a:ext cx="21960" cy="9684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E40E13E1-D8BC-21FF-08E6-F4545DB1209A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2092462" y="887371"/>
                  <a:ext cx="43200" cy="11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0C885401-5834-CF72-6258-7AD082B68117}"/>
                    </a:ext>
                  </a:extLst>
                </p14:cNvPr>
                <p14:cNvContentPartPr/>
                <p14:nvPr/>
              </p14:nvContentPartPr>
              <p14:xfrm>
                <a:off x="2164822" y="849571"/>
                <a:ext cx="60120" cy="25560"/>
              </p14:xfrm>
            </p:contentPart>
          </mc:Choice>
          <mc:Fallback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0C885401-5834-CF72-6258-7AD082B68117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2154022" y="839131"/>
                  <a:ext cx="81360" cy="4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562B50F9-B5B8-44EF-1EBE-F0E97B4D34AF}"/>
                    </a:ext>
                  </a:extLst>
                </p14:cNvPr>
                <p14:cNvContentPartPr/>
                <p14:nvPr/>
              </p14:nvContentPartPr>
              <p14:xfrm>
                <a:off x="2227102" y="724291"/>
                <a:ext cx="28800" cy="293040"/>
              </p14:xfrm>
            </p:contentPart>
          </mc:Choice>
          <mc:Fallback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562B50F9-B5B8-44EF-1EBE-F0E97B4D34AF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2216662" y="713491"/>
                  <a:ext cx="50040" cy="31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8E229FAE-7E31-AA34-AB6F-85049DC8A3DC}"/>
                    </a:ext>
                  </a:extLst>
                </p14:cNvPr>
                <p14:cNvContentPartPr/>
                <p14:nvPr/>
              </p14:nvContentPartPr>
              <p14:xfrm>
                <a:off x="2470102" y="678571"/>
                <a:ext cx="204120" cy="13032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8E229FAE-7E31-AA34-AB6F-85049DC8A3DC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2459662" y="668131"/>
                  <a:ext cx="225360" cy="15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7704D614-335F-D0ED-8CE9-8FBFF7C6AE99}"/>
                    </a:ext>
                  </a:extLst>
                </p14:cNvPr>
                <p14:cNvContentPartPr/>
                <p14:nvPr/>
              </p14:nvContentPartPr>
              <p14:xfrm>
                <a:off x="2417542" y="875851"/>
                <a:ext cx="222840" cy="5040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7704D614-335F-D0ED-8CE9-8FBFF7C6AE99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2406742" y="865051"/>
                  <a:ext cx="244080" cy="7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E18BB757-6F10-D4EC-80E2-7AD8BEDEA4C4}"/>
                    </a:ext>
                  </a:extLst>
                </p14:cNvPr>
                <p14:cNvContentPartPr/>
                <p14:nvPr/>
              </p14:nvContentPartPr>
              <p14:xfrm>
                <a:off x="2517622" y="964771"/>
                <a:ext cx="212040" cy="130320"/>
              </p14:xfrm>
            </p:contentPart>
          </mc:Choice>
          <mc:Fallback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E18BB757-6F10-D4EC-80E2-7AD8BEDEA4C4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2506822" y="954331"/>
                  <a:ext cx="233280" cy="15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43012CCE-A6FA-8DF3-2763-92638449337B}"/>
                    </a:ext>
                  </a:extLst>
                </p14:cNvPr>
                <p14:cNvContentPartPr/>
                <p14:nvPr/>
              </p14:nvContentPartPr>
              <p14:xfrm>
                <a:off x="2862502" y="705571"/>
                <a:ext cx="144000" cy="32760"/>
              </p14:xfrm>
            </p:contentPart>
          </mc:Choice>
          <mc:Fallback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43012CCE-A6FA-8DF3-2763-92638449337B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2851702" y="695131"/>
                  <a:ext cx="16524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97CE80FC-B763-7722-08C0-54BDBF1074EF}"/>
                    </a:ext>
                  </a:extLst>
                </p14:cNvPr>
                <p14:cNvContentPartPr/>
                <p14:nvPr/>
              </p14:nvContentPartPr>
              <p14:xfrm>
                <a:off x="2795542" y="732571"/>
                <a:ext cx="195120" cy="234720"/>
              </p14:xfrm>
            </p:contentPart>
          </mc:Choice>
          <mc:Fallback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97CE80FC-B763-7722-08C0-54BDBF1074EF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2784742" y="721771"/>
                  <a:ext cx="216360" cy="25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0A1A92BC-9118-7EAD-8080-053ACA2A3943}"/>
                    </a:ext>
                  </a:extLst>
                </p14:cNvPr>
                <p14:cNvContentPartPr/>
                <p14:nvPr/>
              </p14:nvContentPartPr>
              <p14:xfrm>
                <a:off x="2966902" y="841291"/>
                <a:ext cx="84240" cy="11520"/>
              </p14:xfrm>
            </p:contentPart>
          </mc:Choice>
          <mc:Fallback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0A1A92BC-9118-7EAD-8080-053ACA2A3943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2956102" y="830851"/>
                  <a:ext cx="10548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264CFE82-5403-60CE-8320-36A19927C824}"/>
                    </a:ext>
                  </a:extLst>
                </p14:cNvPr>
                <p14:cNvContentPartPr/>
                <p14:nvPr/>
              </p14:nvContentPartPr>
              <p14:xfrm>
                <a:off x="3073102" y="714931"/>
                <a:ext cx="25200" cy="234720"/>
              </p14:xfrm>
            </p:contentPart>
          </mc:Choice>
          <mc:Fallback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264CFE82-5403-60CE-8320-36A19927C824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3062662" y="704131"/>
                  <a:ext cx="46440" cy="25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43" name="Input penna 42">
                  <a:extLst>
                    <a:ext uri="{FF2B5EF4-FFF2-40B4-BE49-F238E27FC236}">
                      <a16:creationId xmlns:a16="http://schemas.microsoft.com/office/drawing/2014/main" id="{BA581443-1DB7-53B0-8DB0-B73BBE11F6C6}"/>
                    </a:ext>
                  </a:extLst>
                </p14:cNvPr>
                <p14:cNvContentPartPr/>
                <p14:nvPr/>
              </p14:nvContentPartPr>
              <p14:xfrm>
                <a:off x="3194782" y="705571"/>
                <a:ext cx="15120" cy="278280"/>
              </p14:xfrm>
            </p:contentPart>
          </mc:Choice>
          <mc:Fallback>
            <p:pic>
              <p:nvPicPr>
                <p:cNvPr id="43" name="Input penna 42">
                  <a:extLst>
                    <a:ext uri="{FF2B5EF4-FFF2-40B4-BE49-F238E27FC236}">
                      <a16:creationId xmlns:a16="http://schemas.microsoft.com/office/drawing/2014/main" id="{BA581443-1DB7-53B0-8DB0-B73BBE11F6C6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3183982" y="695131"/>
                  <a:ext cx="36360" cy="299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0" name="Gruppo 69">
            <a:extLst>
              <a:ext uri="{FF2B5EF4-FFF2-40B4-BE49-F238E27FC236}">
                <a16:creationId xmlns:a16="http://schemas.microsoft.com/office/drawing/2014/main" id="{FF41A508-B82E-7869-FA63-5B66BE6A5E16}"/>
              </a:ext>
            </a:extLst>
          </p:cNvPr>
          <p:cNvGrpSpPr/>
          <p:nvPr/>
        </p:nvGrpSpPr>
        <p:grpSpPr>
          <a:xfrm>
            <a:off x="4420942" y="479851"/>
            <a:ext cx="1540440" cy="586440"/>
            <a:chOff x="4420942" y="479851"/>
            <a:chExt cx="1540440" cy="586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D9EF987E-65E6-2859-907F-5460F1C3AC2D}"/>
                    </a:ext>
                  </a:extLst>
                </p14:cNvPr>
                <p14:cNvContentPartPr/>
                <p14:nvPr/>
              </p14:nvContentPartPr>
              <p14:xfrm>
                <a:off x="4420942" y="671011"/>
                <a:ext cx="449640" cy="212400"/>
              </p14:xfrm>
            </p:contentPart>
          </mc:Choice>
          <mc:Fallback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D9EF987E-65E6-2859-907F-5460F1C3AC2D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4410502" y="660571"/>
                  <a:ext cx="470880" cy="23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59" name="Input penna 58">
                  <a:extLst>
                    <a:ext uri="{FF2B5EF4-FFF2-40B4-BE49-F238E27FC236}">
                      <a16:creationId xmlns:a16="http://schemas.microsoft.com/office/drawing/2014/main" id="{61298D88-3F01-061E-FC98-83E9B9F2C269}"/>
                    </a:ext>
                  </a:extLst>
                </p14:cNvPr>
                <p14:cNvContentPartPr/>
                <p14:nvPr/>
              </p14:nvContentPartPr>
              <p14:xfrm>
                <a:off x="5168662" y="479851"/>
                <a:ext cx="226440" cy="224280"/>
              </p14:xfrm>
            </p:contentPart>
          </mc:Choice>
          <mc:Fallback>
            <p:pic>
              <p:nvPicPr>
                <p:cNvPr id="59" name="Input penna 58">
                  <a:extLst>
                    <a:ext uri="{FF2B5EF4-FFF2-40B4-BE49-F238E27FC236}">
                      <a16:creationId xmlns:a16="http://schemas.microsoft.com/office/drawing/2014/main" id="{61298D88-3F01-061E-FC98-83E9B9F2C269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5158222" y="469051"/>
                  <a:ext cx="247680" cy="24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60" name="Input penna 59">
                  <a:extLst>
                    <a:ext uri="{FF2B5EF4-FFF2-40B4-BE49-F238E27FC236}">
                      <a16:creationId xmlns:a16="http://schemas.microsoft.com/office/drawing/2014/main" id="{E2D41352-6A1C-135D-FE7F-D6D136007AE9}"/>
                    </a:ext>
                  </a:extLst>
                </p14:cNvPr>
                <p14:cNvContentPartPr/>
                <p14:nvPr/>
              </p14:nvContentPartPr>
              <p14:xfrm>
                <a:off x="5091982" y="750211"/>
                <a:ext cx="306000" cy="81360"/>
              </p14:xfrm>
            </p:contentPart>
          </mc:Choice>
          <mc:Fallback>
            <p:pic>
              <p:nvPicPr>
                <p:cNvPr id="60" name="Input penna 59">
                  <a:extLst>
                    <a:ext uri="{FF2B5EF4-FFF2-40B4-BE49-F238E27FC236}">
                      <a16:creationId xmlns:a16="http://schemas.microsoft.com/office/drawing/2014/main" id="{E2D41352-6A1C-135D-FE7F-D6D136007AE9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5081182" y="739411"/>
                  <a:ext cx="327240" cy="10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61" name="Input penna 60">
                  <a:extLst>
                    <a:ext uri="{FF2B5EF4-FFF2-40B4-BE49-F238E27FC236}">
                      <a16:creationId xmlns:a16="http://schemas.microsoft.com/office/drawing/2014/main" id="{542B9292-5271-F12E-8D51-CAF1B1C7E33F}"/>
                    </a:ext>
                  </a:extLst>
                </p14:cNvPr>
                <p14:cNvContentPartPr/>
                <p14:nvPr/>
              </p14:nvContentPartPr>
              <p14:xfrm>
                <a:off x="5180542" y="901771"/>
                <a:ext cx="329040" cy="164520"/>
              </p14:xfrm>
            </p:contentPart>
          </mc:Choice>
          <mc:Fallback>
            <p:pic>
              <p:nvPicPr>
                <p:cNvPr id="61" name="Input penna 60">
                  <a:extLst>
                    <a:ext uri="{FF2B5EF4-FFF2-40B4-BE49-F238E27FC236}">
                      <a16:creationId xmlns:a16="http://schemas.microsoft.com/office/drawing/2014/main" id="{542B9292-5271-F12E-8D51-CAF1B1C7E33F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5169742" y="890971"/>
                  <a:ext cx="35028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62" name="Input penna 61">
                  <a:extLst>
                    <a:ext uri="{FF2B5EF4-FFF2-40B4-BE49-F238E27FC236}">
                      <a16:creationId xmlns:a16="http://schemas.microsoft.com/office/drawing/2014/main" id="{EEF390A6-B5AC-F1D7-A934-FDA7C5E20500}"/>
                    </a:ext>
                  </a:extLst>
                </p14:cNvPr>
                <p14:cNvContentPartPr/>
                <p14:nvPr/>
              </p14:nvContentPartPr>
              <p14:xfrm>
                <a:off x="5541262" y="640411"/>
                <a:ext cx="163080" cy="8640"/>
              </p14:xfrm>
            </p:contentPart>
          </mc:Choice>
          <mc:Fallback>
            <p:pic>
              <p:nvPicPr>
                <p:cNvPr id="62" name="Input penna 61">
                  <a:extLst>
                    <a:ext uri="{FF2B5EF4-FFF2-40B4-BE49-F238E27FC236}">
                      <a16:creationId xmlns:a16="http://schemas.microsoft.com/office/drawing/2014/main" id="{EEF390A6-B5AC-F1D7-A934-FDA7C5E20500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5530462" y="629971"/>
                  <a:ext cx="18432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63" name="Input penna 62">
                  <a:extLst>
                    <a:ext uri="{FF2B5EF4-FFF2-40B4-BE49-F238E27FC236}">
                      <a16:creationId xmlns:a16="http://schemas.microsoft.com/office/drawing/2014/main" id="{2B7276B8-2F6E-A22E-373F-43D67768DFB7}"/>
                    </a:ext>
                  </a:extLst>
                </p14:cNvPr>
                <p14:cNvContentPartPr/>
                <p14:nvPr/>
              </p14:nvContentPartPr>
              <p14:xfrm>
                <a:off x="5507422" y="620971"/>
                <a:ext cx="227160" cy="280080"/>
              </p14:xfrm>
            </p:contentPart>
          </mc:Choice>
          <mc:Fallback>
            <p:pic>
              <p:nvPicPr>
                <p:cNvPr id="63" name="Input penna 62">
                  <a:extLst>
                    <a:ext uri="{FF2B5EF4-FFF2-40B4-BE49-F238E27FC236}">
                      <a16:creationId xmlns:a16="http://schemas.microsoft.com/office/drawing/2014/main" id="{2B7276B8-2F6E-A22E-373F-43D67768DFB7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5496622" y="610531"/>
                  <a:ext cx="248400" cy="30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64" name="Input penna 63">
                  <a:extLst>
                    <a:ext uri="{FF2B5EF4-FFF2-40B4-BE49-F238E27FC236}">
                      <a16:creationId xmlns:a16="http://schemas.microsoft.com/office/drawing/2014/main" id="{C976F5FE-0390-11A6-E09F-86A735B3914E}"/>
                    </a:ext>
                  </a:extLst>
                </p14:cNvPr>
                <p14:cNvContentPartPr/>
                <p14:nvPr/>
              </p14:nvContentPartPr>
              <p14:xfrm>
                <a:off x="5705422" y="763171"/>
                <a:ext cx="66600" cy="7920"/>
              </p14:xfrm>
            </p:contentPart>
          </mc:Choice>
          <mc:Fallback>
            <p:pic>
              <p:nvPicPr>
                <p:cNvPr id="64" name="Input penna 63">
                  <a:extLst>
                    <a:ext uri="{FF2B5EF4-FFF2-40B4-BE49-F238E27FC236}">
                      <a16:creationId xmlns:a16="http://schemas.microsoft.com/office/drawing/2014/main" id="{C976F5FE-0390-11A6-E09F-86A735B3914E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5694982" y="752731"/>
                  <a:ext cx="87840" cy="2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65" name="Input penna 64">
                  <a:extLst>
                    <a:ext uri="{FF2B5EF4-FFF2-40B4-BE49-F238E27FC236}">
                      <a16:creationId xmlns:a16="http://schemas.microsoft.com/office/drawing/2014/main" id="{E60F0119-E838-B28E-9BFE-50245E316C49}"/>
                    </a:ext>
                  </a:extLst>
                </p14:cNvPr>
                <p14:cNvContentPartPr/>
                <p14:nvPr/>
              </p14:nvContentPartPr>
              <p14:xfrm>
                <a:off x="5760502" y="628531"/>
                <a:ext cx="90360" cy="313560"/>
              </p14:xfrm>
            </p:contentPart>
          </mc:Choice>
          <mc:Fallback>
            <p:pic>
              <p:nvPicPr>
                <p:cNvPr id="65" name="Input penna 64">
                  <a:extLst>
                    <a:ext uri="{FF2B5EF4-FFF2-40B4-BE49-F238E27FC236}">
                      <a16:creationId xmlns:a16="http://schemas.microsoft.com/office/drawing/2014/main" id="{E60F0119-E838-B28E-9BFE-50245E316C49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5749702" y="617731"/>
                  <a:ext cx="111600" cy="33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66" name="Input penna 65">
                  <a:extLst>
                    <a:ext uri="{FF2B5EF4-FFF2-40B4-BE49-F238E27FC236}">
                      <a16:creationId xmlns:a16="http://schemas.microsoft.com/office/drawing/2014/main" id="{DB026AE8-CBDB-57D4-52E6-37CBDE0D8B21}"/>
                    </a:ext>
                  </a:extLst>
                </p14:cNvPr>
                <p14:cNvContentPartPr/>
                <p14:nvPr/>
              </p14:nvContentPartPr>
              <p14:xfrm>
                <a:off x="5940502" y="609811"/>
                <a:ext cx="20880" cy="281160"/>
              </p14:xfrm>
            </p:contentPart>
          </mc:Choice>
          <mc:Fallback>
            <p:pic>
              <p:nvPicPr>
                <p:cNvPr id="66" name="Input penna 65">
                  <a:extLst>
                    <a:ext uri="{FF2B5EF4-FFF2-40B4-BE49-F238E27FC236}">
                      <a16:creationId xmlns:a16="http://schemas.microsoft.com/office/drawing/2014/main" id="{DB026AE8-CBDB-57D4-52E6-37CBDE0D8B21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5930062" y="599371"/>
                  <a:ext cx="42120" cy="3024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62">
            <p14:nvContentPartPr>
              <p14:cNvPr id="67" name="Input penna 66">
                <a:extLst>
                  <a:ext uri="{FF2B5EF4-FFF2-40B4-BE49-F238E27FC236}">
                    <a16:creationId xmlns:a16="http://schemas.microsoft.com/office/drawing/2014/main" id="{55E2715C-4A73-3930-A7F9-AF901D4F9370}"/>
                  </a:ext>
                </a:extLst>
              </p14:cNvPr>
              <p14:cNvContentPartPr/>
              <p14:nvPr/>
            </p14:nvContentPartPr>
            <p14:xfrm>
              <a:off x="6656902" y="673891"/>
              <a:ext cx="205920" cy="19080"/>
            </p14:xfrm>
          </p:contentPart>
        </mc:Choice>
        <mc:Fallback>
          <p:pic>
            <p:nvPicPr>
              <p:cNvPr id="67" name="Input penna 66">
                <a:extLst>
                  <a:ext uri="{FF2B5EF4-FFF2-40B4-BE49-F238E27FC236}">
                    <a16:creationId xmlns:a16="http://schemas.microsoft.com/office/drawing/2014/main" id="{55E2715C-4A73-3930-A7F9-AF901D4F9370}"/>
                  </a:ext>
                </a:extLst>
              </p:cNvPr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6646102" y="663451"/>
                <a:ext cx="227160" cy="4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4">
            <p14:nvContentPartPr>
              <p14:cNvPr id="68" name="Input penna 67">
                <a:extLst>
                  <a:ext uri="{FF2B5EF4-FFF2-40B4-BE49-F238E27FC236}">
                    <a16:creationId xmlns:a16="http://schemas.microsoft.com/office/drawing/2014/main" id="{86B7584F-68B9-60C3-5CCD-FC5B4DD9BCCA}"/>
                  </a:ext>
                </a:extLst>
              </p14:cNvPr>
              <p14:cNvContentPartPr/>
              <p14:nvPr/>
            </p14:nvContentPartPr>
            <p14:xfrm>
              <a:off x="6678502" y="853531"/>
              <a:ext cx="293400" cy="30960"/>
            </p14:xfrm>
          </p:contentPart>
        </mc:Choice>
        <mc:Fallback>
          <p:pic>
            <p:nvPicPr>
              <p:cNvPr id="68" name="Input penna 67">
                <a:extLst>
                  <a:ext uri="{FF2B5EF4-FFF2-40B4-BE49-F238E27FC236}">
                    <a16:creationId xmlns:a16="http://schemas.microsoft.com/office/drawing/2014/main" id="{86B7584F-68B9-60C3-5CCD-FC5B4DD9BCCA}"/>
                  </a:ext>
                </a:extLst>
              </p:cNvPr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6667702" y="842731"/>
                <a:ext cx="314640" cy="52200"/>
              </a:xfrm>
              <a:prstGeom prst="rect">
                <a:avLst/>
              </a:prstGeom>
            </p:spPr>
          </p:pic>
        </mc:Fallback>
      </mc:AlternateContent>
      <p:grpSp>
        <p:nvGrpSpPr>
          <p:cNvPr id="85" name="Gruppo 84">
            <a:extLst>
              <a:ext uri="{FF2B5EF4-FFF2-40B4-BE49-F238E27FC236}">
                <a16:creationId xmlns:a16="http://schemas.microsoft.com/office/drawing/2014/main" id="{B65FBBC8-385B-EECD-8159-6709E1B822D9}"/>
              </a:ext>
            </a:extLst>
          </p:cNvPr>
          <p:cNvGrpSpPr/>
          <p:nvPr/>
        </p:nvGrpSpPr>
        <p:grpSpPr>
          <a:xfrm>
            <a:off x="7250182" y="587491"/>
            <a:ext cx="700560" cy="281160"/>
            <a:chOff x="7250182" y="587491"/>
            <a:chExt cx="700560" cy="281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73" name="Input penna 72">
                  <a:extLst>
                    <a:ext uri="{FF2B5EF4-FFF2-40B4-BE49-F238E27FC236}">
                      <a16:creationId xmlns:a16="http://schemas.microsoft.com/office/drawing/2014/main" id="{2F8AD209-C64F-14A3-A1CD-A27F932CF85B}"/>
                    </a:ext>
                  </a:extLst>
                </p14:cNvPr>
                <p14:cNvContentPartPr/>
                <p14:nvPr/>
              </p14:nvContentPartPr>
              <p14:xfrm>
                <a:off x="7250182" y="646171"/>
                <a:ext cx="148680" cy="222480"/>
              </p14:xfrm>
            </p:contentPart>
          </mc:Choice>
          <mc:Fallback>
            <p:pic>
              <p:nvPicPr>
                <p:cNvPr id="73" name="Input penna 72">
                  <a:extLst>
                    <a:ext uri="{FF2B5EF4-FFF2-40B4-BE49-F238E27FC236}">
                      <a16:creationId xmlns:a16="http://schemas.microsoft.com/office/drawing/2014/main" id="{2F8AD209-C64F-14A3-A1CD-A27F932CF85B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7239382" y="635371"/>
                  <a:ext cx="16992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74" name="Input penna 73">
                  <a:extLst>
                    <a:ext uri="{FF2B5EF4-FFF2-40B4-BE49-F238E27FC236}">
                      <a16:creationId xmlns:a16="http://schemas.microsoft.com/office/drawing/2014/main" id="{2132B4E1-F74B-4CD4-76A8-E3C6B02AC061}"/>
                    </a:ext>
                  </a:extLst>
                </p14:cNvPr>
                <p14:cNvContentPartPr/>
                <p14:nvPr/>
              </p14:nvContentPartPr>
              <p14:xfrm>
                <a:off x="7514422" y="712051"/>
                <a:ext cx="93960" cy="80280"/>
              </p14:xfrm>
            </p:contentPart>
          </mc:Choice>
          <mc:Fallback>
            <p:pic>
              <p:nvPicPr>
                <p:cNvPr id="74" name="Input penna 73">
                  <a:extLst>
                    <a:ext uri="{FF2B5EF4-FFF2-40B4-BE49-F238E27FC236}">
                      <a16:creationId xmlns:a16="http://schemas.microsoft.com/office/drawing/2014/main" id="{2132B4E1-F74B-4CD4-76A8-E3C6B02AC061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7503982" y="701611"/>
                  <a:ext cx="115200" cy="10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75" name="Input penna 74">
                  <a:extLst>
                    <a:ext uri="{FF2B5EF4-FFF2-40B4-BE49-F238E27FC236}">
                      <a16:creationId xmlns:a16="http://schemas.microsoft.com/office/drawing/2014/main" id="{B4CB2DDD-5F21-9F5F-B85B-7B1B1AEEE042}"/>
                    </a:ext>
                  </a:extLst>
                </p14:cNvPr>
                <p14:cNvContentPartPr/>
                <p14:nvPr/>
              </p14:nvContentPartPr>
              <p14:xfrm>
                <a:off x="7633222" y="705571"/>
                <a:ext cx="75240" cy="128520"/>
              </p14:xfrm>
            </p:contentPart>
          </mc:Choice>
          <mc:Fallback>
            <p:pic>
              <p:nvPicPr>
                <p:cNvPr id="75" name="Input penna 74">
                  <a:extLst>
                    <a:ext uri="{FF2B5EF4-FFF2-40B4-BE49-F238E27FC236}">
                      <a16:creationId xmlns:a16="http://schemas.microsoft.com/office/drawing/2014/main" id="{B4CB2DDD-5F21-9F5F-B85B-7B1B1AEEE042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7622782" y="695131"/>
                  <a:ext cx="9648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76" name="Input penna 75">
                  <a:extLst>
                    <a:ext uri="{FF2B5EF4-FFF2-40B4-BE49-F238E27FC236}">
                      <a16:creationId xmlns:a16="http://schemas.microsoft.com/office/drawing/2014/main" id="{6A5F8749-8831-FA4E-5B2B-B8C2F20FDEEE}"/>
                    </a:ext>
                  </a:extLst>
                </p14:cNvPr>
                <p14:cNvContentPartPr/>
                <p14:nvPr/>
              </p14:nvContentPartPr>
              <p14:xfrm>
                <a:off x="7773622" y="734371"/>
                <a:ext cx="78120" cy="62640"/>
              </p14:xfrm>
            </p:contentPart>
          </mc:Choice>
          <mc:Fallback>
            <p:pic>
              <p:nvPicPr>
                <p:cNvPr id="76" name="Input penna 75">
                  <a:extLst>
                    <a:ext uri="{FF2B5EF4-FFF2-40B4-BE49-F238E27FC236}">
                      <a16:creationId xmlns:a16="http://schemas.microsoft.com/office/drawing/2014/main" id="{6A5F8749-8831-FA4E-5B2B-B8C2F20FDEEE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7762822" y="723931"/>
                  <a:ext cx="99360" cy="8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77" name="Input penna 76">
                  <a:extLst>
                    <a:ext uri="{FF2B5EF4-FFF2-40B4-BE49-F238E27FC236}">
                      <a16:creationId xmlns:a16="http://schemas.microsoft.com/office/drawing/2014/main" id="{06FC95C6-F0BE-13B0-EC70-2CF1EFFBA773}"/>
                    </a:ext>
                  </a:extLst>
                </p14:cNvPr>
                <p14:cNvContentPartPr/>
                <p14:nvPr/>
              </p14:nvContentPartPr>
              <p14:xfrm>
                <a:off x="7781542" y="747331"/>
                <a:ext cx="360" cy="360"/>
              </p14:xfrm>
            </p:contentPart>
          </mc:Choice>
          <mc:Fallback>
            <p:pic>
              <p:nvPicPr>
                <p:cNvPr id="77" name="Input penna 76">
                  <a:extLst>
                    <a:ext uri="{FF2B5EF4-FFF2-40B4-BE49-F238E27FC236}">
                      <a16:creationId xmlns:a16="http://schemas.microsoft.com/office/drawing/2014/main" id="{06FC95C6-F0BE-13B0-EC70-2CF1EFFBA773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7770742" y="736891"/>
                  <a:ext cx="2160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78" name="Input penna 77">
                  <a:extLst>
                    <a:ext uri="{FF2B5EF4-FFF2-40B4-BE49-F238E27FC236}">
                      <a16:creationId xmlns:a16="http://schemas.microsoft.com/office/drawing/2014/main" id="{98F57CE1-2863-AF10-0DF3-61731664EC10}"/>
                    </a:ext>
                  </a:extLst>
                </p14:cNvPr>
                <p14:cNvContentPartPr/>
                <p14:nvPr/>
              </p14:nvContentPartPr>
              <p14:xfrm>
                <a:off x="7781542" y="747331"/>
                <a:ext cx="360" cy="360"/>
              </p14:xfrm>
            </p:contentPart>
          </mc:Choice>
          <mc:Fallback>
            <p:pic>
              <p:nvPicPr>
                <p:cNvPr id="78" name="Input penna 77">
                  <a:extLst>
                    <a:ext uri="{FF2B5EF4-FFF2-40B4-BE49-F238E27FC236}">
                      <a16:creationId xmlns:a16="http://schemas.microsoft.com/office/drawing/2014/main" id="{98F57CE1-2863-AF10-0DF3-61731664EC10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7770742" y="736891"/>
                  <a:ext cx="2160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7">
              <p14:nvContentPartPr>
                <p14:cNvPr id="79" name="Input penna 78">
                  <a:extLst>
                    <a:ext uri="{FF2B5EF4-FFF2-40B4-BE49-F238E27FC236}">
                      <a16:creationId xmlns:a16="http://schemas.microsoft.com/office/drawing/2014/main" id="{4D9D6B56-F6D5-4E75-3A76-4B916FA55983}"/>
                    </a:ext>
                  </a:extLst>
                </p14:cNvPr>
                <p14:cNvContentPartPr/>
                <p14:nvPr/>
              </p14:nvContentPartPr>
              <p14:xfrm>
                <a:off x="7859302" y="587491"/>
                <a:ext cx="91440" cy="134280"/>
              </p14:xfrm>
            </p:contentPart>
          </mc:Choice>
          <mc:Fallback>
            <p:pic>
              <p:nvPicPr>
                <p:cNvPr id="79" name="Input penna 78">
                  <a:extLst>
                    <a:ext uri="{FF2B5EF4-FFF2-40B4-BE49-F238E27FC236}">
                      <a16:creationId xmlns:a16="http://schemas.microsoft.com/office/drawing/2014/main" id="{4D9D6B56-F6D5-4E75-3A76-4B916FA55983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7848502" y="577051"/>
                  <a:ext cx="112680" cy="155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3" name="Gruppo 82">
            <a:extLst>
              <a:ext uri="{FF2B5EF4-FFF2-40B4-BE49-F238E27FC236}">
                <a16:creationId xmlns:a16="http://schemas.microsoft.com/office/drawing/2014/main" id="{01EC3F8A-85AD-2A97-66FE-9E323BCE6DFF}"/>
              </a:ext>
            </a:extLst>
          </p:cNvPr>
          <p:cNvGrpSpPr/>
          <p:nvPr/>
        </p:nvGrpSpPr>
        <p:grpSpPr>
          <a:xfrm>
            <a:off x="7150822" y="1048651"/>
            <a:ext cx="619560" cy="173160"/>
            <a:chOff x="7150822" y="1048651"/>
            <a:chExt cx="619560" cy="173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9">
              <p14:nvContentPartPr>
                <p14:cNvPr id="80" name="Input penna 79">
                  <a:extLst>
                    <a:ext uri="{FF2B5EF4-FFF2-40B4-BE49-F238E27FC236}">
                      <a16:creationId xmlns:a16="http://schemas.microsoft.com/office/drawing/2014/main" id="{3D6BBD2D-CFB6-9489-D592-3DF2FFE59E36}"/>
                    </a:ext>
                  </a:extLst>
                </p14:cNvPr>
                <p14:cNvContentPartPr/>
                <p14:nvPr/>
              </p14:nvContentPartPr>
              <p14:xfrm>
                <a:off x="7150822" y="1048651"/>
                <a:ext cx="209520" cy="172440"/>
              </p14:xfrm>
            </p:contentPart>
          </mc:Choice>
          <mc:Fallback>
            <p:pic>
              <p:nvPicPr>
                <p:cNvPr id="80" name="Input penna 79">
                  <a:extLst>
                    <a:ext uri="{FF2B5EF4-FFF2-40B4-BE49-F238E27FC236}">
                      <a16:creationId xmlns:a16="http://schemas.microsoft.com/office/drawing/2014/main" id="{3D6BBD2D-CFB6-9489-D592-3DF2FFE59E36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7140382" y="1037851"/>
                  <a:ext cx="23076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1">
              <p14:nvContentPartPr>
                <p14:cNvPr id="81" name="Input penna 80">
                  <a:extLst>
                    <a:ext uri="{FF2B5EF4-FFF2-40B4-BE49-F238E27FC236}">
                      <a16:creationId xmlns:a16="http://schemas.microsoft.com/office/drawing/2014/main" id="{ECA9F54D-91E4-31E0-EB13-426A18C3D0E7}"/>
                    </a:ext>
                  </a:extLst>
                </p14:cNvPr>
                <p14:cNvContentPartPr/>
                <p14:nvPr/>
              </p14:nvContentPartPr>
              <p14:xfrm>
                <a:off x="7419742" y="1126771"/>
                <a:ext cx="350640" cy="95040"/>
              </p14:xfrm>
            </p:contentPart>
          </mc:Choice>
          <mc:Fallback>
            <p:pic>
              <p:nvPicPr>
                <p:cNvPr id="81" name="Input penna 80">
                  <a:extLst>
                    <a:ext uri="{FF2B5EF4-FFF2-40B4-BE49-F238E27FC236}">
                      <a16:creationId xmlns:a16="http://schemas.microsoft.com/office/drawing/2014/main" id="{ECA9F54D-91E4-31E0-EB13-426A18C3D0E7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7409302" y="1115971"/>
                  <a:ext cx="371880" cy="116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0" name="Gruppo 89">
            <a:extLst>
              <a:ext uri="{FF2B5EF4-FFF2-40B4-BE49-F238E27FC236}">
                <a16:creationId xmlns:a16="http://schemas.microsoft.com/office/drawing/2014/main" id="{7F6C60F8-393E-5344-AE27-DDB99C0F0153}"/>
              </a:ext>
            </a:extLst>
          </p:cNvPr>
          <p:cNvGrpSpPr/>
          <p:nvPr/>
        </p:nvGrpSpPr>
        <p:grpSpPr>
          <a:xfrm>
            <a:off x="755135" y="5541502"/>
            <a:ext cx="450360" cy="385920"/>
            <a:chOff x="755135" y="5541502"/>
            <a:chExt cx="450360" cy="385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3">
              <p14:nvContentPartPr>
                <p14:cNvPr id="86" name="Input penna 85">
                  <a:extLst>
                    <a:ext uri="{FF2B5EF4-FFF2-40B4-BE49-F238E27FC236}">
                      <a16:creationId xmlns:a16="http://schemas.microsoft.com/office/drawing/2014/main" id="{93C96937-FFBC-E0A1-188D-6A8AD1598763}"/>
                    </a:ext>
                  </a:extLst>
                </p14:cNvPr>
                <p14:cNvContentPartPr/>
                <p14:nvPr/>
              </p14:nvContentPartPr>
              <p14:xfrm>
                <a:off x="755135" y="5563102"/>
                <a:ext cx="195840" cy="279720"/>
              </p14:xfrm>
            </p:contentPart>
          </mc:Choice>
          <mc:Fallback>
            <p:pic>
              <p:nvPicPr>
                <p:cNvPr id="86" name="Input penna 85">
                  <a:extLst>
                    <a:ext uri="{FF2B5EF4-FFF2-40B4-BE49-F238E27FC236}">
                      <a16:creationId xmlns:a16="http://schemas.microsoft.com/office/drawing/2014/main" id="{93C96937-FFBC-E0A1-188D-6A8AD1598763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744695" y="5552662"/>
                  <a:ext cx="217080" cy="30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5">
              <p14:nvContentPartPr>
                <p14:cNvPr id="87" name="Input penna 86">
                  <a:extLst>
                    <a:ext uri="{FF2B5EF4-FFF2-40B4-BE49-F238E27FC236}">
                      <a16:creationId xmlns:a16="http://schemas.microsoft.com/office/drawing/2014/main" id="{A2FC431B-A259-4A19-D0DA-7CFA19F74DE3}"/>
                    </a:ext>
                  </a:extLst>
                </p14:cNvPr>
                <p14:cNvContentPartPr/>
                <p14:nvPr/>
              </p14:nvContentPartPr>
              <p14:xfrm>
                <a:off x="1030175" y="5541502"/>
                <a:ext cx="16560" cy="385920"/>
              </p14:xfrm>
            </p:contentPart>
          </mc:Choice>
          <mc:Fallback>
            <p:pic>
              <p:nvPicPr>
                <p:cNvPr id="87" name="Input penna 86">
                  <a:extLst>
                    <a:ext uri="{FF2B5EF4-FFF2-40B4-BE49-F238E27FC236}">
                      <a16:creationId xmlns:a16="http://schemas.microsoft.com/office/drawing/2014/main" id="{A2FC431B-A259-4A19-D0DA-7CFA19F74DE3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1019735" y="5530702"/>
                  <a:ext cx="37800" cy="40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7">
              <p14:nvContentPartPr>
                <p14:cNvPr id="88" name="Input penna 87">
                  <a:extLst>
                    <a:ext uri="{FF2B5EF4-FFF2-40B4-BE49-F238E27FC236}">
                      <a16:creationId xmlns:a16="http://schemas.microsoft.com/office/drawing/2014/main" id="{9617930C-97A2-0F3E-5B58-81E5A004403B}"/>
                    </a:ext>
                  </a:extLst>
                </p14:cNvPr>
                <p14:cNvContentPartPr/>
                <p14:nvPr/>
              </p14:nvContentPartPr>
              <p14:xfrm>
                <a:off x="1076615" y="5685862"/>
                <a:ext cx="128880" cy="38880"/>
              </p14:xfrm>
            </p:contentPart>
          </mc:Choice>
          <mc:Fallback>
            <p:pic>
              <p:nvPicPr>
                <p:cNvPr id="88" name="Input penna 87">
                  <a:extLst>
                    <a:ext uri="{FF2B5EF4-FFF2-40B4-BE49-F238E27FC236}">
                      <a16:creationId xmlns:a16="http://schemas.microsoft.com/office/drawing/2014/main" id="{9617930C-97A2-0F3E-5B58-81E5A004403B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1066175" y="5675422"/>
                  <a:ext cx="150120" cy="60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7" name="Gruppo 116">
            <a:extLst>
              <a:ext uri="{FF2B5EF4-FFF2-40B4-BE49-F238E27FC236}">
                <a16:creationId xmlns:a16="http://schemas.microsoft.com/office/drawing/2014/main" id="{65F16763-A5C0-1501-2402-6925BF636F4B}"/>
              </a:ext>
            </a:extLst>
          </p:cNvPr>
          <p:cNvGrpSpPr/>
          <p:nvPr/>
        </p:nvGrpSpPr>
        <p:grpSpPr>
          <a:xfrm>
            <a:off x="1679615" y="5515222"/>
            <a:ext cx="493920" cy="371520"/>
            <a:chOff x="1679615" y="5515222"/>
            <a:chExt cx="493920" cy="371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9">
              <p14:nvContentPartPr>
                <p14:cNvPr id="91" name="Input penna 90">
                  <a:extLst>
                    <a:ext uri="{FF2B5EF4-FFF2-40B4-BE49-F238E27FC236}">
                      <a16:creationId xmlns:a16="http://schemas.microsoft.com/office/drawing/2014/main" id="{4085BB97-8724-37E3-3229-6A2FDE6B350F}"/>
                    </a:ext>
                  </a:extLst>
                </p14:cNvPr>
                <p14:cNvContentPartPr/>
                <p14:nvPr/>
              </p14:nvContentPartPr>
              <p14:xfrm>
                <a:off x="1679615" y="5526382"/>
                <a:ext cx="169200" cy="139680"/>
              </p14:xfrm>
            </p:contentPart>
          </mc:Choice>
          <mc:Fallback>
            <p:pic>
              <p:nvPicPr>
                <p:cNvPr id="91" name="Input penna 90">
                  <a:extLst>
                    <a:ext uri="{FF2B5EF4-FFF2-40B4-BE49-F238E27FC236}">
                      <a16:creationId xmlns:a16="http://schemas.microsoft.com/office/drawing/2014/main" id="{4085BB97-8724-37E3-3229-6A2FDE6B350F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1669175" y="5515942"/>
                  <a:ext cx="19044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1">
              <p14:nvContentPartPr>
                <p14:cNvPr id="92" name="Input penna 91">
                  <a:extLst>
                    <a:ext uri="{FF2B5EF4-FFF2-40B4-BE49-F238E27FC236}">
                      <a16:creationId xmlns:a16="http://schemas.microsoft.com/office/drawing/2014/main" id="{B09DF5E0-0142-F996-D721-A2B9934DF4A2}"/>
                    </a:ext>
                  </a:extLst>
                </p14:cNvPr>
                <p14:cNvContentPartPr/>
                <p14:nvPr/>
              </p14:nvContentPartPr>
              <p14:xfrm>
                <a:off x="1784015" y="5652022"/>
                <a:ext cx="28080" cy="87840"/>
              </p14:xfrm>
            </p:contentPart>
          </mc:Choice>
          <mc:Fallback>
            <p:pic>
              <p:nvPicPr>
                <p:cNvPr id="92" name="Input penna 91">
                  <a:extLst>
                    <a:ext uri="{FF2B5EF4-FFF2-40B4-BE49-F238E27FC236}">
                      <a16:creationId xmlns:a16="http://schemas.microsoft.com/office/drawing/2014/main" id="{B09DF5E0-0142-F996-D721-A2B9934DF4A2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1773575" y="5641222"/>
                  <a:ext cx="49320" cy="10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3">
              <p14:nvContentPartPr>
                <p14:cNvPr id="93" name="Input penna 92">
                  <a:extLst>
                    <a:ext uri="{FF2B5EF4-FFF2-40B4-BE49-F238E27FC236}">
                      <a16:creationId xmlns:a16="http://schemas.microsoft.com/office/drawing/2014/main" id="{3B41B29B-B8B5-87DA-235B-FA5CD0B41BFC}"/>
                    </a:ext>
                  </a:extLst>
                </p14:cNvPr>
                <p14:cNvContentPartPr/>
                <p14:nvPr/>
              </p14:nvContentPartPr>
              <p14:xfrm>
                <a:off x="1683215" y="5709622"/>
                <a:ext cx="186120" cy="59760"/>
              </p14:xfrm>
            </p:contentPart>
          </mc:Choice>
          <mc:Fallback>
            <p:pic>
              <p:nvPicPr>
                <p:cNvPr id="93" name="Input penna 92">
                  <a:extLst>
                    <a:ext uri="{FF2B5EF4-FFF2-40B4-BE49-F238E27FC236}">
                      <a16:creationId xmlns:a16="http://schemas.microsoft.com/office/drawing/2014/main" id="{3B41B29B-B8B5-87DA-235B-FA5CD0B41BFC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1672775" y="5699182"/>
                  <a:ext cx="207360" cy="8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5">
              <p14:nvContentPartPr>
                <p14:cNvPr id="94" name="Input penna 93">
                  <a:extLst>
                    <a:ext uri="{FF2B5EF4-FFF2-40B4-BE49-F238E27FC236}">
                      <a16:creationId xmlns:a16="http://schemas.microsoft.com/office/drawing/2014/main" id="{70C1AB69-5092-60FF-5074-BAB3E4ED8974}"/>
                    </a:ext>
                  </a:extLst>
                </p14:cNvPr>
                <p14:cNvContentPartPr/>
                <p14:nvPr/>
              </p14:nvContentPartPr>
              <p14:xfrm>
                <a:off x="1795175" y="5721862"/>
                <a:ext cx="126720" cy="164880"/>
              </p14:xfrm>
            </p:contentPart>
          </mc:Choice>
          <mc:Fallback>
            <p:pic>
              <p:nvPicPr>
                <p:cNvPr id="94" name="Input penna 93">
                  <a:extLst>
                    <a:ext uri="{FF2B5EF4-FFF2-40B4-BE49-F238E27FC236}">
                      <a16:creationId xmlns:a16="http://schemas.microsoft.com/office/drawing/2014/main" id="{70C1AB69-5092-60FF-5074-BAB3E4ED8974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1784735" y="5711062"/>
                  <a:ext cx="147960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7">
              <p14:nvContentPartPr>
                <p14:cNvPr id="95" name="Input penna 94">
                  <a:extLst>
                    <a:ext uri="{FF2B5EF4-FFF2-40B4-BE49-F238E27FC236}">
                      <a16:creationId xmlns:a16="http://schemas.microsoft.com/office/drawing/2014/main" id="{F90022B1-83B0-CE13-F44D-91CC13D6069E}"/>
                    </a:ext>
                  </a:extLst>
                </p14:cNvPr>
                <p14:cNvContentPartPr/>
                <p14:nvPr/>
              </p14:nvContentPartPr>
              <p14:xfrm>
                <a:off x="1998575" y="5515222"/>
                <a:ext cx="174960" cy="212760"/>
              </p14:xfrm>
            </p:contentPart>
          </mc:Choice>
          <mc:Fallback>
            <p:pic>
              <p:nvPicPr>
                <p:cNvPr id="95" name="Input penna 94">
                  <a:extLst>
                    <a:ext uri="{FF2B5EF4-FFF2-40B4-BE49-F238E27FC236}">
                      <a16:creationId xmlns:a16="http://schemas.microsoft.com/office/drawing/2014/main" id="{F90022B1-83B0-CE13-F44D-91CC13D6069E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1987775" y="5504422"/>
                  <a:ext cx="196200" cy="23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9">
              <p14:nvContentPartPr>
                <p14:cNvPr id="96" name="Input penna 95">
                  <a:extLst>
                    <a:ext uri="{FF2B5EF4-FFF2-40B4-BE49-F238E27FC236}">
                      <a16:creationId xmlns:a16="http://schemas.microsoft.com/office/drawing/2014/main" id="{A2D4D157-81E1-16EB-A1A6-36D1539F30D3}"/>
                    </a:ext>
                  </a:extLst>
                </p14:cNvPr>
                <p14:cNvContentPartPr/>
                <p14:nvPr/>
              </p14:nvContentPartPr>
              <p14:xfrm>
                <a:off x="1979855" y="5606302"/>
                <a:ext cx="180720" cy="64440"/>
              </p14:xfrm>
            </p:contentPart>
          </mc:Choice>
          <mc:Fallback>
            <p:pic>
              <p:nvPicPr>
                <p:cNvPr id="96" name="Input penna 95">
                  <a:extLst>
                    <a:ext uri="{FF2B5EF4-FFF2-40B4-BE49-F238E27FC236}">
                      <a16:creationId xmlns:a16="http://schemas.microsoft.com/office/drawing/2014/main" id="{A2D4D157-81E1-16EB-A1A6-36D1539F30D3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969055" y="5595862"/>
                  <a:ext cx="201960" cy="8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1">
              <p14:nvContentPartPr>
                <p14:cNvPr id="97" name="Input penna 96">
                  <a:extLst>
                    <a:ext uri="{FF2B5EF4-FFF2-40B4-BE49-F238E27FC236}">
                      <a16:creationId xmlns:a16="http://schemas.microsoft.com/office/drawing/2014/main" id="{55F68A79-3ACA-8A1F-85EE-D12D8FF1C5C9}"/>
                    </a:ext>
                  </a:extLst>
                </p14:cNvPr>
                <p14:cNvContentPartPr/>
                <p14:nvPr/>
              </p14:nvContentPartPr>
              <p14:xfrm>
                <a:off x="2011175" y="5772622"/>
                <a:ext cx="111240" cy="14400"/>
              </p14:xfrm>
            </p:contentPart>
          </mc:Choice>
          <mc:Fallback>
            <p:pic>
              <p:nvPicPr>
                <p:cNvPr id="97" name="Input penna 96">
                  <a:extLst>
                    <a:ext uri="{FF2B5EF4-FFF2-40B4-BE49-F238E27FC236}">
                      <a16:creationId xmlns:a16="http://schemas.microsoft.com/office/drawing/2014/main" id="{55F68A79-3ACA-8A1F-85EE-D12D8FF1C5C9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2000375" y="5762182"/>
                  <a:ext cx="13248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3">
              <p14:nvContentPartPr>
                <p14:cNvPr id="98" name="Input penna 97">
                  <a:extLst>
                    <a:ext uri="{FF2B5EF4-FFF2-40B4-BE49-F238E27FC236}">
                      <a16:creationId xmlns:a16="http://schemas.microsoft.com/office/drawing/2014/main" id="{64EC58B2-5971-7675-2C17-ABEA4E3046CB}"/>
                    </a:ext>
                  </a:extLst>
                </p14:cNvPr>
                <p14:cNvContentPartPr/>
                <p14:nvPr/>
              </p14:nvContentPartPr>
              <p14:xfrm>
                <a:off x="2115575" y="5756062"/>
                <a:ext cx="40680" cy="127800"/>
              </p14:xfrm>
            </p:contentPart>
          </mc:Choice>
          <mc:Fallback>
            <p:pic>
              <p:nvPicPr>
                <p:cNvPr id="98" name="Input penna 97">
                  <a:extLst>
                    <a:ext uri="{FF2B5EF4-FFF2-40B4-BE49-F238E27FC236}">
                      <a16:creationId xmlns:a16="http://schemas.microsoft.com/office/drawing/2014/main" id="{64EC58B2-5971-7675-2C17-ABEA4E3046CB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2105135" y="5745622"/>
                  <a:ext cx="61920" cy="149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05">
            <p14:nvContentPartPr>
              <p14:cNvPr id="99" name="Input penna 98">
                <a:extLst>
                  <a:ext uri="{FF2B5EF4-FFF2-40B4-BE49-F238E27FC236}">
                    <a16:creationId xmlns:a16="http://schemas.microsoft.com/office/drawing/2014/main" id="{B34F0D73-9928-7F6E-2072-5EBFE26177A5}"/>
                  </a:ext>
                </a:extLst>
              </p14:cNvPr>
              <p14:cNvContentPartPr/>
              <p14:nvPr/>
            </p14:nvContentPartPr>
            <p14:xfrm>
              <a:off x="2415815" y="5508742"/>
              <a:ext cx="140760" cy="42120"/>
            </p14:xfrm>
          </p:contentPart>
        </mc:Choice>
        <mc:Fallback>
          <p:pic>
            <p:nvPicPr>
              <p:cNvPr id="99" name="Input penna 98">
                <a:extLst>
                  <a:ext uri="{FF2B5EF4-FFF2-40B4-BE49-F238E27FC236}">
                    <a16:creationId xmlns:a16="http://schemas.microsoft.com/office/drawing/2014/main" id="{B34F0D73-9928-7F6E-2072-5EBFE26177A5}"/>
                  </a:ext>
                </a:extLst>
              </p:cNvPr>
              <p:cNvPicPr/>
              <p:nvPr/>
            </p:nvPicPr>
            <p:blipFill>
              <a:blip r:embed="rId106"/>
              <a:stretch>
                <a:fillRect/>
              </a:stretch>
            </p:blipFill>
            <p:spPr>
              <a:xfrm>
                <a:off x="2405015" y="5498302"/>
                <a:ext cx="162000" cy="6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7">
            <p14:nvContentPartPr>
              <p14:cNvPr id="100" name="Input penna 99">
                <a:extLst>
                  <a:ext uri="{FF2B5EF4-FFF2-40B4-BE49-F238E27FC236}">
                    <a16:creationId xmlns:a16="http://schemas.microsoft.com/office/drawing/2014/main" id="{7D601385-E80C-03DB-5840-B27632721618}"/>
                  </a:ext>
                </a:extLst>
              </p14:cNvPr>
              <p14:cNvContentPartPr/>
              <p14:nvPr/>
            </p14:nvContentPartPr>
            <p14:xfrm>
              <a:off x="2419415" y="5610982"/>
              <a:ext cx="118080" cy="26280"/>
            </p14:xfrm>
          </p:contentPart>
        </mc:Choice>
        <mc:Fallback>
          <p:pic>
            <p:nvPicPr>
              <p:cNvPr id="100" name="Input penna 99">
                <a:extLst>
                  <a:ext uri="{FF2B5EF4-FFF2-40B4-BE49-F238E27FC236}">
                    <a16:creationId xmlns:a16="http://schemas.microsoft.com/office/drawing/2014/main" id="{7D601385-E80C-03DB-5840-B27632721618}"/>
                  </a:ext>
                </a:extLst>
              </p:cNvPr>
              <p:cNvPicPr/>
              <p:nvPr/>
            </p:nvPicPr>
            <p:blipFill>
              <a:blip r:embed="rId108"/>
              <a:stretch>
                <a:fillRect/>
              </a:stretch>
            </p:blipFill>
            <p:spPr>
              <a:xfrm>
                <a:off x="2408615" y="5600542"/>
                <a:ext cx="139320" cy="4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9">
            <p14:nvContentPartPr>
              <p14:cNvPr id="101" name="Input penna 100">
                <a:extLst>
                  <a:ext uri="{FF2B5EF4-FFF2-40B4-BE49-F238E27FC236}">
                    <a16:creationId xmlns:a16="http://schemas.microsoft.com/office/drawing/2014/main" id="{15CFF418-5FA5-6B37-025B-2AB4138EA9B8}"/>
                  </a:ext>
                </a:extLst>
              </p14:cNvPr>
              <p14:cNvContentPartPr/>
              <p14:nvPr/>
            </p14:nvContentPartPr>
            <p14:xfrm>
              <a:off x="2468375" y="5639782"/>
              <a:ext cx="93960" cy="110520"/>
            </p14:xfrm>
          </p:contentPart>
        </mc:Choice>
        <mc:Fallback>
          <p:pic>
            <p:nvPicPr>
              <p:cNvPr id="101" name="Input penna 100">
                <a:extLst>
                  <a:ext uri="{FF2B5EF4-FFF2-40B4-BE49-F238E27FC236}">
                    <a16:creationId xmlns:a16="http://schemas.microsoft.com/office/drawing/2014/main" id="{15CFF418-5FA5-6B37-025B-2AB4138EA9B8}"/>
                  </a:ext>
                </a:extLst>
              </p:cNvPr>
              <p:cNvPicPr/>
              <p:nvPr/>
            </p:nvPicPr>
            <p:blipFill>
              <a:blip r:embed="rId110"/>
              <a:stretch>
                <a:fillRect/>
              </a:stretch>
            </p:blipFill>
            <p:spPr>
              <a:xfrm>
                <a:off x="2457935" y="5629342"/>
                <a:ext cx="115200" cy="13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1">
            <p14:nvContentPartPr>
              <p14:cNvPr id="102" name="Input penna 101">
                <a:extLst>
                  <a:ext uri="{FF2B5EF4-FFF2-40B4-BE49-F238E27FC236}">
                    <a16:creationId xmlns:a16="http://schemas.microsoft.com/office/drawing/2014/main" id="{D7F2F305-9DF6-84AA-D296-A6FA96933040}"/>
                  </a:ext>
                </a:extLst>
              </p14:cNvPr>
              <p14:cNvContentPartPr/>
              <p14:nvPr/>
            </p14:nvContentPartPr>
            <p14:xfrm>
              <a:off x="2605175" y="5508022"/>
              <a:ext cx="10080" cy="201960"/>
            </p14:xfrm>
          </p:contentPart>
        </mc:Choice>
        <mc:Fallback>
          <p:pic>
            <p:nvPicPr>
              <p:cNvPr id="102" name="Input penna 101">
                <a:extLst>
                  <a:ext uri="{FF2B5EF4-FFF2-40B4-BE49-F238E27FC236}">
                    <a16:creationId xmlns:a16="http://schemas.microsoft.com/office/drawing/2014/main" id="{D7F2F305-9DF6-84AA-D296-A6FA96933040}"/>
                  </a:ext>
                </a:extLst>
              </p:cNvPr>
              <p:cNvPicPr/>
              <p:nvPr/>
            </p:nvPicPr>
            <p:blipFill>
              <a:blip r:embed="rId112"/>
              <a:stretch>
                <a:fillRect/>
              </a:stretch>
            </p:blipFill>
            <p:spPr>
              <a:xfrm>
                <a:off x="2594375" y="5497222"/>
                <a:ext cx="31320" cy="22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3">
            <p14:nvContentPartPr>
              <p14:cNvPr id="103" name="Input penna 102">
                <a:extLst>
                  <a:ext uri="{FF2B5EF4-FFF2-40B4-BE49-F238E27FC236}">
                    <a16:creationId xmlns:a16="http://schemas.microsoft.com/office/drawing/2014/main" id="{36B610CA-846B-E134-4734-50070FD80F2D}"/>
                  </a:ext>
                </a:extLst>
              </p14:cNvPr>
              <p14:cNvContentPartPr/>
              <p14:nvPr/>
            </p14:nvContentPartPr>
            <p14:xfrm>
              <a:off x="2600495" y="5606302"/>
              <a:ext cx="105840" cy="54360"/>
            </p14:xfrm>
          </p:contentPart>
        </mc:Choice>
        <mc:Fallback>
          <p:pic>
            <p:nvPicPr>
              <p:cNvPr id="103" name="Input penna 102">
                <a:extLst>
                  <a:ext uri="{FF2B5EF4-FFF2-40B4-BE49-F238E27FC236}">
                    <a16:creationId xmlns:a16="http://schemas.microsoft.com/office/drawing/2014/main" id="{36B610CA-846B-E134-4734-50070FD80F2D}"/>
                  </a:ext>
                </a:extLst>
              </p:cNvPr>
              <p:cNvPicPr/>
              <p:nvPr/>
            </p:nvPicPr>
            <p:blipFill>
              <a:blip r:embed="rId114"/>
              <a:stretch>
                <a:fillRect/>
              </a:stretch>
            </p:blipFill>
            <p:spPr>
              <a:xfrm>
                <a:off x="2590055" y="5595862"/>
                <a:ext cx="127080" cy="7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5">
            <p14:nvContentPartPr>
              <p14:cNvPr id="104" name="Input penna 103">
                <a:extLst>
                  <a:ext uri="{FF2B5EF4-FFF2-40B4-BE49-F238E27FC236}">
                    <a16:creationId xmlns:a16="http://schemas.microsoft.com/office/drawing/2014/main" id="{7D110D35-6676-DB8C-33DF-B0E8E2200B5A}"/>
                  </a:ext>
                </a:extLst>
              </p14:cNvPr>
              <p14:cNvContentPartPr/>
              <p14:nvPr/>
            </p14:nvContentPartPr>
            <p14:xfrm>
              <a:off x="2696975" y="5506942"/>
              <a:ext cx="36000" cy="160200"/>
            </p14:xfrm>
          </p:contentPart>
        </mc:Choice>
        <mc:Fallback>
          <p:pic>
            <p:nvPicPr>
              <p:cNvPr id="104" name="Input penna 103">
                <a:extLst>
                  <a:ext uri="{FF2B5EF4-FFF2-40B4-BE49-F238E27FC236}">
                    <a16:creationId xmlns:a16="http://schemas.microsoft.com/office/drawing/2014/main" id="{7D110D35-6676-DB8C-33DF-B0E8E2200B5A}"/>
                  </a:ext>
                </a:extLst>
              </p:cNvPr>
              <p:cNvPicPr/>
              <p:nvPr/>
            </p:nvPicPr>
            <p:blipFill>
              <a:blip r:embed="rId116"/>
              <a:stretch>
                <a:fillRect/>
              </a:stretch>
            </p:blipFill>
            <p:spPr>
              <a:xfrm>
                <a:off x="2686535" y="5496502"/>
                <a:ext cx="57240" cy="18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7">
            <p14:nvContentPartPr>
              <p14:cNvPr id="105" name="Input penna 104">
                <a:extLst>
                  <a:ext uri="{FF2B5EF4-FFF2-40B4-BE49-F238E27FC236}">
                    <a16:creationId xmlns:a16="http://schemas.microsoft.com/office/drawing/2014/main" id="{E54819AA-E02B-7089-374C-2EA3F27C010A}"/>
                  </a:ext>
                </a:extLst>
              </p14:cNvPr>
              <p14:cNvContentPartPr/>
              <p14:nvPr/>
            </p14:nvContentPartPr>
            <p14:xfrm>
              <a:off x="2453255" y="5825902"/>
              <a:ext cx="116640" cy="137160"/>
            </p14:xfrm>
          </p:contentPart>
        </mc:Choice>
        <mc:Fallback>
          <p:pic>
            <p:nvPicPr>
              <p:cNvPr id="105" name="Input penna 104">
                <a:extLst>
                  <a:ext uri="{FF2B5EF4-FFF2-40B4-BE49-F238E27FC236}">
                    <a16:creationId xmlns:a16="http://schemas.microsoft.com/office/drawing/2014/main" id="{E54819AA-E02B-7089-374C-2EA3F27C010A}"/>
                  </a:ext>
                </a:extLst>
              </p:cNvPr>
              <p:cNvPicPr/>
              <p:nvPr/>
            </p:nvPicPr>
            <p:blipFill>
              <a:blip r:embed="rId118"/>
              <a:stretch>
                <a:fillRect/>
              </a:stretch>
            </p:blipFill>
            <p:spPr>
              <a:xfrm>
                <a:off x="2442455" y="5815102"/>
                <a:ext cx="137880" cy="15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9">
            <p14:nvContentPartPr>
              <p14:cNvPr id="106" name="Input penna 105">
                <a:extLst>
                  <a:ext uri="{FF2B5EF4-FFF2-40B4-BE49-F238E27FC236}">
                    <a16:creationId xmlns:a16="http://schemas.microsoft.com/office/drawing/2014/main" id="{1C63151C-FC76-2BEE-742F-4BE1E9DA6537}"/>
                  </a:ext>
                </a:extLst>
              </p14:cNvPr>
              <p14:cNvContentPartPr/>
              <p14:nvPr/>
            </p14:nvContentPartPr>
            <p14:xfrm>
              <a:off x="2509415" y="5884222"/>
              <a:ext cx="55800" cy="26280"/>
            </p14:xfrm>
          </p:contentPart>
        </mc:Choice>
        <mc:Fallback>
          <p:pic>
            <p:nvPicPr>
              <p:cNvPr id="106" name="Input penna 105">
                <a:extLst>
                  <a:ext uri="{FF2B5EF4-FFF2-40B4-BE49-F238E27FC236}">
                    <a16:creationId xmlns:a16="http://schemas.microsoft.com/office/drawing/2014/main" id="{1C63151C-FC76-2BEE-742F-4BE1E9DA6537}"/>
                  </a:ext>
                </a:extLst>
              </p:cNvPr>
              <p:cNvPicPr/>
              <p:nvPr/>
            </p:nvPicPr>
            <p:blipFill>
              <a:blip r:embed="rId120"/>
              <a:stretch>
                <a:fillRect/>
              </a:stretch>
            </p:blipFill>
            <p:spPr>
              <a:xfrm>
                <a:off x="2498975" y="5873782"/>
                <a:ext cx="77040" cy="4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1">
            <p14:nvContentPartPr>
              <p14:cNvPr id="107" name="Input penna 106">
                <a:extLst>
                  <a:ext uri="{FF2B5EF4-FFF2-40B4-BE49-F238E27FC236}">
                    <a16:creationId xmlns:a16="http://schemas.microsoft.com/office/drawing/2014/main" id="{9FA8059E-6C3F-17B6-DE59-AC9942F04801}"/>
                  </a:ext>
                </a:extLst>
              </p14:cNvPr>
              <p14:cNvContentPartPr/>
              <p14:nvPr/>
            </p14:nvContentPartPr>
            <p14:xfrm>
              <a:off x="2588975" y="5778382"/>
              <a:ext cx="91440" cy="129600"/>
            </p14:xfrm>
          </p:contentPart>
        </mc:Choice>
        <mc:Fallback>
          <p:pic>
            <p:nvPicPr>
              <p:cNvPr id="107" name="Input penna 106">
                <a:extLst>
                  <a:ext uri="{FF2B5EF4-FFF2-40B4-BE49-F238E27FC236}">
                    <a16:creationId xmlns:a16="http://schemas.microsoft.com/office/drawing/2014/main" id="{9FA8059E-6C3F-17B6-DE59-AC9942F04801}"/>
                  </a:ext>
                </a:extLst>
              </p:cNvPr>
              <p:cNvPicPr/>
              <p:nvPr/>
            </p:nvPicPr>
            <p:blipFill>
              <a:blip r:embed="rId122"/>
              <a:stretch>
                <a:fillRect/>
              </a:stretch>
            </p:blipFill>
            <p:spPr>
              <a:xfrm>
                <a:off x="2578535" y="5767942"/>
                <a:ext cx="112680" cy="150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3">
            <p14:nvContentPartPr>
              <p14:cNvPr id="108" name="Input penna 107">
                <a:extLst>
                  <a:ext uri="{FF2B5EF4-FFF2-40B4-BE49-F238E27FC236}">
                    <a16:creationId xmlns:a16="http://schemas.microsoft.com/office/drawing/2014/main" id="{D50B4C29-F6DC-2E40-25AD-617723877570}"/>
                  </a:ext>
                </a:extLst>
              </p14:cNvPr>
              <p14:cNvContentPartPr/>
              <p14:nvPr/>
            </p14:nvContentPartPr>
            <p14:xfrm>
              <a:off x="2637215" y="5839582"/>
              <a:ext cx="201240" cy="25560"/>
            </p14:xfrm>
          </p:contentPart>
        </mc:Choice>
        <mc:Fallback>
          <p:pic>
            <p:nvPicPr>
              <p:cNvPr id="108" name="Input penna 107">
                <a:extLst>
                  <a:ext uri="{FF2B5EF4-FFF2-40B4-BE49-F238E27FC236}">
                    <a16:creationId xmlns:a16="http://schemas.microsoft.com/office/drawing/2014/main" id="{D50B4C29-F6DC-2E40-25AD-617723877570}"/>
                  </a:ext>
                </a:extLst>
              </p:cNvPr>
              <p:cNvPicPr/>
              <p:nvPr/>
            </p:nvPicPr>
            <p:blipFill>
              <a:blip r:embed="rId124"/>
              <a:stretch>
                <a:fillRect/>
              </a:stretch>
            </p:blipFill>
            <p:spPr>
              <a:xfrm>
                <a:off x="2626775" y="5829142"/>
                <a:ext cx="222480" cy="4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5">
            <p14:nvContentPartPr>
              <p14:cNvPr id="109" name="Input penna 108">
                <a:extLst>
                  <a:ext uri="{FF2B5EF4-FFF2-40B4-BE49-F238E27FC236}">
                    <a16:creationId xmlns:a16="http://schemas.microsoft.com/office/drawing/2014/main" id="{3DB4771C-9681-ADA1-34B8-D16822FD02F5}"/>
                  </a:ext>
                </a:extLst>
              </p14:cNvPr>
              <p14:cNvContentPartPr/>
              <p14:nvPr/>
            </p14:nvContentPartPr>
            <p14:xfrm>
              <a:off x="2972375" y="5461942"/>
              <a:ext cx="219960" cy="123480"/>
            </p14:xfrm>
          </p:contentPart>
        </mc:Choice>
        <mc:Fallback>
          <p:pic>
            <p:nvPicPr>
              <p:cNvPr id="109" name="Input penna 108">
                <a:extLst>
                  <a:ext uri="{FF2B5EF4-FFF2-40B4-BE49-F238E27FC236}">
                    <a16:creationId xmlns:a16="http://schemas.microsoft.com/office/drawing/2014/main" id="{3DB4771C-9681-ADA1-34B8-D16822FD02F5}"/>
                  </a:ext>
                </a:extLst>
              </p:cNvPr>
              <p:cNvPicPr/>
              <p:nvPr/>
            </p:nvPicPr>
            <p:blipFill>
              <a:blip r:embed="rId126"/>
              <a:stretch>
                <a:fillRect/>
              </a:stretch>
            </p:blipFill>
            <p:spPr>
              <a:xfrm>
                <a:off x="2961575" y="5451502"/>
                <a:ext cx="241200" cy="14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7">
            <p14:nvContentPartPr>
              <p14:cNvPr id="110" name="Input penna 109">
                <a:extLst>
                  <a:ext uri="{FF2B5EF4-FFF2-40B4-BE49-F238E27FC236}">
                    <a16:creationId xmlns:a16="http://schemas.microsoft.com/office/drawing/2014/main" id="{AA006787-3378-A15A-C9AA-B5798E857397}"/>
                  </a:ext>
                </a:extLst>
              </p14:cNvPr>
              <p14:cNvContentPartPr/>
              <p14:nvPr/>
            </p14:nvContentPartPr>
            <p14:xfrm>
              <a:off x="2939255" y="5646262"/>
              <a:ext cx="243360" cy="51480"/>
            </p14:xfrm>
          </p:contentPart>
        </mc:Choice>
        <mc:Fallback>
          <p:pic>
            <p:nvPicPr>
              <p:cNvPr id="110" name="Input penna 109">
                <a:extLst>
                  <a:ext uri="{FF2B5EF4-FFF2-40B4-BE49-F238E27FC236}">
                    <a16:creationId xmlns:a16="http://schemas.microsoft.com/office/drawing/2014/main" id="{AA006787-3378-A15A-C9AA-B5798E857397}"/>
                  </a:ext>
                </a:extLst>
              </p:cNvPr>
              <p:cNvPicPr/>
              <p:nvPr/>
            </p:nvPicPr>
            <p:blipFill>
              <a:blip r:embed="rId128"/>
              <a:stretch>
                <a:fillRect/>
              </a:stretch>
            </p:blipFill>
            <p:spPr>
              <a:xfrm>
                <a:off x="2928455" y="5635822"/>
                <a:ext cx="264600" cy="7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9">
            <p14:nvContentPartPr>
              <p14:cNvPr id="111" name="Input penna 110">
                <a:extLst>
                  <a:ext uri="{FF2B5EF4-FFF2-40B4-BE49-F238E27FC236}">
                    <a16:creationId xmlns:a16="http://schemas.microsoft.com/office/drawing/2014/main" id="{AE26CCF0-DA9D-3048-1C4F-C113F46207C1}"/>
                  </a:ext>
                </a:extLst>
              </p14:cNvPr>
              <p14:cNvContentPartPr/>
              <p14:nvPr/>
            </p14:nvContentPartPr>
            <p14:xfrm>
              <a:off x="3009815" y="5784142"/>
              <a:ext cx="204840" cy="109080"/>
            </p14:xfrm>
          </p:contentPart>
        </mc:Choice>
        <mc:Fallback>
          <p:pic>
            <p:nvPicPr>
              <p:cNvPr id="111" name="Input penna 110">
                <a:extLst>
                  <a:ext uri="{FF2B5EF4-FFF2-40B4-BE49-F238E27FC236}">
                    <a16:creationId xmlns:a16="http://schemas.microsoft.com/office/drawing/2014/main" id="{AE26CCF0-DA9D-3048-1C4F-C113F46207C1}"/>
                  </a:ext>
                </a:extLst>
              </p:cNvPr>
              <p:cNvPicPr/>
              <p:nvPr/>
            </p:nvPicPr>
            <p:blipFill>
              <a:blip r:embed="rId130"/>
              <a:stretch>
                <a:fillRect/>
              </a:stretch>
            </p:blipFill>
            <p:spPr>
              <a:xfrm>
                <a:off x="2999015" y="5773342"/>
                <a:ext cx="226080" cy="13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1">
            <p14:nvContentPartPr>
              <p14:cNvPr id="118" name="Input penna 117">
                <a:extLst>
                  <a:ext uri="{FF2B5EF4-FFF2-40B4-BE49-F238E27FC236}">
                    <a16:creationId xmlns:a16="http://schemas.microsoft.com/office/drawing/2014/main" id="{1105FD9B-3DBB-D198-9445-A8BA2704F551}"/>
                  </a:ext>
                </a:extLst>
              </p14:cNvPr>
              <p14:cNvContentPartPr/>
              <p14:nvPr/>
            </p14:nvContentPartPr>
            <p14:xfrm>
              <a:off x="3322295" y="5581462"/>
              <a:ext cx="154080" cy="15120"/>
            </p14:xfrm>
          </p:contentPart>
        </mc:Choice>
        <mc:Fallback>
          <p:pic>
            <p:nvPicPr>
              <p:cNvPr id="118" name="Input penna 117">
                <a:extLst>
                  <a:ext uri="{FF2B5EF4-FFF2-40B4-BE49-F238E27FC236}">
                    <a16:creationId xmlns:a16="http://schemas.microsoft.com/office/drawing/2014/main" id="{1105FD9B-3DBB-D198-9445-A8BA2704F551}"/>
                  </a:ext>
                </a:extLst>
              </p:cNvPr>
              <p:cNvPicPr/>
              <p:nvPr/>
            </p:nvPicPr>
            <p:blipFill>
              <a:blip r:embed="rId132"/>
              <a:stretch>
                <a:fillRect/>
              </a:stretch>
            </p:blipFill>
            <p:spPr>
              <a:xfrm>
                <a:off x="3311855" y="5570662"/>
                <a:ext cx="175320" cy="3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3">
            <p14:nvContentPartPr>
              <p14:cNvPr id="119" name="Input penna 118">
                <a:extLst>
                  <a:ext uri="{FF2B5EF4-FFF2-40B4-BE49-F238E27FC236}">
                    <a16:creationId xmlns:a16="http://schemas.microsoft.com/office/drawing/2014/main" id="{417F217A-CC1C-CDB7-62C7-EF049D1BE192}"/>
                  </a:ext>
                </a:extLst>
              </p14:cNvPr>
              <p14:cNvContentPartPr/>
              <p14:nvPr/>
            </p14:nvContentPartPr>
            <p14:xfrm>
              <a:off x="3325895" y="5586862"/>
              <a:ext cx="199440" cy="231840"/>
            </p14:xfrm>
          </p:contentPart>
        </mc:Choice>
        <mc:Fallback>
          <p:pic>
            <p:nvPicPr>
              <p:cNvPr id="119" name="Input penna 118">
                <a:extLst>
                  <a:ext uri="{FF2B5EF4-FFF2-40B4-BE49-F238E27FC236}">
                    <a16:creationId xmlns:a16="http://schemas.microsoft.com/office/drawing/2014/main" id="{417F217A-CC1C-CDB7-62C7-EF049D1BE192}"/>
                  </a:ext>
                </a:extLst>
              </p:cNvPr>
              <p:cNvPicPr/>
              <p:nvPr/>
            </p:nvPicPr>
            <p:blipFill>
              <a:blip r:embed="rId134"/>
              <a:stretch>
                <a:fillRect/>
              </a:stretch>
            </p:blipFill>
            <p:spPr>
              <a:xfrm>
                <a:off x="3315455" y="5576422"/>
                <a:ext cx="220680" cy="25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5">
            <p14:nvContentPartPr>
              <p14:cNvPr id="120" name="Input penna 119">
                <a:extLst>
                  <a:ext uri="{FF2B5EF4-FFF2-40B4-BE49-F238E27FC236}">
                    <a16:creationId xmlns:a16="http://schemas.microsoft.com/office/drawing/2014/main" id="{DCD7FAC7-60A2-B371-B55C-B4E79522346E}"/>
                  </a:ext>
                </a:extLst>
              </p14:cNvPr>
              <p14:cNvContentPartPr/>
              <p14:nvPr/>
            </p14:nvContentPartPr>
            <p14:xfrm>
              <a:off x="3519935" y="5677222"/>
              <a:ext cx="107640" cy="55080"/>
            </p14:xfrm>
          </p:contentPart>
        </mc:Choice>
        <mc:Fallback>
          <p:pic>
            <p:nvPicPr>
              <p:cNvPr id="120" name="Input penna 119">
                <a:extLst>
                  <a:ext uri="{FF2B5EF4-FFF2-40B4-BE49-F238E27FC236}">
                    <a16:creationId xmlns:a16="http://schemas.microsoft.com/office/drawing/2014/main" id="{DCD7FAC7-60A2-B371-B55C-B4E79522346E}"/>
                  </a:ext>
                </a:extLst>
              </p:cNvPr>
              <p:cNvPicPr/>
              <p:nvPr/>
            </p:nvPicPr>
            <p:blipFill>
              <a:blip r:embed="rId136"/>
              <a:stretch>
                <a:fillRect/>
              </a:stretch>
            </p:blipFill>
            <p:spPr>
              <a:xfrm>
                <a:off x="3509135" y="5666422"/>
                <a:ext cx="128880" cy="7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7">
            <p14:nvContentPartPr>
              <p14:cNvPr id="121" name="Input penna 120">
                <a:extLst>
                  <a:ext uri="{FF2B5EF4-FFF2-40B4-BE49-F238E27FC236}">
                    <a16:creationId xmlns:a16="http://schemas.microsoft.com/office/drawing/2014/main" id="{E0276570-E6EC-7893-2679-E17A23582741}"/>
                  </a:ext>
                </a:extLst>
              </p14:cNvPr>
              <p14:cNvContentPartPr/>
              <p14:nvPr/>
            </p14:nvContentPartPr>
            <p14:xfrm>
              <a:off x="3616415" y="5579662"/>
              <a:ext cx="24480" cy="241920"/>
            </p14:xfrm>
          </p:contentPart>
        </mc:Choice>
        <mc:Fallback>
          <p:pic>
            <p:nvPicPr>
              <p:cNvPr id="121" name="Input penna 120">
                <a:extLst>
                  <a:ext uri="{FF2B5EF4-FFF2-40B4-BE49-F238E27FC236}">
                    <a16:creationId xmlns:a16="http://schemas.microsoft.com/office/drawing/2014/main" id="{E0276570-E6EC-7893-2679-E17A23582741}"/>
                  </a:ext>
                </a:extLst>
              </p:cNvPr>
              <p:cNvPicPr/>
              <p:nvPr/>
            </p:nvPicPr>
            <p:blipFill>
              <a:blip r:embed="rId138"/>
              <a:stretch>
                <a:fillRect/>
              </a:stretch>
            </p:blipFill>
            <p:spPr>
              <a:xfrm>
                <a:off x="3605615" y="5568862"/>
                <a:ext cx="45720" cy="26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9">
            <p14:nvContentPartPr>
              <p14:cNvPr id="122" name="Input penna 121">
                <a:extLst>
                  <a:ext uri="{FF2B5EF4-FFF2-40B4-BE49-F238E27FC236}">
                    <a16:creationId xmlns:a16="http://schemas.microsoft.com/office/drawing/2014/main" id="{F880B3E9-9506-E2FE-7BE2-AC1BADE4E0EA}"/>
                  </a:ext>
                </a:extLst>
              </p14:cNvPr>
              <p14:cNvContentPartPr/>
              <p14:nvPr/>
            </p14:nvContentPartPr>
            <p14:xfrm>
              <a:off x="3711095" y="5598022"/>
              <a:ext cx="17280" cy="236520"/>
            </p14:xfrm>
          </p:contentPart>
        </mc:Choice>
        <mc:Fallback>
          <p:pic>
            <p:nvPicPr>
              <p:cNvPr id="122" name="Input penna 121">
                <a:extLst>
                  <a:ext uri="{FF2B5EF4-FFF2-40B4-BE49-F238E27FC236}">
                    <a16:creationId xmlns:a16="http://schemas.microsoft.com/office/drawing/2014/main" id="{F880B3E9-9506-E2FE-7BE2-AC1BADE4E0EA}"/>
                  </a:ext>
                </a:extLst>
              </p:cNvPr>
              <p:cNvPicPr/>
              <p:nvPr/>
            </p:nvPicPr>
            <p:blipFill>
              <a:blip r:embed="rId140"/>
              <a:stretch>
                <a:fillRect/>
              </a:stretch>
            </p:blipFill>
            <p:spPr>
              <a:xfrm>
                <a:off x="3700295" y="5587582"/>
                <a:ext cx="38520" cy="257760"/>
              </a:xfrm>
              <a:prstGeom prst="rect">
                <a:avLst/>
              </a:prstGeom>
            </p:spPr>
          </p:pic>
        </mc:Fallback>
      </mc:AlternateContent>
      <p:grpSp>
        <p:nvGrpSpPr>
          <p:cNvPr id="129" name="Gruppo 128">
            <a:extLst>
              <a:ext uri="{FF2B5EF4-FFF2-40B4-BE49-F238E27FC236}">
                <a16:creationId xmlns:a16="http://schemas.microsoft.com/office/drawing/2014/main" id="{D10F1CED-5841-6D04-F5A5-D34FE17AD4DC}"/>
              </a:ext>
            </a:extLst>
          </p:cNvPr>
          <p:cNvGrpSpPr/>
          <p:nvPr/>
        </p:nvGrpSpPr>
        <p:grpSpPr>
          <a:xfrm>
            <a:off x="2941775" y="6011662"/>
            <a:ext cx="1018800" cy="310680"/>
            <a:chOff x="2941775" y="6011662"/>
            <a:chExt cx="1018800" cy="310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1">
              <p14:nvContentPartPr>
                <p14:cNvPr id="123" name="Input penna 122">
                  <a:extLst>
                    <a:ext uri="{FF2B5EF4-FFF2-40B4-BE49-F238E27FC236}">
                      <a16:creationId xmlns:a16="http://schemas.microsoft.com/office/drawing/2014/main" id="{01624298-1088-CC13-D3F0-153F3069F642}"/>
                    </a:ext>
                  </a:extLst>
                </p14:cNvPr>
                <p14:cNvContentPartPr/>
                <p14:nvPr/>
              </p14:nvContentPartPr>
              <p14:xfrm>
                <a:off x="2941775" y="6011662"/>
                <a:ext cx="1018800" cy="149040"/>
              </p14:xfrm>
            </p:contentPart>
          </mc:Choice>
          <mc:Fallback>
            <p:pic>
              <p:nvPicPr>
                <p:cNvPr id="123" name="Input penna 122">
                  <a:extLst>
                    <a:ext uri="{FF2B5EF4-FFF2-40B4-BE49-F238E27FC236}">
                      <a16:creationId xmlns:a16="http://schemas.microsoft.com/office/drawing/2014/main" id="{01624298-1088-CC13-D3F0-153F3069F642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2931335" y="6001222"/>
                  <a:ext cx="104004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3">
              <p14:nvContentPartPr>
                <p14:cNvPr id="126" name="Input penna 125">
                  <a:extLst>
                    <a:ext uri="{FF2B5EF4-FFF2-40B4-BE49-F238E27FC236}">
                      <a16:creationId xmlns:a16="http://schemas.microsoft.com/office/drawing/2014/main" id="{8B4335D4-9EA1-30CE-0A42-5F8E95DA5E79}"/>
                    </a:ext>
                  </a:extLst>
                </p14:cNvPr>
                <p14:cNvContentPartPr/>
                <p14:nvPr/>
              </p14:nvContentPartPr>
              <p14:xfrm>
                <a:off x="3509135" y="6081502"/>
                <a:ext cx="9360" cy="150840"/>
              </p14:xfrm>
            </p:contentPart>
          </mc:Choice>
          <mc:Fallback>
            <p:pic>
              <p:nvPicPr>
                <p:cNvPr id="126" name="Input penna 125">
                  <a:extLst>
                    <a:ext uri="{FF2B5EF4-FFF2-40B4-BE49-F238E27FC236}">
                      <a16:creationId xmlns:a16="http://schemas.microsoft.com/office/drawing/2014/main" id="{8B4335D4-9EA1-30CE-0A42-5F8E95DA5E79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3498335" y="6070702"/>
                  <a:ext cx="30600" cy="17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5">
              <p14:nvContentPartPr>
                <p14:cNvPr id="127" name="Input penna 126">
                  <a:extLst>
                    <a:ext uri="{FF2B5EF4-FFF2-40B4-BE49-F238E27FC236}">
                      <a16:creationId xmlns:a16="http://schemas.microsoft.com/office/drawing/2014/main" id="{4F641D2E-B29B-67AF-0B69-BB3AD8E91883}"/>
                    </a:ext>
                  </a:extLst>
                </p14:cNvPr>
                <p14:cNvContentPartPr/>
                <p14:nvPr/>
              </p14:nvContentPartPr>
              <p14:xfrm>
                <a:off x="3386735" y="6248542"/>
                <a:ext cx="205920" cy="73800"/>
              </p14:xfrm>
            </p:contentPart>
          </mc:Choice>
          <mc:Fallback>
            <p:pic>
              <p:nvPicPr>
                <p:cNvPr id="127" name="Input penna 126">
                  <a:extLst>
                    <a:ext uri="{FF2B5EF4-FFF2-40B4-BE49-F238E27FC236}">
                      <a16:creationId xmlns:a16="http://schemas.microsoft.com/office/drawing/2014/main" id="{4F641D2E-B29B-67AF-0B69-BB3AD8E91883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3375935" y="6238102"/>
                  <a:ext cx="227160" cy="95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2" name="Gruppo 141">
            <a:extLst>
              <a:ext uri="{FF2B5EF4-FFF2-40B4-BE49-F238E27FC236}">
                <a16:creationId xmlns:a16="http://schemas.microsoft.com/office/drawing/2014/main" id="{68AEC958-A2B1-FF6F-021F-2E9671A08245}"/>
              </a:ext>
            </a:extLst>
          </p:cNvPr>
          <p:cNvGrpSpPr/>
          <p:nvPr/>
        </p:nvGrpSpPr>
        <p:grpSpPr>
          <a:xfrm>
            <a:off x="2991455" y="6429982"/>
            <a:ext cx="1099440" cy="347040"/>
            <a:chOff x="2991455" y="6429982"/>
            <a:chExt cx="1099440" cy="347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7">
              <p14:nvContentPartPr>
                <p14:cNvPr id="130" name="Input penna 129">
                  <a:extLst>
                    <a:ext uri="{FF2B5EF4-FFF2-40B4-BE49-F238E27FC236}">
                      <a16:creationId xmlns:a16="http://schemas.microsoft.com/office/drawing/2014/main" id="{BC498354-F88C-ADCA-A386-0CF13568C9FF}"/>
                    </a:ext>
                  </a:extLst>
                </p14:cNvPr>
                <p14:cNvContentPartPr/>
                <p14:nvPr/>
              </p14:nvContentPartPr>
              <p14:xfrm>
                <a:off x="3035375" y="6533302"/>
                <a:ext cx="109440" cy="141480"/>
              </p14:xfrm>
            </p:contentPart>
          </mc:Choice>
          <mc:Fallback>
            <p:pic>
              <p:nvPicPr>
                <p:cNvPr id="130" name="Input penna 129">
                  <a:extLst>
                    <a:ext uri="{FF2B5EF4-FFF2-40B4-BE49-F238E27FC236}">
                      <a16:creationId xmlns:a16="http://schemas.microsoft.com/office/drawing/2014/main" id="{BC498354-F88C-ADCA-A386-0CF13568C9FF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3024935" y="6522502"/>
                  <a:ext cx="13068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9">
              <p14:nvContentPartPr>
                <p14:cNvPr id="131" name="Input penna 130">
                  <a:extLst>
                    <a:ext uri="{FF2B5EF4-FFF2-40B4-BE49-F238E27FC236}">
                      <a16:creationId xmlns:a16="http://schemas.microsoft.com/office/drawing/2014/main" id="{CD064D86-5305-FBB3-958A-CF7DD849B4E3}"/>
                    </a:ext>
                  </a:extLst>
                </p14:cNvPr>
                <p14:cNvContentPartPr/>
                <p14:nvPr/>
              </p14:nvContentPartPr>
              <p14:xfrm>
                <a:off x="2991455" y="6706102"/>
                <a:ext cx="223200" cy="41400"/>
              </p14:xfrm>
            </p:contentPart>
          </mc:Choice>
          <mc:Fallback>
            <p:pic>
              <p:nvPicPr>
                <p:cNvPr id="131" name="Input penna 130">
                  <a:extLst>
                    <a:ext uri="{FF2B5EF4-FFF2-40B4-BE49-F238E27FC236}">
                      <a16:creationId xmlns:a16="http://schemas.microsoft.com/office/drawing/2014/main" id="{CD064D86-5305-FBB3-958A-CF7DD849B4E3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2981015" y="6695302"/>
                  <a:ext cx="24444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1">
              <p14:nvContentPartPr>
                <p14:cNvPr id="132" name="Input penna 131">
                  <a:extLst>
                    <a:ext uri="{FF2B5EF4-FFF2-40B4-BE49-F238E27FC236}">
                      <a16:creationId xmlns:a16="http://schemas.microsoft.com/office/drawing/2014/main" id="{8869AC1A-D693-4B4E-DA36-B2A0F1219453}"/>
                    </a:ext>
                  </a:extLst>
                </p14:cNvPr>
                <p14:cNvContentPartPr/>
                <p14:nvPr/>
              </p14:nvContentPartPr>
              <p14:xfrm>
                <a:off x="3305375" y="6479302"/>
                <a:ext cx="165600" cy="168480"/>
              </p14:xfrm>
            </p:contentPart>
          </mc:Choice>
          <mc:Fallback>
            <p:pic>
              <p:nvPicPr>
                <p:cNvPr id="132" name="Input penna 131">
                  <a:extLst>
                    <a:ext uri="{FF2B5EF4-FFF2-40B4-BE49-F238E27FC236}">
                      <a16:creationId xmlns:a16="http://schemas.microsoft.com/office/drawing/2014/main" id="{8869AC1A-D693-4B4E-DA36-B2A0F1219453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3294935" y="6468502"/>
                  <a:ext cx="186840" cy="18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3">
              <p14:nvContentPartPr>
                <p14:cNvPr id="133" name="Input penna 132">
                  <a:extLst>
                    <a:ext uri="{FF2B5EF4-FFF2-40B4-BE49-F238E27FC236}">
                      <a16:creationId xmlns:a16="http://schemas.microsoft.com/office/drawing/2014/main" id="{32154D5C-2A9D-FFEC-858E-E6C36F980E29}"/>
                    </a:ext>
                  </a:extLst>
                </p14:cNvPr>
                <p14:cNvContentPartPr/>
                <p14:nvPr/>
              </p14:nvContentPartPr>
              <p14:xfrm>
                <a:off x="3494735" y="6523942"/>
                <a:ext cx="71640" cy="40320"/>
              </p14:xfrm>
            </p:contentPart>
          </mc:Choice>
          <mc:Fallback>
            <p:pic>
              <p:nvPicPr>
                <p:cNvPr id="133" name="Input penna 132">
                  <a:extLst>
                    <a:ext uri="{FF2B5EF4-FFF2-40B4-BE49-F238E27FC236}">
                      <a16:creationId xmlns:a16="http://schemas.microsoft.com/office/drawing/2014/main" id="{32154D5C-2A9D-FFEC-858E-E6C36F980E29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3484295" y="6513142"/>
                  <a:ext cx="9288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5">
              <p14:nvContentPartPr>
                <p14:cNvPr id="134" name="Input penna 133">
                  <a:extLst>
                    <a:ext uri="{FF2B5EF4-FFF2-40B4-BE49-F238E27FC236}">
                      <a16:creationId xmlns:a16="http://schemas.microsoft.com/office/drawing/2014/main" id="{96C29A2B-5FE4-BE2E-A40D-6A69CC0DB140}"/>
                    </a:ext>
                  </a:extLst>
                </p14:cNvPr>
                <p14:cNvContentPartPr/>
                <p14:nvPr/>
              </p14:nvContentPartPr>
              <p14:xfrm>
                <a:off x="3584015" y="6429982"/>
                <a:ext cx="14760" cy="120240"/>
              </p14:xfrm>
            </p:contentPart>
          </mc:Choice>
          <mc:Fallback>
            <p:pic>
              <p:nvPicPr>
                <p:cNvPr id="134" name="Input penna 133">
                  <a:extLst>
                    <a:ext uri="{FF2B5EF4-FFF2-40B4-BE49-F238E27FC236}">
                      <a16:creationId xmlns:a16="http://schemas.microsoft.com/office/drawing/2014/main" id="{96C29A2B-5FE4-BE2E-A40D-6A69CC0DB140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3573575" y="6419182"/>
                  <a:ext cx="3600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7">
              <p14:nvContentPartPr>
                <p14:cNvPr id="135" name="Input penna 134">
                  <a:extLst>
                    <a:ext uri="{FF2B5EF4-FFF2-40B4-BE49-F238E27FC236}">
                      <a16:creationId xmlns:a16="http://schemas.microsoft.com/office/drawing/2014/main" id="{03E313BA-8CA3-6177-3B72-2B23287CCDA7}"/>
                    </a:ext>
                  </a:extLst>
                </p14:cNvPr>
                <p14:cNvContentPartPr/>
                <p14:nvPr/>
              </p14:nvContentPartPr>
              <p14:xfrm>
                <a:off x="3460895" y="6640942"/>
                <a:ext cx="161280" cy="136080"/>
              </p14:xfrm>
            </p:contentPart>
          </mc:Choice>
          <mc:Fallback>
            <p:pic>
              <p:nvPicPr>
                <p:cNvPr id="135" name="Input penna 134">
                  <a:extLst>
                    <a:ext uri="{FF2B5EF4-FFF2-40B4-BE49-F238E27FC236}">
                      <a16:creationId xmlns:a16="http://schemas.microsoft.com/office/drawing/2014/main" id="{03E313BA-8CA3-6177-3B72-2B23287CCDA7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3450095" y="6630502"/>
                  <a:ext cx="18252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9">
              <p14:nvContentPartPr>
                <p14:cNvPr id="136" name="Input penna 135">
                  <a:extLst>
                    <a:ext uri="{FF2B5EF4-FFF2-40B4-BE49-F238E27FC236}">
                      <a16:creationId xmlns:a16="http://schemas.microsoft.com/office/drawing/2014/main" id="{7F276E27-B8B8-299F-311A-C3C8B6CC7086}"/>
                    </a:ext>
                  </a:extLst>
                </p14:cNvPr>
                <p14:cNvContentPartPr/>
                <p14:nvPr/>
              </p14:nvContentPartPr>
              <p14:xfrm>
                <a:off x="3731615" y="6449422"/>
                <a:ext cx="137880" cy="56880"/>
              </p14:xfrm>
            </p:contentPart>
          </mc:Choice>
          <mc:Fallback>
            <p:pic>
              <p:nvPicPr>
                <p:cNvPr id="136" name="Input penna 135">
                  <a:extLst>
                    <a:ext uri="{FF2B5EF4-FFF2-40B4-BE49-F238E27FC236}">
                      <a16:creationId xmlns:a16="http://schemas.microsoft.com/office/drawing/2014/main" id="{7F276E27-B8B8-299F-311A-C3C8B6CC7086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3720815" y="6438982"/>
                  <a:ext cx="159120" cy="7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1">
              <p14:nvContentPartPr>
                <p14:cNvPr id="137" name="Input penna 136">
                  <a:extLst>
                    <a:ext uri="{FF2B5EF4-FFF2-40B4-BE49-F238E27FC236}">
                      <a16:creationId xmlns:a16="http://schemas.microsoft.com/office/drawing/2014/main" id="{4C4CA2DC-6F7A-087F-0F68-BCA6D8B016E8}"/>
                    </a:ext>
                  </a:extLst>
                </p14:cNvPr>
                <p14:cNvContentPartPr/>
                <p14:nvPr/>
              </p14:nvContentPartPr>
              <p14:xfrm>
                <a:off x="3728015" y="6449422"/>
                <a:ext cx="139680" cy="192600"/>
              </p14:xfrm>
            </p:contentPart>
          </mc:Choice>
          <mc:Fallback>
            <p:pic>
              <p:nvPicPr>
                <p:cNvPr id="137" name="Input penna 136">
                  <a:extLst>
                    <a:ext uri="{FF2B5EF4-FFF2-40B4-BE49-F238E27FC236}">
                      <a16:creationId xmlns:a16="http://schemas.microsoft.com/office/drawing/2014/main" id="{4C4CA2DC-6F7A-087F-0F68-BCA6D8B016E8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3717215" y="6438982"/>
                  <a:ext cx="160920" cy="21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3">
              <p14:nvContentPartPr>
                <p14:cNvPr id="138" name="Input penna 137">
                  <a:extLst>
                    <a:ext uri="{FF2B5EF4-FFF2-40B4-BE49-F238E27FC236}">
                      <a16:creationId xmlns:a16="http://schemas.microsoft.com/office/drawing/2014/main" id="{0669A343-4A65-0F31-1E2F-4F8B193A51CC}"/>
                    </a:ext>
                  </a:extLst>
                </p14:cNvPr>
                <p14:cNvContentPartPr/>
                <p14:nvPr/>
              </p14:nvContentPartPr>
              <p14:xfrm>
                <a:off x="3878855" y="6542302"/>
                <a:ext cx="86040" cy="9720"/>
              </p14:xfrm>
            </p:contentPart>
          </mc:Choice>
          <mc:Fallback>
            <p:pic>
              <p:nvPicPr>
                <p:cNvPr id="138" name="Input penna 137">
                  <a:extLst>
                    <a:ext uri="{FF2B5EF4-FFF2-40B4-BE49-F238E27FC236}">
                      <a16:creationId xmlns:a16="http://schemas.microsoft.com/office/drawing/2014/main" id="{0669A343-4A65-0F31-1E2F-4F8B193A51CC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3868415" y="6531862"/>
                  <a:ext cx="10728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5">
              <p14:nvContentPartPr>
                <p14:cNvPr id="139" name="Input penna 138">
                  <a:extLst>
                    <a:ext uri="{FF2B5EF4-FFF2-40B4-BE49-F238E27FC236}">
                      <a16:creationId xmlns:a16="http://schemas.microsoft.com/office/drawing/2014/main" id="{207E4BEE-EC4B-BDA5-775A-24108343D15B}"/>
                    </a:ext>
                  </a:extLst>
                </p14:cNvPr>
                <p14:cNvContentPartPr/>
                <p14:nvPr/>
              </p14:nvContentPartPr>
              <p14:xfrm>
                <a:off x="3994055" y="6440062"/>
                <a:ext cx="8280" cy="167760"/>
              </p14:xfrm>
            </p:contentPart>
          </mc:Choice>
          <mc:Fallback>
            <p:pic>
              <p:nvPicPr>
                <p:cNvPr id="139" name="Input penna 138">
                  <a:extLst>
                    <a:ext uri="{FF2B5EF4-FFF2-40B4-BE49-F238E27FC236}">
                      <a16:creationId xmlns:a16="http://schemas.microsoft.com/office/drawing/2014/main" id="{207E4BEE-EC4B-BDA5-775A-24108343D15B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3983615" y="6429622"/>
                  <a:ext cx="2952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7">
              <p14:nvContentPartPr>
                <p14:cNvPr id="140" name="Input penna 139">
                  <a:extLst>
                    <a:ext uri="{FF2B5EF4-FFF2-40B4-BE49-F238E27FC236}">
                      <a16:creationId xmlns:a16="http://schemas.microsoft.com/office/drawing/2014/main" id="{9F2855DF-FD42-79DD-A56B-43BC5EA8E071}"/>
                    </a:ext>
                  </a:extLst>
                </p14:cNvPr>
                <p14:cNvContentPartPr/>
                <p14:nvPr/>
              </p14:nvContentPartPr>
              <p14:xfrm>
                <a:off x="4080815" y="6473542"/>
                <a:ext cx="10080" cy="148320"/>
              </p14:xfrm>
            </p:contentPart>
          </mc:Choice>
          <mc:Fallback>
            <p:pic>
              <p:nvPicPr>
                <p:cNvPr id="140" name="Input penna 139">
                  <a:extLst>
                    <a:ext uri="{FF2B5EF4-FFF2-40B4-BE49-F238E27FC236}">
                      <a16:creationId xmlns:a16="http://schemas.microsoft.com/office/drawing/2014/main" id="{9F2855DF-FD42-79DD-A56B-43BC5EA8E071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4070015" y="6463102"/>
                  <a:ext cx="31320" cy="169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7" name="Gruppo 146">
            <a:extLst>
              <a:ext uri="{FF2B5EF4-FFF2-40B4-BE49-F238E27FC236}">
                <a16:creationId xmlns:a16="http://schemas.microsoft.com/office/drawing/2014/main" id="{6B5F6723-7289-B578-C80A-3B040BD20686}"/>
              </a:ext>
            </a:extLst>
          </p:cNvPr>
          <p:cNvGrpSpPr/>
          <p:nvPr/>
        </p:nvGrpSpPr>
        <p:grpSpPr>
          <a:xfrm>
            <a:off x="5071175" y="5427022"/>
            <a:ext cx="282600" cy="268200"/>
            <a:chOff x="5071175" y="5427022"/>
            <a:chExt cx="282600" cy="268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69">
              <p14:nvContentPartPr>
                <p14:cNvPr id="143" name="Input penna 142">
                  <a:extLst>
                    <a:ext uri="{FF2B5EF4-FFF2-40B4-BE49-F238E27FC236}">
                      <a16:creationId xmlns:a16="http://schemas.microsoft.com/office/drawing/2014/main" id="{E03BA7AD-3BC2-625B-D5DC-9FCF6D8BCA97}"/>
                    </a:ext>
                  </a:extLst>
                </p14:cNvPr>
                <p14:cNvContentPartPr/>
                <p14:nvPr/>
              </p14:nvContentPartPr>
              <p14:xfrm>
                <a:off x="5071175" y="5427022"/>
                <a:ext cx="116640" cy="245880"/>
              </p14:xfrm>
            </p:contentPart>
          </mc:Choice>
          <mc:Fallback>
            <p:pic>
              <p:nvPicPr>
                <p:cNvPr id="143" name="Input penna 142">
                  <a:extLst>
                    <a:ext uri="{FF2B5EF4-FFF2-40B4-BE49-F238E27FC236}">
                      <a16:creationId xmlns:a16="http://schemas.microsoft.com/office/drawing/2014/main" id="{E03BA7AD-3BC2-625B-D5DC-9FCF6D8BCA97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5060735" y="5416582"/>
                  <a:ext cx="137880" cy="26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1">
              <p14:nvContentPartPr>
                <p14:cNvPr id="144" name="Input penna 143">
                  <a:extLst>
                    <a:ext uri="{FF2B5EF4-FFF2-40B4-BE49-F238E27FC236}">
                      <a16:creationId xmlns:a16="http://schemas.microsoft.com/office/drawing/2014/main" id="{BE899D2C-4631-4F68-7A91-E84B9B79D51E}"/>
                    </a:ext>
                  </a:extLst>
                </p14:cNvPr>
                <p14:cNvContentPartPr/>
                <p14:nvPr/>
              </p14:nvContentPartPr>
              <p14:xfrm>
                <a:off x="5117975" y="5541502"/>
                <a:ext cx="40680" cy="153720"/>
              </p14:xfrm>
            </p:contentPart>
          </mc:Choice>
          <mc:Fallback>
            <p:pic>
              <p:nvPicPr>
                <p:cNvPr id="144" name="Input penna 143">
                  <a:extLst>
                    <a:ext uri="{FF2B5EF4-FFF2-40B4-BE49-F238E27FC236}">
                      <a16:creationId xmlns:a16="http://schemas.microsoft.com/office/drawing/2014/main" id="{BE899D2C-4631-4F68-7A91-E84B9B79D51E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5107175" y="5530702"/>
                  <a:ext cx="61920" cy="17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3">
              <p14:nvContentPartPr>
                <p14:cNvPr id="145" name="Input penna 144">
                  <a:extLst>
                    <a:ext uri="{FF2B5EF4-FFF2-40B4-BE49-F238E27FC236}">
                      <a16:creationId xmlns:a16="http://schemas.microsoft.com/office/drawing/2014/main" id="{9B72BF39-BA38-CE78-7FEC-F44A9310D237}"/>
                    </a:ext>
                  </a:extLst>
                </p14:cNvPr>
                <p14:cNvContentPartPr/>
                <p14:nvPr/>
              </p14:nvContentPartPr>
              <p14:xfrm>
                <a:off x="5324975" y="5451142"/>
                <a:ext cx="28800" cy="219600"/>
              </p14:xfrm>
            </p:contentPart>
          </mc:Choice>
          <mc:Fallback>
            <p:pic>
              <p:nvPicPr>
                <p:cNvPr id="145" name="Input penna 144">
                  <a:extLst>
                    <a:ext uri="{FF2B5EF4-FFF2-40B4-BE49-F238E27FC236}">
                      <a16:creationId xmlns:a16="http://schemas.microsoft.com/office/drawing/2014/main" id="{9B72BF39-BA38-CE78-7FEC-F44A9310D237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5314535" y="5440702"/>
                  <a:ext cx="50040" cy="240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6" name="Gruppo 155">
            <a:extLst>
              <a:ext uri="{FF2B5EF4-FFF2-40B4-BE49-F238E27FC236}">
                <a16:creationId xmlns:a16="http://schemas.microsoft.com/office/drawing/2014/main" id="{FAFD0B59-411C-D21E-3A0B-701F19FB48A3}"/>
              </a:ext>
            </a:extLst>
          </p:cNvPr>
          <p:cNvGrpSpPr/>
          <p:nvPr/>
        </p:nvGrpSpPr>
        <p:grpSpPr>
          <a:xfrm>
            <a:off x="5544935" y="5403982"/>
            <a:ext cx="355680" cy="494640"/>
            <a:chOff x="5544935" y="5403982"/>
            <a:chExt cx="355680" cy="494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75">
              <p14:nvContentPartPr>
                <p14:cNvPr id="148" name="Input penna 147">
                  <a:extLst>
                    <a:ext uri="{FF2B5EF4-FFF2-40B4-BE49-F238E27FC236}">
                      <a16:creationId xmlns:a16="http://schemas.microsoft.com/office/drawing/2014/main" id="{F5D8EF6E-AEBE-0568-5739-BED9ED209D01}"/>
                    </a:ext>
                  </a:extLst>
                </p14:cNvPr>
                <p14:cNvContentPartPr/>
                <p14:nvPr/>
              </p14:nvContentPartPr>
              <p14:xfrm>
                <a:off x="5544935" y="5404702"/>
                <a:ext cx="180720" cy="39240"/>
              </p14:xfrm>
            </p:contentPart>
          </mc:Choice>
          <mc:Fallback>
            <p:pic>
              <p:nvPicPr>
                <p:cNvPr id="148" name="Input penna 147">
                  <a:extLst>
                    <a:ext uri="{FF2B5EF4-FFF2-40B4-BE49-F238E27FC236}">
                      <a16:creationId xmlns:a16="http://schemas.microsoft.com/office/drawing/2014/main" id="{F5D8EF6E-AEBE-0568-5739-BED9ED209D01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5534135" y="5394262"/>
                  <a:ext cx="201960" cy="6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7">
              <p14:nvContentPartPr>
                <p14:cNvPr id="149" name="Input penna 148">
                  <a:extLst>
                    <a:ext uri="{FF2B5EF4-FFF2-40B4-BE49-F238E27FC236}">
                      <a16:creationId xmlns:a16="http://schemas.microsoft.com/office/drawing/2014/main" id="{27CF550F-B2E6-2723-C7A0-3C5A8B5DDCC8}"/>
                    </a:ext>
                  </a:extLst>
                </p14:cNvPr>
                <p14:cNvContentPartPr/>
                <p14:nvPr/>
              </p14:nvContentPartPr>
              <p14:xfrm>
                <a:off x="5593895" y="5477062"/>
                <a:ext cx="105840" cy="43200"/>
              </p14:xfrm>
            </p:contentPart>
          </mc:Choice>
          <mc:Fallback>
            <p:pic>
              <p:nvPicPr>
                <p:cNvPr id="149" name="Input penna 148">
                  <a:extLst>
                    <a:ext uri="{FF2B5EF4-FFF2-40B4-BE49-F238E27FC236}">
                      <a16:creationId xmlns:a16="http://schemas.microsoft.com/office/drawing/2014/main" id="{27CF550F-B2E6-2723-C7A0-3C5A8B5DDCC8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5583455" y="5466622"/>
                  <a:ext cx="127080" cy="6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9">
              <p14:nvContentPartPr>
                <p14:cNvPr id="150" name="Input penna 149">
                  <a:extLst>
                    <a:ext uri="{FF2B5EF4-FFF2-40B4-BE49-F238E27FC236}">
                      <a16:creationId xmlns:a16="http://schemas.microsoft.com/office/drawing/2014/main" id="{811A271B-D746-3ED2-96B5-C98B36904FFC}"/>
                    </a:ext>
                  </a:extLst>
                </p14:cNvPr>
                <p14:cNvContentPartPr/>
                <p14:nvPr/>
              </p14:nvContentPartPr>
              <p14:xfrm>
                <a:off x="5610455" y="5586862"/>
                <a:ext cx="57960" cy="93240"/>
              </p14:xfrm>
            </p:contentPart>
          </mc:Choice>
          <mc:Fallback>
            <p:pic>
              <p:nvPicPr>
                <p:cNvPr id="150" name="Input penna 149">
                  <a:extLst>
                    <a:ext uri="{FF2B5EF4-FFF2-40B4-BE49-F238E27FC236}">
                      <a16:creationId xmlns:a16="http://schemas.microsoft.com/office/drawing/2014/main" id="{811A271B-D746-3ED2-96B5-C98B36904FFC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5599655" y="5576422"/>
                  <a:ext cx="79200" cy="11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1">
              <p14:nvContentPartPr>
                <p14:cNvPr id="151" name="Input penna 150">
                  <a:extLst>
                    <a:ext uri="{FF2B5EF4-FFF2-40B4-BE49-F238E27FC236}">
                      <a16:creationId xmlns:a16="http://schemas.microsoft.com/office/drawing/2014/main" id="{5556C2CC-3C98-375C-4A66-2E85D4D9FCE7}"/>
                    </a:ext>
                  </a:extLst>
                </p14:cNvPr>
                <p14:cNvContentPartPr/>
                <p14:nvPr/>
              </p14:nvContentPartPr>
              <p14:xfrm>
                <a:off x="5694695" y="5522782"/>
                <a:ext cx="164880" cy="43920"/>
              </p14:xfrm>
            </p:contentPart>
          </mc:Choice>
          <mc:Fallback>
            <p:pic>
              <p:nvPicPr>
                <p:cNvPr id="151" name="Input penna 150">
                  <a:extLst>
                    <a:ext uri="{FF2B5EF4-FFF2-40B4-BE49-F238E27FC236}">
                      <a16:creationId xmlns:a16="http://schemas.microsoft.com/office/drawing/2014/main" id="{5556C2CC-3C98-375C-4A66-2E85D4D9FCE7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5684255" y="5512342"/>
                  <a:ext cx="186120" cy="6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3">
              <p14:nvContentPartPr>
                <p14:cNvPr id="152" name="Input penna 151">
                  <a:extLst>
                    <a:ext uri="{FF2B5EF4-FFF2-40B4-BE49-F238E27FC236}">
                      <a16:creationId xmlns:a16="http://schemas.microsoft.com/office/drawing/2014/main" id="{E62D5A3C-773B-D9A6-4070-0811F1837C82}"/>
                    </a:ext>
                  </a:extLst>
                </p14:cNvPr>
                <p14:cNvContentPartPr/>
                <p14:nvPr/>
              </p14:nvContentPartPr>
              <p14:xfrm>
                <a:off x="5859215" y="5403982"/>
                <a:ext cx="41400" cy="213120"/>
              </p14:xfrm>
            </p:contentPart>
          </mc:Choice>
          <mc:Fallback>
            <p:pic>
              <p:nvPicPr>
                <p:cNvPr id="152" name="Input penna 151">
                  <a:extLst>
                    <a:ext uri="{FF2B5EF4-FFF2-40B4-BE49-F238E27FC236}">
                      <a16:creationId xmlns:a16="http://schemas.microsoft.com/office/drawing/2014/main" id="{E62D5A3C-773B-D9A6-4070-0811F1837C82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5848415" y="5393182"/>
                  <a:ext cx="62640" cy="23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5">
              <p14:nvContentPartPr>
                <p14:cNvPr id="153" name="Input penna 152">
                  <a:extLst>
                    <a:ext uri="{FF2B5EF4-FFF2-40B4-BE49-F238E27FC236}">
                      <a16:creationId xmlns:a16="http://schemas.microsoft.com/office/drawing/2014/main" id="{F7F9ABC5-6E68-7F50-D4A5-96DFC5803FF2}"/>
                    </a:ext>
                  </a:extLst>
                </p14:cNvPr>
                <p14:cNvContentPartPr/>
                <p14:nvPr/>
              </p14:nvContentPartPr>
              <p14:xfrm>
                <a:off x="5686775" y="5775502"/>
                <a:ext cx="25200" cy="123120"/>
              </p14:xfrm>
            </p:contentPart>
          </mc:Choice>
          <mc:Fallback>
            <p:pic>
              <p:nvPicPr>
                <p:cNvPr id="153" name="Input penna 152">
                  <a:extLst>
                    <a:ext uri="{FF2B5EF4-FFF2-40B4-BE49-F238E27FC236}">
                      <a16:creationId xmlns:a16="http://schemas.microsoft.com/office/drawing/2014/main" id="{F7F9ABC5-6E68-7F50-D4A5-96DFC5803FF2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5676335" y="5765062"/>
                  <a:ext cx="46440" cy="14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7">
              <p14:nvContentPartPr>
                <p14:cNvPr id="154" name="Input penna 153">
                  <a:extLst>
                    <a:ext uri="{FF2B5EF4-FFF2-40B4-BE49-F238E27FC236}">
                      <a16:creationId xmlns:a16="http://schemas.microsoft.com/office/drawing/2014/main" id="{57E0751E-2455-9CAA-897B-27352856F687}"/>
                    </a:ext>
                  </a:extLst>
                </p14:cNvPr>
                <p14:cNvContentPartPr/>
                <p14:nvPr/>
              </p14:nvContentPartPr>
              <p14:xfrm>
                <a:off x="5672375" y="5738422"/>
                <a:ext cx="181800" cy="118440"/>
              </p14:xfrm>
            </p:contentPart>
          </mc:Choice>
          <mc:Fallback>
            <p:pic>
              <p:nvPicPr>
                <p:cNvPr id="154" name="Input penna 153">
                  <a:extLst>
                    <a:ext uri="{FF2B5EF4-FFF2-40B4-BE49-F238E27FC236}">
                      <a16:creationId xmlns:a16="http://schemas.microsoft.com/office/drawing/2014/main" id="{57E0751E-2455-9CAA-897B-27352856F687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5661935" y="5727622"/>
                  <a:ext cx="203040" cy="139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6" name="Gruppo 185">
            <a:extLst>
              <a:ext uri="{FF2B5EF4-FFF2-40B4-BE49-F238E27FC236}">
                <a16:creationId xmlns:a16="http://schemas.microsoft.com/office/drawing/2014/main" id="{09633841-A5D0-F429-B712-83BFE7418EDB}"/>
              </a:ext>
            </a:extLst>
          </p:cNvPr>
          <p:cNvGrpSpPr/>
          <p:nvPr/>
        </p:nvGrpSpPr>
        <p:grpSpPr>
          <a:xfrm>
            <a:off x="6417575" y="5408302"/>
            <a:ext cx="414720" cy="455040"/>
            <a:chOff x="6417575" y="5408302"/>
            <a:chExt cx="414720" cy="455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89">
              <p14:nvContentPartPr>
                <p14:cNvPr id="157" name="Input penna 156">
                  <a:extLst>
                    <a:ext uri="{FF2B5EF4-FFF2-40B4-BE49-F238E27FC236}">
                      <a16:creationId xmlns:a16="http://schemas.microsoft.com/office/drawing/2014/main" id="{9B9487D2-1914-F403-F277-6F5B5F00615C}"/>
                    </a:ext>
                  </a:extLst>
                </p14:cNvPr>
                <p14:cNvContentPartPr/>
                <p14:nvPr/>
              </p14:nvContentPartPr>
              <p14:xfrm>
                <a:off x="6417575" y="5408302"/>
                <a:ext cx="228960" cy="21600"/>
              </p14:xfrm>
            </p:contentPart>
          </mc:Choice>
          <mc:Fallback>
            <p:pic>
              <p:nvPicPr>
                <p:cNvPr id="157" name="Input penna 156">
                  <a:extLst>
                    <a:ext uri="{FF2B5EF4-FFF2-40B4-BE49-F238E27FC236}">
                      <a16:creationId xmlns:a16="http://schemas.microsoft.com/office/drawing/2014/main" id="{9B9487D2-1914-F403-F277-6F5B5F00615C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6406775" y="5397862"/>
                  <a:ext cx="25020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1">
              <p14:nvContentPartPr>
                <p14:cNvPr id="158" name="Input penna 157">
                  <a:extLst>
                    <a:ext uri="{FF2B5EF4-FFF2-40B4-BE49-F238E27FC236}">
                      <a16:creationId xmlns:a16="http://schemas.microsoft.com/office/drawing/2014/main" id="{710A2198-A89B-6ABD-FC13-81B85D48DA47}"/>
                    </a:ext>
                  </a:extLst>
                </p14:cNvPr>
                <p14:cNvContentPartPr/>
                <p14:nvPr/>
              </p14:nvContentPartPr>
              <p14:xfrm>
                <a:off x="6458615" y="5427022"/>
                <a:ext cx="104040" cy="178560"/>
              </p14:xfrm>
            </p:contentPart>
          </mc:Choice>
          <mc:Fallback>
            <p:pic>
              <p:nvPicPr>
                <p:cNvPr id="158" name="Input penna 157">
                  <a:extLst>
                    <a:ext uri="{FF2B5EF4-FFF2-40B4-BE49-F238E27FC236}">
                      <a16:creationId xmlns:a16="http://schemas.microsoft.com/office/drawing/2014/main" id="{710A2198-A89B-6ABD-FC13-81B85D48DA47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6447815" y="5416582"/>
                  <a:ext cx="125280" cy="19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3">
              <p14:nvContentPartPr>
                <p14:cNvPr id="159" name="Input penna 158">
                  <a:extLst>
                    <a:ext uri="{FF2B5EF4-FFF2-40B4-BE49-F238E27FC236}">
                      <a16:creationId xmlns:a16="http://schemas.microsoft.com/office/drawing/2014/main" id="{81270F04-3BC6-CC75-226B-37FA23A8270C}"/>
                    </a:ext>
                  </a:extLst>
                </p14:cNvPr>
                <p14:cNvContentPartPr/>
                <p14:nvPr/>
              </p14:nvContentPartPr>
              <p14:xfrm>
                <a:off x="6538895" y="5472742"/>
                <a:ext cx="67320" cy="118440"/>
              </p14:xfrm>
            </p:contentPart>
          </mc:Choice>
          <mc:Fallback>
            <p:pic>
              <p:nvPicPr>
                <p:cNvPr id="159" name="Input penna 158">
                  <a:extLst>
                    <a:ext uri="{FF2B5EF4-FFF2-40B4-BE49-F238E27FC236}">
                      <a16:creationId xmlns:a16="http://schemas.microsoft.com/office/drawing/2014/main" id="{81270F04-3BC6-CC75-226B-37FA23A8270C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6528455" y="5461942"/>
                  <a:ext cx="8856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5">
              <p14:nvContentPartPr>
                <p14:cNvPr id="160" name="Input penna 159">
                  <a:extLst>
                    <a:ext uri="{FF2B5EF4-FFF2-40B4-BE49-F238E27FC236}">
                      <a16:creationId xmlns:a16="http://schemas.microsoft.com/office/drawing/2014/main" id="{637F4480-F2DA-D4A0-12D3-FE40610E0A99}"/>
                    </a:ext>
                  </a:extLst>
                </p14:cNvPr>
                <p14:cNvContentPartPr/>
                <p14:nvPr/>
              </p14:nvContentPartPr>
              <p14:xfrm>
                <a:off x="6709535" y="5431702"/>
                <a:ext cx="8280" cy="142560"/>
              </p14:xfrm>
            </p:contentPart>
          </mc:Choice>
          <mc:Fallback>
            <p:pic>
              <p:nvPicPr>
                <p:cNvPr id="160" name="Input penna 159">
                  <a:extLst>
                    <a:ext uri="{FF2B5EF4-FFF2-40B4-BE49-F238E27FC236}">
                      <a16:creationId xmlns:a16="http://schemas.microsoft.com/office/drawing/2014/main" id="{637F4480-F2DA-D4A0-12D3-FE40610E0A99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6699095" y="5421262"/>
                  <a:ext cx="2952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7">
              <p14:nvContentPartPr>
                <p14:cNvPr id="161" name="Input penna 160">
                  <a:extLst>
                    <a:ext uri="{FF2B5EF4-FFF2-40B4-BE49-F238E27FC236}">
                      <a16:creationId xmlns:a16="http://schemas.microsoft.com/office/drawing/2014/main" id="{A5552AE1-9FA5-7614-E5BD-FD60606EDFE8}"/>
                    </a:ext>
                  </a:extLst>
                </p14:cNvPr>
                <p14:cNvContentPartPr/>
                <p14:nvPr/>
              </p14:nvContentPartPr>
              <p14:xfrm>
                <a:off x="6705215" y="5520262"/>
                <a:ext cx="111240" cy="36360"/>
              </p14:xfrm>
            </p:contentPart>
          </mc:Choice>
          <mc:Fallback>
            <p:pic>
              <p:nvPicPr>
                <p:cNvPr id="161" name="Input penna 160">
                  <a:extLst>
                    <a:ext uri="{FF2B5EF4-FFF2-40B4-BE49-F238E27FC236}">
                      <a16:creationId xmlns:a16="http://schemas.microsoft.com/office/drawing/2014/main" id="{A5552AE1-9FA5-7614-E5BD-FD60606EDFE8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6694415" y="5509822"/>
                  <a:ext cx="13248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9">
              <p14:nvContentPartPr>
                <p14:cNvPr id="162" name="Input penna 161">
                  <a:extLst>
                    <a:ext uri="{FF2B5EF4-FFF2-40B4-BE49-F238E27FC236}">
                      <a16:creationId xmlns:a16="http://schemas.microsoft.com/office/drawing/2014/main" id="{4632F3AC-A3C8-08C5-74BA-71C4932311E5}"/>
                    </a:ext>
                  </a:extLst>
                </p14:cNvPr>
                <p14:cNvContentPartPr/>
                <p14:nvPr/>
              </p14:nvContentPartPr>
              <p14:xfrm>
                <a:off x="6579935" y="5666062"/>
                <a:ext cx="252360" cy="197280"/>
              </p14:xfrm>
            </p:contentPart>
          </mc:Choice>
          <mc:Fallback>
            <p:pic>
              <p:nvPicPr>
                <p:cNvPr id="162" name="Input penna 161">
                  <a:extLst>
                    <a:ext uri="{FF2B5EF4-FFF2-40B4-BE49-F238E27FC236}">
                      <a16:creationId xmlns:a16="http://schemas.microsoft.com/office/drawing/2014/main" id="{4632F3AC-A3C8-08C5-74BA-71C4932311E5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6569495" y="5655262"/>
                  <a:ext cx="273600" cy="218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4" name="Gruppo 183">
            <a:extLst>
              <a:ext uri="{FF2B5EF4-FFF2-40B4-BE49-F238E27FC236}">
                <a16:creationId xmlns:a16="http://schemas.microsoft.com/office/drawing/2014/main" id="{97A191F5-EB30-AE53-F53E-BC14B1552913}"/>
              </a:ext>
            </a:extLst>
          </p:cNvPr>
          <p:cNvGrpSpPr/>
          <p:nvPr/>
        </p:nvGrpSpPr>
        <p:grpSpPr>
          <a:xfrm>
            <a:off x="7333055" y="5377702"/>
            <a:ext cx="1934280" cy="605880"/>
            <a:chOff x="7333055" y="5377702"/>
            <a:chExt cx="1934280" cy="605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01">
              <p14:nvContentPartPr>
                <p14:cNvPr id="163" name="Input penna 162">
                  <a:extLst>
                    <a:ext uri="{FF2B5EF4-FFF2-40B4-BE49-F238E27FC236}">
                      <a16:creationId xmlns:a16="http://schemas.microsoft.com/office/drawing/2014/main" id="{C6F76D9D-B616-42F7-D881-A28173294ABB}"/>
                    </a:ext>
                  </a:extLst>
                </p14:cNvPr>
                <p14:cNvContentPartPr/>
                <p14:nvPr/>
              </p14:nvContentPartPr>
              <p14:xfrm>
                <a:off x="7333055" y="5393542"/>
                <a:ext cx="168480" cy="228240"/>
              </p14:xfrm>
            </p:contentPart>
          </mc:Choice>
          <mc:Fallback>
            <p:pic>
              <p:nvPicPr>
                <p:cNvPr id="163" name="Input penna 162">
                  <a:extLst>
                    <a:ext uri="{FF2B5EF4-FFF2-40B4-BE49-F238E27FC236}">
                      <a16:creationId xmlns:a16="http://schemas.microsoft.com/office/drawing/2014/main" id="{C6F76D9D-B616-42F7-D881-A28173294ABB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7322615" y="5383102"/>
                  <a:ext cx="189720" cy="24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3">
              <p14:nvContentPartPr>
                <p14:cNvPr id="164" name="Input penna 163">
                  <a:extLst>
                    <a:ext uri="{FF2B5EF4-FFF2-40B4-BE49-F238E27FC236}">
                      <a16:creationId xmlns:a16="http://schemas.microsoft.com/office/drawing/2014/main" id="{051EB944-4A9A-A993-0FCA-CDAC3DEB8272}"/>
                    </a:ext>
                  </a:extLst>
                </p14:cNvPr>
                <p14:cNvContentPartPr/>
                <p14:nvPr/>
              </p14:nvContentPartPr>
              <p14:xfrm>
                <a:off x="7607375" y="5394622"/>
                <a:ext cx="22680" cy="167760"/>
              </p14:xfrm>
            </p:contentPart>
          </mc:Choice>
          <mc:Fallback>
            <p:pic>
              <p:nvPicPr>
                <p:cNvPr id="164" name="Input penna 163">
                  <a:extLst>
                    <a:ext uri="{FF2B5EF4-FFF2-40B4-BE49-F238E27FC236}">
                      <a16:creationId xmlns:a16="http://schemas.microsoft.com/office/drawing/2014/main" id="{051EB944-4A9A-A993-0FCA-CDAC3DEB8272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7596575" y="5383822"/>
                  <a:ext cx="4392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5">
              <p14:nvContentPartPr>
                <p14:cNvPr id="165" name="Input penna 164">
                  <a:extLst>
                    <a:ext uri="{FF2B5EF4-FFF2-40B4-BE49-F238E27FC236}">
                      <a16:creationId xmlns:a16="http://schemas.microsoft.com/office/drawing/2014/main" id="{F08011E0-F3CA-30C2-6629-CB30529FADAB}"/>
                    </a:ext>
                  </a:extLst>
                </p14:cNvPr>
                <p14:cNvContentPartPr/>
                <p14:nvPr/>
              </p14:nvContentPartPr>
              <p14:xfrm>
                <a:off x="7600895" y="5537542"/>
                <a:ext cx="82800" cy="49680"/>
              </p14:xfrm>
            </p:contentPart>
          </mc:Choice>
          <mc:Fallback>
            <p:pic>
              <p:nvPicPr>
                <p:cNvPr id="165" name="Input penna 164">
                  <a:extLst>
                    <a:ext uri="{FF2B5EF4-FFF2-40B4-BE49-F238E27FC236}">
                      <a16:creationId xmlns:a16="http://schemas.microsoft.com/office/drawing/2014/main" id="{F08011E0-F3CA-30C2-6629-CB30529FADAB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7590455" y="5527102"/>
                  <a:ext cx="104040" cy="7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7">
              <p14:nvContentPartPr>
                <p14:cNvPr id="166" name="Input penna 165">
                  <a:extLst>
                    <a:ext uri="{FF2B5EF4-FFF2-40B4-BE49-F238E27FC236}">
                      <a16:creationId xmlns:a16="http://schemas.microsoft.com/office/drawing/2014/main" id="{C145FFF9-B4D9-C7F2-BDB8-809FB022F799}"/>
                    </a:ext>
                  </a:extLst>
                </p14:cNvPr>
                <p14:cNvContentPartPr/>
                <p14:nvPr/>
              </p14:nvContentPartPr>
              <p14:xfrm>
                <a:off x="7475255" y="5679742"/>
                <a:ext cx="222840" cy="127800"/>
              </p14:xfrm>
            </p:contentPart>
          </mc:Choice>
          <mc:Fallback>
            <p:pic>
              <p:nvPicPr>
                <p:cNvPr id="166" name="Input penna 165">
                  <a:extLst>
                    <a:ext uri="{FF2B5EF4-FFF2-40B4-BE49-F238E27FC236}">
                      <a16:creationId xmlns:a16="http://schemas.microsoft.com/office/drawing/2014/main" id="{C145FFF9-B4D9-C7F2-BDB8-809FB022F799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7464455" y="5669302"/>
                  <a:ext cx="244080" cy="14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9">
              <p14:nvContentPartPr>
                <p14:cNvPr id="167" name="Input penna 166">
                  <a:extLst>
                    <a:ext uri="{FF2B5EF4-FFF2-40B4-BE49-F238E27FC236}">
                      <a16:creationId xmlns:a16="http://schemas.microsoft.com/office/drawing/2014/main" id="{9CBF262A-B702-FD2C-731E-A2283C8629A9}"/>
                    </a:ext>
                  </a:extLst>
                </p14:cNvPr>
                <p14:cNvContentPartPr/>
                <p14:nvPr/>
              </p14:nvContentPartPr>
              <p14:xfrm>
                <a:off x="7776215" y="5415142"/>
                <a:ext cx="175320" cy="37440"/>
              </p14:xfrm>
            </p:contentPart>
          </mc:Choice>
          <mc:Fallback>
            <p:pic>
              <p:nvPicPr>
                <p:cNvPr id="167" name="Input penna 166">
                  <a:extLst>
                    <a:ext uri="{FF2B5EF4-FFF2-40B4-BE49-F238E27FC236}">
                      <a16:creationId xmlns:a16="http://schemas.microsoft.com/office/drawing/2014/main" id="{9CBF262A-B702-FD2C-731E-A2283C8629A9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7765415" y="5404342"/>
                  <a:ext cx="196560" cy="5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1">
              <p14:nvContentPartPr>
                <p14:cNvPr id="168" name="Input penna 167">
                  <a:extLst>
                    <a:ext uri="{FF2B5EF4-FFF2-40B4-BE49-F238E27FC236}">
                      <a16:creationId xmlns:a16="http://schemas.microsoft.com/office/drawing/2014/main" id="{2A77D16B-5EEE-4A24-0A29-27DF3D860B24}"/>
                    </a:ext>
                  </a:extLst>
                </p14:cNvPr>
                <p14:cNvContentPartPr/>
                <p14:nvPr/>
              </p14:nvContentPartPr>
              <p14:xfrm>
                <a:off x="7744895" y="5449342"/>
                <a:ext cx="139680" cy="160200"/>
              </p14:xfrm>
            </p:contentPart>
          </mc:Choice>
          <mc:Fallback>
            <p:pic>
              <p:nvPicPr>
                <p:cNvPr id="168" name="Input penna 167">
                  <a:extLst>
                    <a:ext uri="{FF2B5EF4-FFF2-40B4-BE49-F238E27FC236}">
                      <a16:creationId xmlns:a16="http://schemas.microsoft.com/office/drawing/2014/main" id="{2A77D16B-5EEE-4A24-0A29-27DF3D860B24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7734095" y="5438902"/>
                  <a:ext cx="16092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3">
              <p14:nvContentPartPr>
                <p14:cNvPr id="169" name="Input penna 168">
                  <a:extLst>
                    <a:ext uri="{FF2B5EF4-FFF2-40B4-BE49-F238E27FC236}">
                      <a16:creationId xmlns:a16="http://schemas.microsoft.com/office/drawing/2014/main" id="{EC6E8022-5849-BE41-53B4-F3B8CF04167B}"/>
                    </a:ext>
                  </a:extLst>
                </p14:cNvPr>
                <p14:cNvContentPartPr/>
                <p14:nvPr/>
              </p14:nvContentPartPr>
              <p14:xfrm>
                <a:off x="7835975" y="5602702"/>
                <a:ext cx="10080" cy="70200"/>
              </p14:xfrm>
            </p:contentPart>
          </mc:Choice>
          <mc:Fallback>
            <p:pic>
              <p:nvPicPr>
                <p:cNvPr id="169" name="Input penna 168">
                  <a:extLst>
                    <a:ext uri="{FF2B5EF4-FFF2-40B4-BE49-F238E27FC236}">
                      <a16:creationId xmlns:a16="http://schemas.microsoft.com/office/drawing/2014/main" id="{EC6E8022-5849-BE41-53B4-F3B8CF04167B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7825175" y="5592262"/>
                  <a:ext cx="31320" cy="9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5">
              <p14:nvContentPartPr>
                <p14:cNvPr id="170" name="Input penna 169">
                  <a:extLst>
                    <a:ext uri="{FF2B5EF4-FFF2-40B4-BE49-F238E27FC236}">
                      <a16:creationId xmlns:a16="http://schemas.microsoft.com/office/drawing/2014/main" id="{93A26429-978F-C38A-FE77-03525D1DB3AA}"/>
                    </a:ext>
                  </a:extLst>
                </p14:cNvPr>
                <p14:cNvContentPartPr/>
                <p14:nvPr/>
              </p14:nvContentPartPr>
              <p14:xfrm>
                <a:off x="7721495" y="5659582"/>
                <a:ext cx="231840" cy="80280"/>
              </p14:xfrm>
            </p:contentPart>
          </mc:Choice>
          <mc:Fallback>
            <p:pic>
              <p:nvPicPr>
                <p:cNvPr id="170" name="Input penna 169">
                  <a:extLst>
                    <a:ext uri="{FF2B5EF4-FFF2-40B4-BE49-F238E27FC236}">
                      <a16:creationId xmlns:a16="http://schemas.microsoft.com/office/drawing/2014/main" id="{93A26429-978F-C38A-FE77-03525D1DB3AA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7711055" y="5648782"/>
                  <a:ext cx="253080" cy="10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7">
              <p14:nvContentPartPr>
                <p14:cNvPr id="171" name="Input penna 170">
                  <a:extLst>
                    <a:ext uri="{FF2B5EF4-FFF2-40B4-BE49-F238E27FC236}">
                      <a16:creationId xmlns:a16="http://schemas.microsoft.com/office/drawing/2014/main" id="{9C7343B8-5CB7-DDF8-517A-566A913DD2D3}"/>
                    </a:ext>
                  </a:extLst>
                </p14:cNvPr>
                <p14:cNvContentPartPr/>
                <p14:nvPr/>
              </p14:nvContentPartPr>
              <p14:xfrm>
                <a:off x="8038655" y="5377702"/>
                <a:ext cx="36000" cy="221400"/>
              </p14:xfrm>
            </p:contentPart>
          </mc:Choice>
          <mc:Fallback>
            <p:pic>
              <p:nvPicPr>
                <p:cNvPr id="171" name="Input penna 170">
                  <a:extLst>
                    <a:ext uri="{FF2B5EF4-FFF2-40B4-BE49-F238E27FC236}">
                      <a16:creationId xmlns:a16="http://schemas.microsoft.com/office/drawing/2014/main" id="{9C7343B8-5CB7-DDF8-517A-566A913DD2D3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8028215" y="5367262"/>
                  <a:ext cx="57240" cy="24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9">
              <p14:nvContentPartPr>
                <p14:cNvPr id="172" name="Input penna 171">
                  <a:extLst>
                    <a:ext uri="{FF2B5EF4-FFF2-40B4-BE49-F238E27FC236}">
                      <a16:creationId xmlns:a16="http://schemas.microsoft.com/office/drawing/2014/main" id="{C9C8EFAA-DD91-9175-A762-AFB82E1C06B5}"/>
                    </a:ext>
                  </a:extLst>
                </p14:cNvPr>
                <p14:cNvContentPartPr/>
                <p14:nvPr/>
              </p14:nvContentPartPr>
              <p14:xfrm>
                <a:off x="7729775" y="5734822"/>
                <a:ext cx="199440" cy="248760"/>
              </p14:xfrm>
            </p:contentPart>
          </mc:Choice>
          <mc:Fallback>
            <p:pic>
              <p:nvPicPr>
                <p:cNvPr id="172" name="Input penna 171">
                  <a:extLst>
                    <a:ext uri="{FF2B5EF4-FFF2-40B4-BE49-F238E27FC236}">
                      <a16:creationId xmlns:a16="http://schemas.microsoft.com/office/drawing/2014/main" id="{C9C8EFAA-DD91-9175-A762-AFB82E1C06B5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7718975" y="5724022"/>
                  <a:ext cx="220680" cy="27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1">
              <p14:nvContentPartPr>
                <p14:cNvPr id="173" name="Input penna 172">
                  <a:extLst>
                    <a:ext uri="{FF2B5EF4-FFF2-40B4-BE49-F238E27FC236}">
                      <a16:creationId xmlns:a16="http://schemas.microsoft.com/office/drawing/2014/main" id="{5D9F5D38-D3DA-1D0E-8F6E-4C6A7E57B92C}"/>
                    </a:ext>
                  </a:extLst>
                </p14:cNvPr>
                <p14:cNvContentPartPr/>
                <p14:nvPr/>
              </p14:nvContentPartPr>
              <p14:xfrm>
                <a:off x="7828055" y="5828422"/>
                <a:ext cx="28080" cy="97920"/>
              </p14:xfrm>
            </p:contentPart>
          </mc:Choice>
          <mc:Fallback>
            <p:pic>
              <p:nvPicPr>
                <p:cNvPr id="173" name="Input penna 172">
                  <a:extLst>
                    <a:ext uri="{FF2B5EF4-FFF2-40B4-BE49-F238E27FC236}">
                      <a16:creationId xmlns:a16="http://schemas.microsoft.com/office/drawing/2014/main" id="{5D9F5D38-D3DA-1D0E-8F6E-4C6A7E57B92C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7817255" y="5817982"/>
                  <a:ext cx="4932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3">
              <p14:nvContentPartPr>
                <p14:cNvPr id="174" name="Input penna 173">
                  <a:extLst>
                    <a:ext uri="{FF2B5EF4-FFF2-40B4-BE49-F238E27FC236}">
                      <a16:creationId xmlns:a16="http://schemas.microsoft.com/office/drawing/2014/main" id="{506B2DAF-792B-C433-5106-F1EE6E3C885D}"/>
                    </a:ext>
                  </a:extLst>
                </p14:cNvPr>
                <p14:cNvContentPartPr/>
                <p14:nvPr/>
              </p14:nvContentPartPr>
              <p14:xfrm>
                <a:off x="7870895" y="5780182"/>
                <a:ext cx="187200" cy="194760"/>
              </p14:xfrm>
            </p:contentPart>
          </mc:Choice>
          <mc:Fallback>
            <p:pic>
              <p:nvPicPr>
                <p:cNvPr id="174" name="Input penna 173">
                  <a:extLst>
                    <a:ext uri="{FF2B5EF4-FFF2-40B4-BE49-F238E27FC236}">
                      <a16:creationId xmlns:a16="http://schemas.microsoft.com/office/drawing/2014/main" id="{506B2DAF-792B-C433-5106-F1EE6E3C885D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7860095" y="5769742"/>
                  <a:ext cx="20844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5">
              <p14:nvContentPartPr>
                <p14:cNvPr id="175" name="Input penna 174">
                  <a:extLst>
                    <a:ext uri="{FF2B5EF4-FFF2-40B4-BE49-F238E27FC236}">
                      <a16:creationId xmlns:a16="http://schemas.microsoft.com/office/drawing/2014/main" id="{CB83778E-CF84-7FD3-BB68-AC0644E4FB80}"/>
                    </a:ext>
                  </a:extLst>
                </p14:cNvPr>
                <p14:cNvContentPartPr/>
                <p14:nvPr/>
              </p14:nvContentPartPr>
              <p14:xfrm>
                <a:off x="7977095" y="5868382"/>
                <a:ext cx="198720" cy="20880"/>
              </p14:xfrm>
            </p:contentPart>
          </mc:Choice>
          <mc:Fallback>
            <p:pic>
              <p:nvPicPr>
                <p:cNvPr id="175" name="Input penna 174">
                  <a:extLst>
                    <a:ext uri="{FF2B5EF4-FFF2-40B4-BE49-F238E27FC236}">
                      <a16:creationId xmlns:a16="http://schemas.microsoft.com/office/drawing/2014/main" id="{CB83778E-CF84-7FD3-BB68-AC0644E4FB80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7966655" y="5857942"/>
                  <a:ext cx="21996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7">
              <p14:nvContentPartPr>
                <p14:cNvPr id="176" name="Input penna 175">
                  <a:extLst>
                    <a:ext uri="{FF2B5EF4-FFF2-40B4-BE49-F238E27FC236}">
                      <a16:creationId xmlns:a16="http://schemas.microsoft.com/office/drawing/2014/main" id="{A846EA2F-1995-B602-8280-8AC320FAD940}"/>
                    </a:ext>
                  </a:extLst>
                </p14:cNvPr>
                <p14:cNvContentPartPr/>
                <p14:nvPr/>
              </p14:nvContentPartPr>
              <p14:xfrm>
                <a:off x="8269775" y="5514502"/>
                <a:ext cx="124200" cy="155520"/>
              </p14:xfrm>
            </p:contentPart>
          </mc:Choice>
          <mc:Fallback>
            <p:pic>
              <p:nvPicPr>
                <p:cNvPr id="176" name="Input penna 175">
                  <a:extLst>
                    <a:ext uri="{FF2B5EF4-FFF2-40B4-BE49-F238E27FC236}">
                      <a16:creationId xmlns:a16="http://schemas.microsoft.com/office/drawing/2014/main" id="{A846EA2F-1995-B602-8280-8AC320FAD940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8258975" y="5503702"/>
                  <a:ext cx="14544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9">
              <p14:nvContentPartPr>
                <p14:cNvPr id="177" name="Input penna 176">
                  <a:extLst>
                    <a:ext uri="{FF2B5EF4-FFF2-40B4-BE49-F238E27FC236}">
                      <a16:creationId xmlns:a16="http://schemas.microsoft.com/office/drawing/2014/main" id="{816F6967-D29F-8911-4400-E3C9EEF72817}"/>
                    </a:ext>
                  </a:extLst>
                </p14:cNvPr>
                <p14:cNvContentPartPr/>
                <p14:nvPr/>
              </p14:nvContentPartPr>
              <p14:xfrm>
                <a:off x="8439695" y="5590462"/>
                <a:ext cx="122760" cy="8640"/>
              </p14:xfrm>
            </p:contentPart>
          </mc:Choice>
          <mc:Fallback>
            <p:pic>
              <p:nvPicPr>
                <p:cNvPr id="177" name="Input penna 176">
                  <a:extLst>
                    <a:ext uri="{FF2B5EF4-FFF2-40B4-BE49-F238E27FC236}">
                      <a16:creationId xmlns:a16="http://schemas.microsoft.com/office/drawing/2014/main" id="{816F6967-D29F-8911-4400-E3C9EEF72817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8429255" y="5580022"/>
                  <a:ext cx="14400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1">
              <p14:nvContentPartPr>
                <p14:cNvPr id="178" name="Input penna 177">
                  <a:extLst>
                    <a:ext uri="{FF2B5EF4-FFF2-40B4-BE49-F238E27FC236}">
                      <a16:creationId xmlns:a16="http://schemas.microsoft.com/office/drawing/2014/main" id="{52787990-7380-5171-B79A-21EBBC486EAD}"/>
                    </a:ext>
                  </a:extLst>
                </p14:cNvPr>
                <p14:cNvContentPartPr/>
                <p14:nvPr/>
              </p14:nvContentPartPr>
              <p14:xfrm>
                <a:off x="8522495" y="5466262"/>
                <a:ext cx="69480" cy="240120"/>
              </p14:xfrm>
            </p:contentPart>
          </mc:Choice>
          <mc:Fallback>
            <p:pic>
              <p:nvPicPr>
                <p:cNvPr id="178" name="Input penna 177">
                  <a:extLst>
                    <a:ext uri="{FF2B5EF4-FFF2-40B4-BE49-F238E27FC236}">
                      <a16:creationId xmlns:a16="http://schemas.microsoft.com/office/drawing/2014/main" id="{52787990-7380-5171-B79A-21EBBC486EAD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8511695" y="5455462"/>
                  <a:ext cx="90720" cy="26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3">
              <p14:nvContentPartPr>
                <p14:cNvPr id="179" name="Input penna 178">
                  <a:extLst>
                    <a:ext uri="{FF2B5EF4-FFF2-40B4-BE49-F238E27FC236}">
                      <a16:creationId xmlns:a16="http://schemas.microsoft.com/office/drawing/2014/main" id="{A977D3E5-1ECC-0EF9-622C-55730D53129B}"/>
                    </a:ext>
                  </a:extLst>
                </p14:cNvPr>
                <p14:cNvContentPartPr/>
                <p14:nvPr/>
              </p14:nvContentPartPr>
              <p14:xfrm>
                <a:off x="8672975" y="5523862"/>
                <a:ext cx="232560" cy="123120"/>
              </p14:xfrm>
            </p:contentPart>
          </mc:Choice>
          <mc:Fallback>
            <p:pic>
              <p:nvPicPr>
                <p:cNvPr id="179" name="Input penna 178">
                  <a:extLst>
                    <a:ext uri="{FF2B5EF4-FFF2-40B4-BE49-F238E27FC236}">
                      <a16:creationId xmlns:a16="http://schemas.microsoft.com/office/drawing/2014/main" id="{A977D3E5-1ECC-0EF9-622C-55730D53129B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8662175" y="5513062"/>
                  <a:ext cx="253800" cy="14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5">
              <p14:nvContentPartPr>
                <p14:cNvPr id="180" name="Input penna 179">
                  <a:extLst>
                    <a:ext uri="{FF2B5EF4-FFF2-40B4-BE49-F238E27FC236}">
                      <a16:creationId xmlns:a16="http://schemas.microsoft.com/office/drawing/2014/main" id="{2CAF2371-7CD5-25B2-8525-A8CCEA7518A6}"/>
                    </a:ext>
                  </a:extLst>
                </p14:cNvPr>
                <p14:cNvContentPartPr/>
                <p14:nvPr/>
              </p14:nvContentPartPr>
              <p14:xfrm>
                <a:off x="8715815" y="5717182"/>
                <a:ext cx="17640" cy="117360"/>
              </p14:xfrm>
            </p:contentPart>
          </mc:Choice>
          <mc:Fallback>
            <p:pic>
              <p:nvPicPr>
                <p:cNvPr id="180" name="Input penna 179">
                  <a:extLst>
                    <a:ext uri="{FF2B5EF4-FFF2-40B4-BE49-F238E27FC236}">
                      <a16:creationId xmlns:a16="http://schemas.microsoft.com/office/drawing/2014/main" id="{2CAF2371-7CD5-25B2-8525-A8CCEA7518A6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8705375" y="5706382"/>
                  <a:ext cx="3888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7">
              <p14:nvContentPartPr>
                <p14:cNvPr id="181" name="Input penna 180">
                  <a:extLst>
                    <a:ext uri="{FF2B5EF4-FFF2-40B4-BE49-F238E27FC236}">
                      <a16:creationId xmlns:a16="http://schemas.microsoft.com/office/drawing/2014/main" id="{5048374B-9043-71D1-27C8-42CC4AE78B89}"/>
                    </a:ext>
                  </a:extLst>
                </p14:cNvPr>
                <p14:cNvContentPartPr/>
                <p14:nvPr/>
              </p14:nvContentPartPr>
              <p14:xfrm>
                <a:off x="8849735" y="5693782"/>
                <a:ext cx="20160" cy="118440"/>
              </p14:xfrm>
            </p:contentPart>
          </mc:Choice>
          <mc:Fallback>
            <p:pic>
              <p:nvPicPr>
                <p:cNvPr id="181" name="Input penna 180">
                  <a:extLst>
                    <a:ext uri="{FF2B5EF4-FFF2-40B4-BE49-F238E27FC236}">
                      <a16:creationId xmlns:a16="http://schemas.microsoft.com/office/drawing/2014/main" id="{5048374B-9043-71D1-27C8-42CC4AE78B89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8839295" y="5683342"/>
                  <a:ext cx="4140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9">
              <p14:nvContentPartPr>
                <p14:cNvPr id="182" name="Input penna 181">
                  <a:extLst>
                    <a:ext uri="{FF2B5EF4-FFF2-40B4-BE49-F238E27FC236}">
                      <a16:creationId xmlns:a16="http://schemas.microsoft.com/office/drawing/2014/main" id="{17682078-4822-5393-F049-8756E2AF0607}"/>
                    </a:ext>
                  </a:extLst>
                </p14:cNvPr>
                <p14:cNvContentPartPr/>
                <p14:nvPr/>
              </p14:nvContentPartPr>
              <p14:xfrm>
                <a:off x="8531855" y="5842462"/>
                <a:ext cx="735480" cy="83880"/>
              </p14:xfrm>
            </p:contentPart>
          </mc:Choice>
          <mc:Fallback>
            <p:pic>
              <p:nvPicPr>
                <p:cNvPr id="182" name="Input penna 181">
                  <a:extLst>
                    <a:ext uri="{FF2B5EF4-FFF2-40B4-BE49-F238E27FC236}">
                      <a16:creationId xmlns:a16="http://schemas.microsoft.com/office/drawing/2014/main" id="{17682078-4822-5393-F049-8756E2AF0607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8521055" y="5832022"/>
                  <a:ext cx="756720" cy="105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41">
            <p14:nvContentPartPr>
              <p14:cNvPr id="187" name="Input penna 186">
                <a:extLst>
                  <a:ext uri="{FF2B5EF4-FFF2-40B4-BE49-F238E27FC236}">
                    <a16:creationId xmlns:a16="http://schemas.microsoft.com/office/drawing/2014/main" id="{A51B3490-F8BC-8CF2-586E-299BD324DA15}"/>
                  </a:ext>
                </a:extLst>
              </p14:cNvPr>
              <p14:cNvContentPartPr/>
              <p14:nvPr/>
            </p14:nvContentPartPr>
            <p14:xfrm>
              <a:off x="3262535" y="6290662"/>
              <a:ext cx="360" cy="360"/>
            </p14:xfrm>
          </p:contentPart>
        </mc:Choice>
        <mc:Fallback>
          <p:pic>
            <p:nvPicPr>
              <p:cNvPr id="187" name="Input penna 186">
                <a:extLst>
                  <a:ext uri="{FF2B5EF4-FFF2-40B4-BE49-F238E27FC236}">
                    <a16:creationId xmlns:a16="http://schemas.microsoft.com/office/drawing/2014/main" id="{A51B3490-F8BC-8CF2-586E-299BD324DA15}"/>
                  </a:ext>
                </a:extLst>
              </p:cNvPr>
              <p:cNvPicPr/>
              <p:nvPr/>
            </p:nvPicPr>
            <p:blipFill>
              <a:blip r:embed="rId242"/>
              <a:stretch>
                <a:fillRect/>
              </a:stretch>
            </p:blipFill>
            <p:spPr>
              <a:xfrm>
                <a:off x="3256415" y="6284542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3">
            <p14:nvContentPartPr>
              <p14:cNvPr id="208" name="Input penna 207">
                <a:extLst>
                  <a:ext uri="{FF2B5EF4-FFF2-40B4-BE49-F238E27FC236}">
                    <a16:creationId xmlns:a16="http://schemas.microsoft.com/office/drawing/2014/main" id="{FB556D0C-874D-8E43-AE7F-B9F3FAF482F3}"/>
                  </a:ext>
                </a:extLst>
              </p14:cNvPr>
              <p14:cNvContentPartPr/>
              <p14:nvPr/>
            </p14:nvContentPartPr>
            <p14:xfrm>
              <a:off x="7144662" y="2982975"/>
              <a:ext cx="954000" cy="98640"/>
            </p14:xfrm>
          </p:contentPart>
        </mc:Choice>
        <mc:Fallback>
          <p:pic>
            <p:nvPicPr>
              <p:cNvPr id="208" name="Input penna 207">
                <a:extLst>
                  <a:ext uri="{FF2B5EF4-FFF2-40B4-BE49-F238E27FC236}">
                    <a16:creationId xmlns:a16="http://schemas.microsoft.com/office/drawing/2014/main" id="{FB556D0C-874D-8E43-AE7F-B9F3FAF482F3}"/>
                  </a:ext>
                </a:extLst>
              </p:cNvPr>
              <p:cNvPicPr/>
              <p:nvPr/>
            </p:nvPicPr>
            <p:blipFill>
              <a:blip r:embed="rId244"/>
              <a:stretch>
                <a:fillRect/>
              </a:stretch>
            </p:blipFill>
            <p:spPr>
              <a:xfrm>
                <a:off x="7134222" y="2972175"/>
                <a:ext cx="975240" cy="119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57693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D87F95-804D-AA4D-0C7D-9411A7A43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FEDDAED-58D4-183C-3088-8DBFCB17F5CC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0ED036-4CB2-3DF0-38E7-A21A3FA49F65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2DBD6B-8215-8FD6-DB0D-588941BC3EDF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FD95E4E5-8D3F-9889-D377-68C596BE553B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0A4BA935-B533-B760-87BE-3B65D8C7D13B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0C574A02-4384-A11E-5731-8A6ACF9A399E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C0193473-4165-0362-D12F-541E6CB5FF57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8AC25CD5-A8DA-8F7E-7E8D-5149756EA488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E5FA101C-8FCA-FCA1-C646-662F8A3493B0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44F9C09B-09A9-99E4-C68B-DEF6E4B7F133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DF5D7F7A-D8A5-3711-C06A-95ACF889839C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E458601C-26B7-FDF8-FADA-874E0297AE63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0DFB7115-FA35-4ECC-0360-5569FB32162B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E4273562-FB62-18B9-9C62-3F038268760A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3E692A4F-2B11-9756-F8A8-A91EAA17DDF0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058EC6CE-70D1-BFDE-42BB-A832636861C4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8C89FDC6-9D63-6B1B-527A-A0D8C21C9036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301ABAB7-E545-C64C-D35D-749581F643EE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AA251C76-904E-D829-5D47-3D3A9471D5A4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15B17133-B091-C38D-B2D8-BA3CD1C259EE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42BDD034-2CA0-882C-86B1-DE293B58BE1E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0392D72A-9004-B666-9EB4-970CB8BEA76F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CC412EB4-A16B-105A-5B64-62E48D0423C7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E9A3996D-0B7C-674A-F2E0-DB92587E868B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12ACBE6A-AEDC-A447-93BC-5DCC5F2AB60C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2B4279C7-E733-133B-750E-B34B56538B17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2336B3A3-F06F-5D94-878C-5EEE9F47C965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446244E3-BFEA-BEBE-A600-28E64F0F600C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D9E107A9-B89C-39A4-6392-0DAD002B9CFD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65A55A23-6448-DC54-A503-4798806C6DCE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7002D13D-E874-9551-8FAE-015E40FE9B93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E7E987CA-BAE1-C66C-1855-F379F56BBCD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A4E219A8-3A0B-D704-6CD6-977B38C785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1BBB064E-4F54-3F37-1970-261659D867C2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57C3F51-11EF-9310-43E3-0772961FD0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81F414F5-2BFB-52FD-A062-3A8EB8F299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3F2D7EA6-1C18-DA6A-50F5-0F71F6DB1F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9067" y="1744559"/>
            <a:ext cx="5945491" cy="3556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610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8C7B0-4BF0-7FF8-8D8A-9C72A2A176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7487A9F-EE2A-D763-641D-EEE0B8FDF6BA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8807D3-B8A0-9664-2915-B7410B7E1651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DCC164-4EF1-2D47-FFF1-C26D14322B43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6C233E24-403C-554A-27F5-E1918E86C0E6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3ACE4C4E-6BD2-5348-7D94-D4C7DA22C5E3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C4FF2062-CD70-05BF-FBDA-6D87D5C622D2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982040BF-8AE9-F5D5-4E7B-BEE7C479AED3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A9338ECF-D991-A0AA-61EE-7AB4440A77E8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DB6B0FDD-F751-0F8D-AD7F-B23889D5EB2F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EE7C8269-2042-E6FA-DA14-17DF183A5EB2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0C093202-C76A-391D-8136-A5A999A981B7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CBA9F0E0-3FAC-0F8C-7EAB-7D586457CDC4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0BDE734C-6C37-80B4-487F-ECDF6877F516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80F4D760-C11F-D3CD-0010-243817C19301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531AF6E1-72CA-ADC0-55B5-27F64165D9DC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CD4C741F-E417-FD71-3C38-7BE46C7F946F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CAE815AE-231C-C72B-C60C-2D720AA4A559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F2AF1613-C250-93DB-4BC9-E6DAECB2F482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9D504983-61CD-8325-01EA-E50134C92547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994B3E93-9A7A-0467-5A93-60EFEF5D50B4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CE04F164-8F10-929B-5C88-C78A71EF3546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1AE9A546-9208-49EB-D6E7-78E60280BF1C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F6BAD02C-8ACC-EBCA-2082-C479D4685ED0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926DC1E2-0AB2-B8BE-3898-E58CFFD6D3C8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953998CE-3FB7-2BC7-3B4C-A367E4548977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960CD448-D54B-AA35-D46C-96D30DC6E2EF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D7D6E331-49B8-722F-5215-97AC2BA6CB34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EF472180-7405-4A85-6F04-F4EF0D73F72F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B53E13B1-E6C9-30DF-B54B-021A0D58AD9E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35E6C593-E736-E868-A4FD-7CA966A3F531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C1906506-6F8B-A985-3027-32571640F906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A3913D6F-7514-3DC6-5EE2-7547FE179A9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1BE3726C-D093-4DCF-DE08-006729184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9FE85D16-EB9E-E381-D62C-C8DBEB0065EA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9A86C03-14E7-9D65-F9EB-DA2EDBDA82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797E75B8-33CA-7DFB-88A1-F3380E5F61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B90126AC-05B3-F99B-B7FC-E1B705B24E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51" y="946246"/>
            <a:ext cx="5502483" cy="2743492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2476D74E-B9F1-ADC3-B843-18D64C2F2B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129" y="4039902"/>
            <a:ext cx="5082538" cy="1058862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954C6663-B4A8-0252-69EA-F8B3982779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0485" y="925463"/>
            <a:ext cx="6034797" cy="4479611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AF259B00-A67E-9D59-4DCF-B4D234DC68BF}"/>
                  </a:ext>
                </a:extLst>
              </p14:cNvPr>
              <p14:cNvContentPartPr/>
              <p14:nvPr/>
            </p14:nvContentPartPr>
            <p14:xfrm>
              <a:off x="8290080" y="5004000"/>
              <a:ext cx="1213560" cy="74160"/>
            </p14:xfrm>
          </p:contentPart>
        </mc:Choice>
        <mc:Fallback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AF259B00-A67E-9D59-4DCF-B4D234DC68BF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279280" y="4993200"/>
                <a:ext cx="1234800" cy="95400"/>
              </a:xfrm>
              <a:prstGeom prst="rect">
                <a:avLst/>
              </a:prstGeom>
            </p:spPr>
          </p:pic>
        </mc:Fallback>
      </mc:AlternateContent>
      <p:grpSp>
        <p:nvGrpSpPr>
          <p:cNvPr id="61" name="Gruppo 60">
            <a:extLst>
              <a:ext uri="{FF2B5EF4-FFF2-40B4-BE49-F238E27FC236}">
                <a16:creationId xmlns:a16="http://schemas.microsoft.com/office/drawing/2014/main" id="{A47113B9-3777-EAA4-5710-D85644E33A8F}"/>
              </a:ext>
            </a:extLst>
          </p:cNvPr>
          <p:cNvGrpSpPr/>
          <p:nvPr/>
        </p:nvGrpSpPr>
        <p:grpSpPr>
          <a:xfrm>
            <a:off x="1887480" y="2145960"/>
            <a:ext cx="802080" cy="310320"/>
            <a:chOff x="1887480" y="2145960"/>
            <a:chExt cx="802080" cy="310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479A376B-3E7B-A198-421F-90CF86C5E78F}"/>
                    </a:ext>
                  </a:extLst>
                </p14:cNvPr>
                <p14:cNvContentPartPr/>
                <p14:nvPr/>
              </p14:nvContentPartPr>
              <p14:xfrm>
                <a:off x="1890720" y="2169720"/>
                <a:ext cx="150120" cy="27180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479A376B-3E7B-A198-421F-90CF86C5E78F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880280" y="2159280"/>
                  <a:ext cx="171360" cy="29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E4D7A5B1-A056-6332-B210-8CCBCBE2B7BD}"/>
                    </a:ext>
                  </a:extLst>
                </p14:cNvPr>
                <p14:cNvContentPartPr/>
                <p14:nvPr/>
              </p14:nvContentPartPr>
              <p14:xfrm>
                <a:off x="1887480" y="2312280"/>
                <a:ext cx="116280" cy="2988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E4D7A5B1-A056-6332-B210-8CCBCBE2B7BD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876680" y="2301840"/>
                  <a:ext cx="13752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178B87CF-1E5E-B195-97A6-8F96E0D8677D}"/>
                    </a:ext>
                  </a:extLst>
                </p14:cNvPr>
                <p14:cNvContentPartPr/>
                <p14:nvPr/>
              </p14:nvContentPartPr>
              <p14:xfrm>
                <a:off x="2022840" y="2345760"/>
                <a:ext cx="67320" cy="6984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178B87CF-1E5E-B195-97A6-8F96E0D8677D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012400" y="2335320"/>
                  <a:ext cx="88560" cy="9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667B5C92-5175-050B-0EAA-CA555BBD6256}"/>
                    </a:ext>
                  </a:extLst>
                </p14:cNvPr>
                <p14:cNvContentPartPr/>
                <p14:nvPr/>
              </p14:nvContentPartPr>
              <p14:xfrm>
                <a:off x="2188080" y="2311560"/>
                <a:ext cx="99360" cy="14472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667B5C92-5175-050B-0EAA-CA555BBD6256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177280" y="2300760"/>
                  <a:ext cx="12060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63C98B21-8AC9-17E7-2FA4-2E6D1284340C}"/>
                    </a:ext>
                  </a:extLst>
                </p14:cNvPr>
                <p14:cNvContentPartPr/>
                <p14:nvPr/>
              </p14:nvContentPartPr>
              <p14:xfrm>
                <a:off x="2375640" y="2145960"/>
                <a:ext cx="8280" cy="28368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63C98B21-8AC9-17E7-2FA4-2E6D1284340C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2364840" y="2135160"/>
                  <a:ext cx="29520" cy="30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8FE0D1E0-A82E-31EB-E70A-AEAA63883411}"/>
                    </a:ext>
                  </a:extLst>
                </p14:cNvPr>
                <p14:cNvContentPartPr/>
                <p14:nvPr/>
              </p14:nvContentPartPr>
              <p14:xfrm>
                <a:off x="2373840" y="2308680"/>
                <a:ext cx="58680" cy="3168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8FE0D1E0-A82E-31EB-E70A-AEAA63883411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2363040" y="2298240"/>
                  <a:ext cx="79920" cy="5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0937CC62-7148-FA51-924E-BDCA0C59DE46}"/>
                    </a:ext>
                  </a:extLst>
                </p14:cNvPr>
                <p14:cNvContentPartPr/>
                <p14:nvPr/>
              </p14:nvContentPartPr>
              <p14:xfrm>
                <a:off x="2494800" y="2219400"/>
                <a:ext cx="194760" cy="182520"/>
              </p14:xfrm>
            </p:contentPart>
          </mc:Choice>
          <mc:Fallback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0937CC62-7148-FA51-924E-BDCA0C59DE46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2484360" y="2208960"/>
                  <a:ext cx="216000" cy="203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9" name="Gruppo 58">
            <a:extLst>
              <a:ext uri="{FF2B5EF4-FFF2-40B4-BE49-F238E27FC236}">
                <a16:creationId xmlns:a16="http://schemas.microsoft.com/office/drawing/2014/main" id="{EE2604AD-3245-A9A9-2058-80977C6C3F3F}"/>
              </a:ext>
            </a:extLst>
          </p:cNvPr>
          <p:cNvGrpSpPr/>
          <p:nvPr/>
        </p:nvGrpSpPr>
        <p:grpSpPr>
          <a:xfrm>
            <a:off x="3073320" y="2068560"/>
            <a:ext cx="914400" cy="411480"/>
            <a:chOff x="3073320" y="2068560"/>
            <a:chExt cx="914400" cy="411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449740EA-4019-C520-7ED5-0466DB0D11D2}"/>
                    </a:ext>
                  </a:extLst>
                </p14:cNvPr>
                <p14:cNvContentPartPr/>
                <p14:nvPr/>
              </p14:nvContentPartPr>
              <p14:xfrm>
                <a:off x="3073320" y="2210400"/>
                <a:ext cx="23400" cy="228600"/>
              </p14:xfrm>
            </p:contentPart>
          </mc:Choice>
          <mc:Fallback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449740EA-4019-C520-7ED5-0466DB0D11D2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3062520" y="2199600"/>
                  <a:ext cx="44640" cy="24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FBD44D3A-A0DC-C9A0-A736-63A681037B2B}"/>
                    </a:ext>
                  </a:extLst>
                </p14:cNvPr>
                <p14:cNvContentPartPr/>
                <p14:nvPr/>
              </p14:nvContentPartPr>
              <p14:xfrm>
                <a:off x="3151080" y="2260080"/>
                <a:ext cx="127800" cy="17424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FBD44D3A-A0DC-C9A0-A736-63A681037B2B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3140280" y="2249280"/>
                  <a:ext cx="149040" cy="19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5EA54E23-B004-B23C-22FB-51F0860859D6}"/>
                    </a:ext>
                  </a:extLst>
                </p14:cNvPr>
                <p14:cNvContentPartPr/>
                <p14:nvPr/>
              </p14:nvContentPartPr>
              <p14:xfrm>
                <a:off x="3321720" y="2266200"/>
                <a:ext cx="101160" cy="21384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5EA54E23-B004-B23C-22FB-51F0860859D6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3310920" y="2255760"/>
                  <a:ext cx="122400" cy="23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D6E9F47B-EBB5-4763-31DA-F4E433F24956}"/>
                    </a:ext>
                  </a:extLst>
                </p14:cNvPr>
                <p14:cNvContentPartPr/>
                <p14:nvPr/>
              </p14:nvContentPartPr>
              <p14:xfrm>
                <a:off x="3493080" y="2239560"/>
                <a:ext cx="78120" cy="132840"/>
              </p14:xfrm>
            </p:contentPart>
          </mc:Choice>
          <mc:Fallback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D6E9F47B-EBB5-4763-31DA-F4E433F24956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3482640" y="2229120"/>
                  <a:ext cx="9936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6FED141D-17EA-9E0F-4C68-6EE5D7AD8051}"/>
                    </a:ext>
                  </a:extLst>
                </p14:cNvPr>
                <p14:cNvContentPartPr/>
                <p14:nvPr/>
              </p14:nvContentPartPr>
              <p14:xfrm>
                <a:off x="3661200" y="2070360"/>
                <a:ext cx="13680" cy="287280"/>
              </p14:xfrm>
            </p:contentPart>
          </mc:Choice>
          <mc:Fallback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6FED141D-17EA-9E0F-4C68-6EE5D7AD8051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3650760" y="2059920"/>
                  <a:ext cx="34920" cy="30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17729E4F-1062-70F2-EC01-97F585063714}"/>
                    </a:ext>
                  </a:extLst>
                </p14:cNvPr>
                <p14:cNvContentPartPr/>
                <p14:nvPr/>
              </p14:nvContentPartPr>
              <p14:xfrm>
                <a:off x="3662280" y="2217600"/>
                <a:ext cx="70200" cy="14040"/>
              </p14:xfrm>
            </p:contentPart>
          </mc:Choice>
          <mc:Fallback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17729E4F-1062-70F2-EC01-97F585063714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3651480" y="2206800"/>
                  <a:ext cx="9144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7B717AE7-188B-BCBA-D77C-591F780AB5A9}"/>
                    </a:ext>
                  </a:extLst>
                </p14:cNvPr>
                <p14:cNvContentPartPr/>
                <p14:nvPr/>
              </p14:nvContentPartPr>
              <p14:xfrm>
                <a:off x="3783240" y="2068560"/>
                <a:ext cx="32040" cy="268920"/>
              </p14:xfrm>
            </p:contentPart>
          </mc:Choice>
          <mc:Fallback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7B717AE7-188B-BCBA-D77C-591F780AB5A9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772800" y="2057760"/>
                  <a:ext cx="53280" cy="29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8F186465-56B3-8F6E-969C-EF162B47E28F}"/>
                    </a:ext>
                  </a:extLst>
                </p14:cNvPr>
                <p14:cNvContentPartPr/>
                <p14:nvPr/>
              </p14:nvContentPartPr>
              <p14:xfrm>
                <a:off x="3780720" y="2244240"/>
                <a:ext cx="59760" cy="11520"/>
              </p14:xfrm>
            </p:contentPart>
          </mc:Choice>
          <mc:Fallback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8F186465-56B3-8F6E-969C-EF162B47E28F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3769920" y="2233800"/>
                  <a:ext cx="8100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43" name="Input penna 42">
                  <a:extLst>
                    <a:ext uri="{FF2B5EF4-FFF2-40B4-BE49-F238E27FC236}">
                      <a16:creationId xmlns:a16="http://schemas.microsoft.com/office/drawing/2014/main" id="{DB474568-DB84-F10B-E75C-848D19D00BC9}"/>
                    </a:ext>
                  </a:extLst>
                </p14:cNvPr>
                <p14:cNvContentPartPr/>
                <p14:nvPr/>
              </p14:nvContentPartPr>
              <p14:xfrm>
                <a:off x="3897360" y="2224800"/>
                <a:ext cx="90360" cy="130680"/>
              </p14:xfrm>
            </p:contentPart>
          </mc:Choice>
          <mc:Fallback>
            <p:pic>
              <p:nvPicPr>
                <p:cNvPr id="43" name="Input penna 42">
                  <a:extLst>
                    <a:ext uri="{FF2B5EF4-FFF2-40B4-BE49-F238E27FC236}">
                      <a16:creationId xmlns:a16="http://schemas.microsoft.com/office/drawing/2014/main" id="{DB474568-DB84-F10B-E75C-848D19D00BC9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3886920" y="2214360"/>
                  <a:ext cx="111600" cy="151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7" name="Gruppo 86">
            <a:extLst>
              <a:ext uri="{FF2B5EF4-FFF2-40B4-BE49-F238E27FC236}">
                <a16:creationId xmlns:a16="http://schemas.microsoft.com/office/drawing/2014/main" id="{93EBFB45-6C13-582D-115F-F6CFD29D42EE}"/>
              </a:ext>
            </a:extLst>
          </p:cNvPr>
          <p:cNvGrpSpPr/>
          <p:nvPr/>
        </p:nvGrpSpPr>
        <p:grpSpPr>
          <a:xfrm>
            <a:off x="4225320" y="1794240"/>
            <a:ext cx="1797480" cy="965520"/>
            <a:chOff x="4225320" y="1794240"/>
            <a:chExt cx="1797480" cy="965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62" name="Input penna 61">
                  <a:extLst>
                    <a:ext uri="{FF2B5EF4-FFF2-40B4-BE49-F238E27FC236}">
                      <a16:creationId xmlns:a16="http://schemas.microsoft.com/office/drawing/2014/main" id="{1CB32A31-0AB9-85F1-34B9-F4901EF4ADD3}"/>
                    </a:ext>
                  </a:extLst>
                </p14:cNvPr>
                <p14:cNvContentPartPr/>
                <p14:nvPr/>
              </p14:nvContentPartPr>
              <p14:xfrm>
                <a:off x="4225320" y="1896480"/>
                <a:ext cx="198360" cy="486720"/>
              </p14:xfrm>
            </p:contentPart>
          </mc:Choice>
          <mc:Fallback>
            <p:pic>
              <p:nvPicPr>
                <p:cNvPr id="62" name="Input penna 61">
                  <a:extLst>
                    <a:ext uri="{FF2B5EF4-FFF2-40B4-BE49-F238E27FC236}">
                      <a16:creationId xmlns:a16="http://schemas.microsoft.com/office/drawing/2014/main" id="{1CB32A31-0AB9-85F1-34B9-F4901EF4ADD3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4214880" y="1885680"/>
                  <a:ext cx="219600" cy="50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63" name="Input penna 62">
                  <a:extLst>
                    <a:ext uri="{FF2B5EF4-FFF2-40B4-BE49-F238E27FC236}">
                      <a16:creationId xmlns:a16="http://schemas.microsoft.com/office/drawing/2014/main" id="{9786DE1E-EDF2-C7EB-71AB-047C6E6B6D3A}"/>
                    </a:ext>
                  </a:extLst>
                </p14:cNvPr>
                <p14:cNvContentPartPr/>
                <p14:nvPr/>
              </p14:nvContentPartPr>
              <p14:xfrm>
                <a:off x="4447440" y="1946160"/>
                <a:ext cx="124920" cy="241920"/>
              </p14:xfrm>
            </p:contentPart>
          </mc:Choice>
          <mc:Fallback>
            <p:pic>
              <p:nvPicPr>
                <p:cNvPr id="63" name="Input penna 62">
                  <a:extLst>
                    <a:ext uri="{FF2B5EF4-FFF2-40B4-BE49-F238E27FC236}">
                      <a16:creationId xmlns:a16="http://schemas.microsoft.com/office/drawing/2014/main" id="{9786DE1E-EDF2-C7EB-71AB-047C6E6B6D3A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4437000" y="1935360"/>
                  <a:ext cx="146160" cy="26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64" name="Input penna 63">
                  <a:extLst>
                    <a:ext uri="{FF2B5EF4-FFF2-40B4-BE49-F238E27FC236}">
                      <a16:creationId xmlns:a16="http://schemas.microsoft.com/office/drawing/2014/main" id="{6EC13AD1-A23D-CED5-E23C-0D80C951DB2E}"/>
                    </a:ext>
                  </a:extLst>
                </p14:cNvPr>
                <p14:cNvContentPartPr/>
                <p14:nvPr/>
              </p14:nvContentPartPr>
              <p14:xfrm>
                <a:off x="4628880" y="2049120"/>
                <a:ext cx="4680" cy="73800"/>
              </p14:xfrm>
            </p:contentPart>
          </mc:Choice>
          <mc:Fallback>
            <p:pic>
              <p:nvPicPr>
                <p:cNvPr id="64" name="Input penna 63">
                  <a:extLst>
                    <a:ext uri="{FF2B5EF4-FFF2-40B4-BE49-F238E27FC236}">
                      <a16:creationId xmlns:a16="http://schemas.microsoft.com/office/drawing/2014/main" id="{6EC13AD1-A23D-CED5-E23C-0D80C951DB2E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4618080" y="2038680"/>
                  <a:ext cx="25920" cy="9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65" name="Input penna 64">
                  <a:extLst>
                    <a:ext uri="{FF2B5EF4-FFF2-40B4-BE49-F238E27FC236}">
                      <a16:creationId xmlns:a16="http://schemas.microsoft.com/office/drawing/2014/main" id="{F8911EE0-F1D7-6377-6A92-14236460A7A3}"/>
                    </a:ext>
                  </a:extLst>
                </p14:cNvPr>
                <p14:cNvContentPartPr/>
                <p14:nvPr/>
              </p14:nvContentPartPr>
              <p14:xfrm>
                <a:off x="4701240" y="2045520"/>
                <a:ext cx="56880" cy="142920"/>
              </p14:xfrm>
            </p:contentPart>
          </mc:Choice>
          <mc:Fallback>
            <p:pic>
              <p:nvPicPr>
                <p:cNvPr id="65" name="Input penna 64">
                  <a:extLst>
                    <a:ext uri="{FF2B5EF4-FFF2-40B4-BE49-F238E27FC236}">
                      <a16:creationId xmlns:a16="http://schemas.microsoft.com/office/drawing/2014/main" id="{F8911EE0-F1D7-6377-6A92-14236460A7A3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4690440" y="2034720"/>
                  <a:ext cx="78120" cy="16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66" name="Input penna 65">
                  <a:extLst>
                    <a:ext uri="{FF2B5EF4-FFF2-40B4-BE49-F238E27FC236}">
                      <a16:creationId xmlns:a16="http://schemas.microsoft.com/office/drawing/2014/main" id="{C2F06021-F29B-53B9-3FC0-BEFD955C2FC4}"/>
                    </a:ext>
                  </a:extLst>
                </p14:cNvPr>
                <p14:cNvContentPartPr/>
                <p14:nvPr/>
              </p14:nvContentPartPr>
              <p14:xfrm>
                <a:off x="4840200" y="1981080"/>
                <a:ext cx="96840" cy="177840"/>
              </p14:xfrm>
            </p:contentPart>
          </mc:Choice>
          <mc:Fallback>
            <p:pic>
              <p:nvPicPr>
                <p:cNvPr id="66" name="Input penna 65">
                  <a:extLst>
                    <a:ext uri="{FF2B5EF4-FFF2-40B4-BE49-F238E27FC236}">
                      <a16:creationId xmlns:a16="http://schemas.microsoft.com/office/drawing/2014/main" id="{C2F06021-F29B-53B9-3FC0-BEFD955C2FC4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4829400" y="1970640"/>
                  <a:ext cx="118080" cy="19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67" name="Input penna 66">
                  <a:extLst>
                    <a:ext uri="{FF2B5EF4-FFF2-40B4-BE49-F238E27FC236}">
                      <a16:creationId xmlns:a16="http://schemas.microsoft.com/office/drawing/2014/main" id="{8F4BF420-9401-DBD9-57E6-E81C3F37D4A7}"/>
                    </a:ext>
                  </a:extLst>
                </p14:cNvPr>
                <p14:cNvContentPartPr/>
                <p14:nvPr/>
              </p14:nvContentPartPr>
              <p14:xfrm>
                <a:off x="4954680" y="2036160"/>
                <a:ext cx="29880" cy="93240"/>
              </p14:xfrm>
            </p:contentPart>
          </mc:Choice>
          <mc:Fallback>
            <p:pic>
              <p:nvPicPr>
                <p:cNvPr id="67" name="Input penna 66">
                  <a:extLst>
                    <a:ext uri="{FF2B5EF4-FFF2-40B4-BE49-F238E27FC236}">
                      <a16:creationId xmlns:a16="http://schemas.microsoft.com/office/drawing/2014/main" id="{8F4BF420-9401-DBD9-57E6-E81C3F37D4A7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4943880" y="2025720"/>
                  <a:ext cx="51120" cy="11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68" name="Input penna 67">
                  <a:extLst>
                    <a:ext uri="{FF2B5EF4-FFF2-40B4-BE49-F238E27FC236}">
                      <a16:creationId xmlns:a16="http://schemas.microsoft.com/office/drawing/2014/main" id="{71D8F048-1BA8-2A80-767A-0ECAEBAF4814}"/>
                    </a:ext>
                  </a:extLst>
                </p14:cNvPr>
                <p14:cNvContentPartPr/>
                <p14:nvPr/>
              </p14:nvContentPartPr>
              <p14:xfrm>
                <a:off x="5067360" y="2025360"/>
                <a:ext cx="60480" cy="77760"/>
              </p14:xfrm>
            </p:contentPart>
          </mc:Choice>
          <mc:Fallback>
            <p:pic>
              <p:nvPicPr>
                <p:cNvPr id="68" name="Input penna 67">
                  <a:extLst>
                    <a:ext uri="{FF2B5EF4-FFF2-40B4-BE49-F238E27FC236}">
                      <a16:creationId xmlns:a16="http://schemas.microsoft.com/office/drawing/2014/main" id="{71D8F048-1BA8-2A80-767A-0ECAEBAF4814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5056560" y="2014560"/>
                  <a:ext cx="81720" cy="9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69" name="Input penna 68">
                  <a:extLst>
                    <a:ext uri="{FF2B5EF4-FFF2-40B4-BE49-F238E27FC236}">
                      <a16:creationId xmlns:a16="http://schemas.microsoft.com/office/drawing/2014/main" id="{7B3453EB-5383-9C39-FBB5-E1ADB6672327}"/>
                    </a:ext>
                  </a:extLst>
                </p14:cNvPr>
                <p14:cNvContentPartPr/>
                <p14:nvPr/>
              </p14:nvContentPartPr>
              <p14:xfrm>
                <a:off x="5231880" y="2011320"/>
                <a:ext cx="46440" cy="103320"/>
              </p14:xfrm>
            </p:contentPart>
          </mc:Choice>
          <mc:Fallback>
            <p:pic>
              <p:nvPicPr>
                <p:cNvPr id="69" name="Input penna 68">
                  <a:extLst>
                    <a:ext uri="{FF2B5EF4-FFF2-40B4-BE49-F238E27FC236}">
                      <a16:creationId xmlns:a16="http://schemas.microsoft.com/office/drawing/2014/main" id="{7B3453EB-5383-9C39-FBB5-E1ADB6672327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5221080" y="2000880"/>
                  <a:ext cx="67680" cy="12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70" name="Input penna 69">
                  <a:extLst>
                    <a:ext uri="{FF2B5EF4-FFF2-40B4-BE49-F238E27FC236}">
                      <a16:creationId xmlns:a16="http://schemas.microsoft.com/office/drawing/2014/main" id="{996F90E1-FBCC-288B-7844-B0B6BDE705F9}"/>
                    </a:ext>
                  </a:extLst>
                </p14:cNvPr>
                <p14:cNvContentPartPr/>
                <p14:nvPr/>
              </p14:nvContentPartPr>
              <p14:xfrm>
                <a:off x="5318640" y="1977480"/>
                <a:ext cx="88920" cy="122760"/>
              </p14:xfrm>
            </p:contentPart>
          </mc:Choice>
          <mc:Fallback>
            <p:pic>
              <p:nvPicPr>
                <p:cNvPr id="70" name="Input penna 69">
                  <a:extLst>
                    <a:ext uri="{FF2B5EF4-FFF2-40B4-BE49-F238E27FC236}">
                      <a16:creationId xmlns:a16="http://schemas.microsoft.com/office/drawing/2014/main" id="{996F90E1-FBCC-288B-7844-B0B6BDE705F9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5307840" y="1966680"/>
                  <a:ext cx="11016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73" name="Input penna 72">
                  <a:extLst>
                    <a:ext uri="{FF2B5EF4-FFF2-40B4-BE49-F238E27FC236}">
                      <a16:creationId xmlns:a16="http://schemas.microsoft.com/office/drawing/2014/main" id="{57599212-E9B6-3FB8-3CE0-B444DB38DDAF}"/>
                    </a:ext>
                  </a:extLst>
                </p14:cNvPr>
                <p14:cNvContentPartPr/>
                <p14:nvPr/>
              </p14:nvContentPartPr>
              <p14:xfrm>
                <a:off x="5479560" y="1994040"/>
                <a:ext cx="35640" cy="75960"/>
              </p14:xfrm>
            </p:contentPart>
          </mc:Choice>
          <mc:Fallback>
            <p:pic>
              <p:nvPicPr>
                <p:cNvPr id="73" name="Input penna 72">
                  <a:extLst>
                    <a:ext uri="{FF2B5EF4-FFF2-40B4-BE49-F238E27FC236}">
                      <a16:creationId xmlns:a16="http://schemas.microsoft.com/office/drawing/2014/main" id="{57599212-E9B6-3FB8-3CE0-B444DB38DDAF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5468760" y="1983240"/>
                  <a:ext cx="56880" cy="9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74" name="Input penna 73">
                  <a:extLst>
                    <a:ext uri="{FF2B5EF4-FFF2-40B4-BE49-F238E27FC236}">
                      <a16:creationId xmlns:a16="http://schemas.microsoft.com/office/drawing/2014/main" id="{9048FB3D-D6D5-AD49-E473-00D73BB892F6}"/>
                    </a:ext>
                  </a:extLst>
                </p14:cNvPr>
                <p14:cNvContentPartPr/>
                <p14:nvPr/>
              </p14:nvContentPartPr>
              <p14:xfrm>
                <a:off x="5576760" y="1961640"/>
                <a:ext cx="67680" cy="112680"/>
              </p14:xfrm>
            </p:contentPart>
          </mc:Choice>
          <mc:Fallback>
            <p:pic>
              <p:nvPicPr>
                <p:cNvPr id="74" name="Input penna 73">
                  <a:extLst>
                    <a:ext uri="{FF2B5EF4-FFF2-40B4-BE49-F238E27FC236}">
                      <a16:creationId xmlns:a16="http://schemas.microsoft.com/office/drawing/2014/main" id="{9048FB3D-D6D5-AD49-E473-00D73BB892F6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5565960" y="1951200"/>
                  <a:ext cx="88920" cy="13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75" name="Input penna 74">
                  <a:extLst>
                    <a:ext uri="{FF2B5EF4-FFF2-40B4-BE49-F238E27FC236}">
                      <a16:creationId xmlns:a16="http://schemas.microsoft.com/office/drawing/2014/main" id="{C8F42B33-5566-16D1-360E-64CE714069B9}"/>
                    </a:ext>
                  </a:extLst>
                </p14:cNvPr>
                <p14:cNvContentPartPr/>
                <p14:nvPr/>
              </p14:nvContentPartPr>
              <p14:xfrm>
                <a:off x="4566960" y="2359440"/>
                <a:ext cx="128520" cy="163800"/>
              </p14:xfrm>
            </p:contentPart>
          </mc:Choice>
          <mc:Fallback>
            <p:pic>
              <p:nvPicPr>
                <p:cNvPr id="75" name="Input penna 74">
                  <a:extLst>
                    <a:ext uri="{FF2B5EF4-FFF2-40B4-BE49-F238E27FC236}">
                      <a16:creationId xmlns:a16="http://schemas.microsoft.com/office/drawing/2014/main" id="{C8F42B33-5566-16D1-360E-64CE714069B9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4556160" y="2348640"/>
                  <a:ext cx="14976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76" name="Input penna 75">
                  <a:extLst>
                    <a:ext uri="{FF2B5EF4-FFF2-40B4-BE49-F238E27FC236}">
                      <a16:creationId xmlns:a16="http://schemas.microsoft.com/office/drawing/2014/main" id="{5D66ED00-6B33-B2BF-7CB0-B89A563922FD}"/>
                    </a:ext>
                  </a:extLst>
                </p14:cNvPr>
                <p14:cNvContentPartPr/>
                <p14:nvPr/>
              </p14:nvContentPartPr>
              <p14:xfrm>
                <a:off x="4747320" y="2409120"/>
                <a:ext cx="69480" cy="86040"/>
              </p14:xfrm>
            </p:contentPart>
          </mc:Choice>
          <mc:Fallback>
            <p:pic>
              <p:nvPicPr>
                <p:cNvPr id="76" name="Input penna 75">
                  <a:extLst>
                    <a:ext uri="{FF2B5EF4-FFF2-40B4-BE49-F238E27FC236}">
                      <a16:creationId xmlns:a16="http://schemas.microsoft.com/office/drawing/2014/main" id="{5D66ED00-6B33-B2BF-7CB0-B89A563922FD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4736520" y="2398320"/>
                  <a:ext cx="90720" cy="10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77" name="Input penna 76">
                  <a:extLst>
                    <a:ext uri="{FF2B5EF4-FFF2-40B4-BE49-F238E27FC236}">
                      <a16:creationId xmlns:a16="http://schemas.microsoft.com/office/drawing/2014/main" id="{0065F31C-F2A7-0A1D-B387-A8B4174A29D6}"/>
                    </a:ext>
                  </a:extLst>
                </p14:cNvPr>
                <p14:cNvContentPartPr/>
                <p14:nvPr/>
              </p14:nvContentPartPr>
              <p14:xfrm>
                <a:off x="4884120" y="2293920"/>
                <a:ext cx="24840" cy="221040"/>
              </p14:xfrm>
            </p:contentPart>
          </mc:Choice>
          <mc:Fallback>
            <p:pic>
              <p:nvPicPr>
                <p:cNvPr id="77" name="Input penna 76">
                  <a:extLst>
                    <a:ext uri="{FF2B5EF4-FFF2-40B4-BE49-F238E27FC236}">
                      <a16:creationId xmlns:a16="http://schemas.microsoft.com/office/drawing/2014/main" id="{0065F31C-F2A7-0A1D-B387-A8B4174A29D6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4873680" y="2283480"/>
                  <a:ext cx="46080" cy="24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78" name="Input penna 77">
                  <a:extLst>
                    <a:ext uri="{FF2B5EF4-FFF2-40B4-BE49-F238E27FC236}">
                      <a16:creationId xmlns:a16="http://schemas.microsoft.com/office/drawing/2014/main" id="{78CB66FF-0936-3561-5D01-A7DF3D53B367}"/>
                    </a:ext>
                  </a:extLst>
                </p14:cNvPr>
                <p14:cNvContentPartPr/>
                <p14:nvPr/>
              </p14:nvContentPartPr>
              <p14:xfrm>
                <a:off x="4981680" y="2370240"/>
                <a:ext cx="24120" cy="132120"/>
              </p14:xfrm>
            </p:contentPart>
          </mc:Choice>
          <mc:Fallback>
            <p:pic>
              <p:nvPicPr>
                <p:cNvPr id="78" name="Input penna 77">
                  <a:extLst>
                    <a:ext uri="{FF2B5EF4-FFF2-40B4-BE49-F238E27FC236}">
                      <a16:creationId xmlns:a16="http://schemas.microsoft.com/office/drawing/2014/main" id="{78CB66FF-0936-3561-5D01-A7DF3D53B367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4970880" y="2359800"/>
                  <a:ext cx="4536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79" name="Input penna 78">
                  <a:extLst>
                    <a:ext uri="{FF2B5EF4-FFF2-40B4-BE49-F238E27FC236}">
                      <a16:creationId xmlns:a16="http://schemas.microsoft.com/office/drawing/2014/main" id="{DA022578-F78B-6247-9172-8AAC709B9757}"/>
                    </a:ext>
                  </a:extLst>
                </p14:cNvPr>
                <p14:cNvContentPartPr/>
                <p14:nvPr/>
              </p14:nvContentPartPr>
              <p14:xfrm>
                <a:off x="5050440" y="2397960"/>
                <a:ext cx="93960" cy="103320"/>
              </p14:xfrm>
            </p:contentPart>
          </mc:Choice>
          <mc:Fallback>
            <p:pic>
              <p:nvPicPr>
                <p:cNvPr id="79" name="Input penna 78">
                  <a:extLst>
                    <a:ext uri="{FF2B5EF4-FFF2-40B4-BE49-F238E27FC236}">
                      <a16:creationId xmlns:a16="http://schemas.microsoft.com/office/drawing/2014/main" id="{DA022578-F78B-6247-9172-8AAC709B9757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5040000" y="2387160"/>
                  <a:ext cx="115200" cy="12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80" name="Input penna 79">
                  <a:extLst>
                    <a:ext uri="{FF2B5EF4-FFF2-40B4-BE49-F238E27FC236}">
                      <a16:creationId xmlns:a16="http://schemas.microsoft.com/office/drawing/2014/main" id="{50670C47-9790-EEA6-4A90-12326DCE914D}"/>
                    </a:ext>
                  </a:extLst>
                </p14:cNvPr>
                <p14:cNvContentPartPr/>
                <p14:nvPr/>
              </p14:nvContentPartPr>
              <p14:xfrm>
                <a:off x="5253120" y="2399040"/>
                <a:ext cx="48240" cy="115200"/>
              </p14:xfrm>
            </p:contentPart>
          </mc:Choice>
          <mc:Fallback>
            <p:pic>
              <p:nvPicPr>
                <p:cNvPr id="80" name="Input penna 79">
                  <a:extLst>
                    <a:ext uri="{FF2B5EF4-FFF2-40B4-BE49-F238E27FC236}">
                      <a16:creationId xmlns:a16="http://schemas.microsoft.com/office/drawing/2014/main" id="{50670C47-9790-EEA6-4A90-12326DCE914D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5242320" y="2388240"/>
                  <a:ext cx="69480" cy="13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81" name="Input penna 80">
                  <a:extLst>
                    <a:ext uri="{FF2B5EF4-FFF2-40B4-BE49-F238E27FC236}">
                      <a16:creationId xmlns:a16="http://schemas.microsoft.com/office/drawing/2014/main" id="{DDFF330F-8E85-B65A-AE06-B27320F00DBA}"/>
                    </a:ext>
                  </a:extLst>
                </p14:cNvPr>
                <p14:cNvContentPartPr/>
                <p14:nvPr/>
              </p14:nvContentPartPr>
              <p14:xfrm>
                <a:off x="5377680" y="2389680"/>
                <a:ext cx="66600" cy="104400"/>
              </p14:xfrm>
            </p:contentPart>
          </mc:Choice>
          <mc:Fallback>
            <p:pic>
              <p:nvPicPr>
                <p:cNvPr id="81" name="Input penna 80">
                  <a:extLst>
                    <a:ext uri="{FF2B5EF4-FFF2-40B4-BE49-F238E27FC236}">
                      <a16:creationId xmlns:a16="http://schemas.microsoft.com/office/drawing/2014/main" id="{DDFF330F-8E85-B65A-AE06-B27320F00DBA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5367240" y="2378880"/>
                  <a:ext cx="87840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82" name="Input penna 81">
                  <a:extLst>
                    <a:ext uri="{FF2B5EF4-FFF2-40B4-BE49-F238E27FC236}">
                      <a16:creationId xmlns:a16="http://schemas.microsoft.com/office/drawing/2014/main" id="{435EAE66-F25E-B096-B46D-5BA7B6F819E3}"/>
                    </a:ext>
                  </a:extLst>
                </p14:cNvPr>
                <p14:cNvContentPartPr/>
                <p14:nvPr/>
              </p14:nvContentPartPr>
              <p14:xfrm>
                <a:off x="5506920" y="2403360"/>
                <a:ext cx="43560" cy="86040"/>
              </p14:xfrm>
            </p:contentPart>
          </mc:Choice>
          <mc:Fallback>
            <p:pic>
              <p:nvPicPr>
                <p:cNvPr id="82" name="Input penna 81">
                  <a:extLst>
                    <a:ext uri="{FF2B5EF4-FFF2-40B4-BE49-F238E27FC236}">
                      <a16:creationId xmlns:a16="http://schemas.microsoft.com/office/drawing/2014/main" id="{435EAE66-F25E-B096-B46D-5BA7B6F819E3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5496120" y="2392920"/>
                  <a:ext cx="64800" cy="10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83" name="Input penna 82">
                  <a:extLst>
                    <a:ext uri="{FF2B5EF4-FFF2-40B4-BE49-F238E27FC236}">
                      <a16:creationId xmlns:a16="http://schemas.microsoft.com/office/drawing/2014/main" id="{BF363E13-BE97-5447-198B-28C9F9A70384}"/>
                    </a:ext>
                  </a:extLst>
                </p14:cNvPr>
                <p14:cNvContentPartPr/>
                <p14:nvPr/>
              </p14:nvContentPartPr>
              <p14:xfrm>
                <a:off x="5652000" y="2357280"/>
                <a:ext cx="18000" cy="91440"/>
              </p14:xfrm>
            </p:contentPart>
          </mc:Choice>
          <mc:Fallback>
            <p:pic>
              <p:nvPicPr>
                <p:cNvPr id="83" name="Input penna 82">
                  <a:extLst>
                    <a:ext uri="{FF2B5EF4-FFF2-40B4-BE49-F238E27FC236}">
                      <a16:creationId xmlns:a16="http://schemas.microsoft.com/office/drawing/2014/main" id="{BF363E13-BE97-5447-198B-28C9F9A70384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5641200" y="2346840"/>
                  <a:ext cx="39240" cy="11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84" name="Input penna 83">
                  <a:extLst>
                    <a:ext uri="{FF2B5EF4-FFF2-40B4-BE49-F238E27FC236}">
                      <a16:creationId xmlns:a16="http://schemas.microsoft.com/office/drawing/2014/main" id="{FF1E8542-51F6-A35D-6FF8-67BB1E6CCDD6}"/>
                    </a:ext>
                  </a:extLst>
                </p14:cNvPr>
                <p14:cNvContentPartPr/>
                <p14:nvPr/>
              </p14:nvContentPartPr>
              <p14:xfrm>
                <a:off x="5739480" y="2350080"/>
                <a:ext cx="89640" cy="151200"/>
              </p14:xfrm>
            </p:contentPart>
          </mc:Choice>
          <mc:Fallback>
            <p:pic>
              <p:nvPicPr>
                <p:cNvPr id="84" name="Input penna 83">
                  <a:extLst>
                    <a:ext uri="{FF2B5EF4-FFF2-40B4-BE49-F238E27FC236}">
                      <a16:creationId xmlns:a16="http://schemas.microsoft.com/office/drawing/2014/main" id="{FF1E8542-51F6-A35D-6FF8-67BB1E6CCDD6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5728680" y="2339280"/>
                  <a:ext cx="11088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85" name="Input penna 84">
                  <a:extLst>
                    <a:ext uri="{FF2B5EF4-FFF2-40B4-BE49-F238E27FC236}">
                      <a16:creationId xmlns:a16="http://schemas.microsoft.com/office/drawing/2014/main" id="{104DA2A4-DCE3-A990-DE3F-F7A678059A58}"/>
                    </a:ext>
                  </a:extLst>
                </p14:cNvPr>
                <p14:cNvContentPartPr/>
                <p14:nvPr/>
              </p14:nvContentPartPr>
              <p14:xfrm>
                <a:off x="5867640" y="1794240"/>
                <a:ext cx="155160" cy="965520"/>
              </p14:xfrm>
            </p:contentPart>
          </mc:Choice>
          <mc:Fallback>
            <p:pic>
              <p:nvPicPr>
                <p:cNvPr id="85" name="Input penna 84">
                  <a:extLst>
                    <a:ext uri="{FF2B5EF4-FFF2-40B4-BE49-F238E27FC236}">
                      <a16:creationId xmlns:a16="http://schemas.microsoft.com/office/drawing/2014/main" id="{104DA2A4-DCE3-A990-DE3F-F7A678059A58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5857200" y="1783800"/>
                  <a:ext cx="176400" cy="9867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589640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EA16FA-6759-A84A-A95A-F1571CFDE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D18CF9E-4E63-2DDC-A7B9-956B8AAF6423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245E9B-B887-BF22-0D2B-CA1CFF01C799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77C71C-5A03-F877-7A50-D08445051518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5B1DBD67-92ED-DC65-6C7F-4AD9838BC930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4352E9F0-71EE-ABB1-0A4B-D838FAA1EB2A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A06FEF82-56F0-C70A-8873-C01D7344618D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4D0CFA6F-96BC-0CDC-8E07-BF446C99DC68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0E23FDBB-BF57-E53B-F092-2CE0B6DDDE27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F54EAE55-4EFE-910B-6707-E8C3D098014C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5DBFCEB5-8212-C531-9686-8E6AB19C75C3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1306E441-B0AF-882F-F956-CDCA06A22753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3ABBCAC2-B5CC-5D49-2B91-EC4757D45485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BF336F9B-B4F4-C5E6-7468-45CAF827CDCC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C1AC8A0F-A479-6B43-A22E-1DC0C8823E84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7B69EF5A-09A2-BFC1-99C2-DF2BA99C21DD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1E787824-235D-9D2C-8CB3-4AE88AC61CC9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5CD7A8E9-BD7E-AACB-7B95-5F88E4155A31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38A3D0C3-7138-E88A-C2C5-EBB8568E36A8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574EC483-6351-A138-5928-C75D65D14BEA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7936C565-23D9-BACD-5E6E-7121E3DA305E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5A2067F0-4468-3BAB-64DF-EB2475B05119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F92F4CAD-69D8-66AB-6A63-A4AEA9E6F2DF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6A1B8A82-C2E4-85F7-4FF6-A914FE30CF4B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CF610512-CDA9-244A-38A7-B0D17F29158B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DB7D7A33-AB12-F5BE-0738-C0CB7C2C5250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FD11CE9B-04BD-600C-2D8A-CAC9BA3308B4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9ED98B58-9A30-5577-FCF2-30D70178C032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9FD64DD3-EA4B-A49D-D8A0-3CB4DEC05CD1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11C3B66B-FF35-86F9-ECA5-00EB18B24ED1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C20F78CA-691E-B027-3ABB-0CBCD9407E20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6F0912DC-B64F-108A-8385-70CD9F142336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05DE409E-DDE8-60F7-ED84-3D259DB4805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4833223E-8DE0-EB0A-8363-AC96394D65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6F93A1D2-9ABC-F255-7E0F-CC357C0BE88D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F0DF790-E7BD-0669-BF1E-0E599588DE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69779C97-1C22-E814-DEE4-C0E166995A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3A4C9D16-FC3F-32EF-C1AE-BCAF79AA28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914" y="1825766"/>
            <a:ext cx="6545731" cy="330863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05CA1C64-C0BF-2219-3D1A-CB3A8FC0EE3D}"/>
                  </a:ext>
                </a:extLst>
              </p14:cNvPr>
              <p14:cNvContentPartPr/>
              <p14:nvPr/>
            </p14:nvContentPartPr>
            <p14:xfrm>
              <a:off x="6068520" y="4495248"/>
              <a:ext cx="791640" cy="145800"/>
            </p14:xfrm>
          </p:contentPart>
        </mc:Choice>
        <mc:Fallback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05CA1C64-C0BF-2219-3D1A-CB3A8FC0EE3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057720" y="4484808"/>
                <a:ext cx="812880" cy="16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0" name="Input penna 9">
                <a:extLst>
                  <a:ext uri="{FF2B5EF4-FFF2-40B4-BE49-F238E27FC236}">
                    <a16:creationId xmlns:a16="http://schemas.microsoft.com/office/drawing/2014/main" id="{A64F9223-EFE2-AA10-B047-58DE12DA8558}"/>
                  </a:ext>
                </a:extLst>
              </p14:cNvPr>
              <p14:cNvContentPartPr/>
              <p14:nvPr/>
            </p14:nvContentPartPr>
            <p14:xfrm>
              <a:off x="6879240" y="3916728"/>
              <a:ext cx="819720" cy="177120"/>
            </p14:xfrm>
          </p:contentPart>
        </mc:Choice>
        <mc:Fallback>
          <p:pic>
            <p:nvPicPr>
              <p:cNvPr id="10" name="Input penna 9">
                <a:extLst>
                  <a:ext uri="{FF2B5EF4-FFF2-40B4-BE49-F238E27FC236}">
                    <a16:creationId xmlns:a16="http://schemas.microsoft.com/office/drawing/2014/main" id="{A64F9223-EFE2-AA10-B047-58DE12DA8558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868800" y="3905928"/>
                <a:ext cx="840960" cy="198360"/>
              </a:xfrm>
              <a:prstGeom prst="rect">
                <a:avLst/>
              </a:prstGeom>
            </p:spPr>
          </p:pic>
        </mc:Fallback>
      </mc:AlternateContent>
      <p:grpSp>
        <p:nvGrpSpPr>
          <p:cNvPr id="39" name="Gruppo 38">
            <a:extLst>
              <a:ext uri="{FF2B5EF4-FFF2-40B4-BE49-F238E27FC236}">
                <a16:creationId xmlns:a16="http://schemas.microsoft.com/office/drawing/2014/main" id="{72EE4AE1-8481-B731-7D62-19373CAB7839}"/>
              </a:ext>
            </a:extLst>
          </p:cNvPr>
          <p:cNvGrpSpPr/>
          <p:nvPr/>
        </p:nvGrpSpPr>
        <p:grpSpPr>
          <a:xfrm>
            <a:off x="912960" y="667368"/>
            <a:ext cx="1176120" cy="394920"/>
            <a:chOff x="912960" y="667368"/>
            <a:chExt cx="1176120" cy="394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82B026FC-FA24-DE01-71DF-9046B5C5C1AE}"/>
                    </a:ext>
                  </a:extLst>
                </p14:cNvPr>
                <p14:cNvContentPartPr/>
                <p14:nvPr/>
              </p14:nvContentPartPr>
              <p14:xfrm>
                <a:off x="983520" y="693288"/>
                <a:ext cx="183240" cy="21564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82B026FC-FA24-DE01-71DF-9046B5C5C1AE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973080" y="682488"/>
                  <a:ext cx="204480" cy="23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D8DD9058-D36F-5542-B74C-6C812B5C839B}"/>
                    </a:ext>
                  </a:extLst>
                </p14:cNvPr>
                <p14:cNvContentPartPr/>
                <p14:nvPr/>
              </p14:nvContentPartPr>
              <p14:xfrm>
                <a:off x="912960" y="955368"/>
                <a:ext cx="252360" cy="4896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D8DD9058-D36F-5542-B74C-6C812B5C839B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902160" y="944928"/>
                  <a:ext cx="273600" cy="7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0DFB347D-679B-50EA-AA72-0211929887A1}"/>
                    </a:ext>
                  </a:extLst>
                </p14:cNvPr>
                <p14:cNvContentPartPr/>
                <p14:nvPr/>
              </p14:nvContentPartPr>
              <p14:xfrm>
                <a:off x="1298520" y="667368"/>
                <a:ext cx="139320" cy="22536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0DFB347D-679B-50EA-AA72-0211929887A1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287720" y="656928"/>
                  <a:ext cx="160560" cy="24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4AB8FA37-D18E-D0E7-D087-7283531C045F}"/>
                    </a:ext>
                  </a:extLst>
                </p14:cNvPr>
                <p14:cNvContentPartPr/>
                <p14:nvPr/>
              </p14:nvContentPartPr>
              <p14:xfrm>
                <a:off x="1467360" y="794448"/>
                <a:ext cx="79920" cy="1512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4AB8FA37-D18E-D0E7-D087-7283531C045F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456560" y="784008"/>
                  <a:ext cx="10116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C7A355C6-36C1-52B3-D271-F87DDA810424}"/>
                    </a:ext>
                  </a:extLst>
                </p14:cNvPr>
                <p14:cNvContentPartPr/>
                <p14:nvPr/>
              </p14:nvContentPartPr>
              <p14:xfrm>
                <a:off x="1578600" y="682128"/>
                <a:ext cx="25560" cy="13932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C7A355C6-36C1-52B3-D271-F87DDA810424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1568160" y="671688"/>
                  <a:ext cx="46800" cy="16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2A3B01ED-A80C-9705-D509-C976E49C81CD}"/>
                    </a:ext>
                  </a:extLst>
                </p14:cNvPr>
                <p14:cNvContentPartPr/>
                <p14:nvPr/>
              </p14:nvContentPartPr>
              <p14:xfrm>
                <a:off x="1421280" y="938088"/>
                <a:ext cx="181800" cy="12420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2A3B01ED-A80C-9705-D509-C976E49C81CD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1410840" y="927288"/>
                  <a:ext cx="20304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41C5066D-2FC3-1F1B-2900-A11CDF763386}"/>
                    </a:ext>
                  </a:extLst>
                </p14:cNvPr>
                <p14:cNvContentPartPr/>
                <p14:nvPr/>
              </p14:nvContentPartPr>
              <p14:xfrm>
                <a:off x="1708560" y="741888"/>
                <a:ext cx="126000" cy="1332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41C5066D-2FC3-1F1B-2900-A11CDF763386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698120" y="731448"/>
                  <a:ext cx="14724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99419E19-B6D0-F2C3-03D6-9749E43886E7}"/>
                    </a:ext>
                  </a:extLst>
                </p14:cNvPr>
                <p14:cNvContentPartPr/>
                <p14:nvPr/>
              </p14:nvContentPartPr>
              <p14:xfrm>
                <a:off x="1687320" y="721008"/>
                <a:ext cx="152640" cy="213840"/>
              </p14:xfrm>
            </p:contentPart>
          </mc:Choice>
          <mc:Fallback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99419E19-B6D0-F2C3-03D6-9749E43886E7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676880" y="710208"/>
                  <a:ext cx="173880" cy="23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AA5CA457-1566-1DA0-516A-1AF22DA59C57}"/>
                    </a:ext>
                  </a:extLst>
                </p14:cNvPr>
                <p14:cNvContentPartPr/>
                <p14:nvPr/>
              </p14:nvContentPartPr>
              <p14:xfrm>
                <a:off x="1872360" y="825768"/>
                <a:ext cx="72720" cy="5760"/>
              </p14:xfrm>
            </p:contentPart>
          </mc:Choice>
          <mc:Fallback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AA5CA457-1566-1DA0-516A-1AF22DA59C57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1861560" y="814968"/>
                  <a:ext cx="9396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76B30AEA-BF53-647A-8119-19810D424FDE}"/>
                    </a:ext>
                  </a:extLst>
                </p14:cNvPr>
                <p14:cNvContentPartPr/>
                <p14:nvPr/>
              </p14:nvContentPartPr>
              <p14:xfrm>
                <a:off x="1960920" y="712728"/>
                <a:ext cx="48960" cy="23400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76B30AEA-BF53-647A-8119-19810D424FDE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1950120" y="701928"/>
                  <a:ext cx="70200" cy="25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F3D03D55-22E6-9732-F832-A54CDF4256F6}"/>
                    </a:ext>
                  </a:extLst>
                </p14:cNvPr>
                <p14:cNvContentPartPr/>
                <p14:nvPr/>
              </p14:nvContentPartPr>
              <p14:xfrm>
                <a:off x="2072160" y="726408"/>
                <a:ext cx="16920" cy="25056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F3D03D55-22E6-9732-F832-A54CDF4256F6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2061360" y="715608"/>
                  <a:ext cx="38160" cy="271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8" name="Gruppo 87">
            <a:extLst>
              <a:ext uri="{FF2B5EF4-FFF2-40B4-BE49-F238E27FC236}">
                <a16:creationId xmlns:a16="http://schemas.microsoft.com/office/drawing/2014/main" id="{84A2E1CD-F299-69AF-4B19-6C57BDDE9E78}"/>
              </a:ext>
            </a:extLst>
          </p:cNvPr>
          <p:cNvGrpSpPr/>
          <p:nvPr/>
        </p:nvGrpSpPr>
        <p:grpSpPr>
          <a:xfrm>
            <a:off x="2420640" y="249768"/>
            <a:ext cx="3216600" cy="1289520"/>
            <a:chOff x="2420640" y="249768"/>
            <a:chExt cx="3216600" cy="1289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875831D4-4A6D-FF1F-7261-634115FB92AA}"/>
                    </a:ext>
                  </a:extLst>
                </p14:cNvPr>
                <p14:cNvContentPartPr/>
                <p14:nvPr/>
              </p14:nvContentPartPr>
              <p14:xfrm>
                <a:off x="2839680" y="844128"/>
                <a:ext cx="263160" cy="30600"/>
              </p14:xfrm>
            </p:contentPart>
          </mc:Choice>
          <mc:Fallback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875831D4-4A6D-FF1F-7261-634115FB92AA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2829240" y="833688"/>
                  <a:ext cx="28440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ED7E75D3-087B-3671-F560-AF332FEA252D}"/>
                    </a:ext>
                  </a:extLst>
                </p14:cNvPr>
                <p14:cNvContentPartPr/>
                <p14:nvPr/>
              </p14:nvContentPartPr>
              <p14:xfrm>
                <a:off x="3099600" y="795528"/>
                <a:ext cx="91440" cy="217800"/>
              </p14:xfrm>
            </p:contentPart>
          </mc:Choice>
          <mc:Fallback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ED7E75D3-087B-3671-F560-AF332FEA252D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3089160" y="784728"/>
                  <a:ext cx="112680" cy="23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37737B43-E0D4-6B69-53FA-2917A3EF9355}"/>
                    </a:ext>
                  </a:extLst>
                </p14:cNvPr>
                <p14:cNvContentPartPr/>
                <p14:nvPr/>
              </p14:nvContentPartPr>
              <p14:xfrm>
                <a:off x="3723120" y="645408"/>
                <a:ext cx="216000" cy="160560"/>
              </p14:xfrm>
            </p:contentPart>
          </mc:Choice>
          <mc:Fallback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37737B43-E0D4-6B69-53FA-2917A3EF9355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712680" y="634608"/>
                  <a:ext cx="237240" cy="18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43" name="Input penna 42">
                  <a:extLst>
                    <a:ext uri="{FF2B5EF4-FFF2-40B4-BE49-F238E27FC236}">
                      <a16:creationId xmlns:a16="http://schemas.microsoft.com/office/drawing/2014/main" id="{D25FD5F1-6420-E46F-F8AC-2B59ACAB8556}"/>
                    </a:ext>
                  </a:extLst>
                </p14:cNvPr>
                <p14:cNvContentPartPr/>
                <p14:nvPr/>
              </p14:nvContentPartPr>
              <p14:xfrm>
                <a:off x="3628440" y="861768"/>
                <a:ext cx="307080" cy="31680"/>
              </p14:xfrm>
            </p:contentPart>
          </mc:Choice>
          <mc:Fallback>
            <p:pic>
              <p:nvPicPr>
                <p:cNvPr id="43" name="Input penna 42">
                  <a:extLst>
                    <a:ext uri="{FF2B5EF4-FFF2-40B4-BE49-F238E27FC236}">
                      <a16:creationId xmlns:a16="http://schemas.microsoft.com/office/drawing/2014/main" id="{D25FD5F1-6420-E46F-F8AC-2B59ACAB8556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3618000" y="850968"/>
                  <a:ext cx="328320" cy="5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468A732C-D6D2-21CA-0A11-4112CD9B474D}"/>
                    </a:ext>
                  </a:extLst>
                </p14:cNvPr>
                <p14:cNvContentPartPr/>
                <p14:nvPr/>
              </p14:nvContentPartPr>
              <p14:xfrm>
                <a:off x="3698280" y="970128"/>
                <a:ext cx="303840" cy="144720"/>
              </p14:xfrm>
            </p:contentPart>
          </mc:Choice>
          <mc:Fallback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468A732C-D6D2-21CA-0A11-4112CD9B474D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3687840" y="959688"/>
                  <a:ext cx="32508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59" name="Input penna 58">
                  <a:extLst>
                    <a:ext uri="{FF2B5EF4-FFF2-40B4-BE49-F238E27FC236}">
                      <a16:creationId xmlns:a16="http://schemas.microsoft.com/office/drawing/2014/main" id="{1B2F0780-BACD-D7E2-87B3-9C555A1DD1EF}"/>
                    </a:ext>
                  </a:extLst>
                </p14:cNvPr>
                <p14:cNvContentPartPr/>
                <p14:nvPr/>
              </p14:nvContentPartPr>
              <p14:xfrm>
                <a:off x="4145760" y="649008"/>
                <a:ext cx="176760" cy="7560"/>
              </p14:xfrm>
            </p:contentPart>
          </mc:Choice>
          <mc:Fallback>
            <p:pic>
              <p:nvPicPr>
                <p:cNvPr id="59" name="Input penna 58">
                  <a:extLst>
                    <a:ext uri="{FF2B5EF4-FFF2-40B4-BE49-F238E27FC236}">
                      <a16:creationId xmlns:a16="http://schemas.microsoft.com/office/drawing/2014/main" id="{1B2F0780-BACD-D7E2-87B3-9C555A1DD1EF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4135320" y="638568"/>
                  <a:ext cx="19800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60" name="Input penna 59">
                  <a:extLst>
                    <a:ext uri="{FF2B5EF4-FFF2-40B4-BE49-F238E27FC236}">
                      <a16:creationId xmlns:a16="http://schemas.microsoft.com/office/drawing/2014/main" id="{0AF22D64-018E-296B-5284-B3F5A36B9BBB}"/>
                    </a:ext>
                  </a:extLst>
                </p14:cNvPr>
                <p14:cNvContentPartPr/>
                <p14:nvPr/>
              </p14:nvContentPartPr>
              <p14:xfrm>
                <a:off x="4109760" y="683928"/>
                <a:ext cx="221400" cy="212040"/>
              </p14:xfrm>
            </p:contentPart>
          </mc:Choice>
          <mc:Fallback>
            <p:pic>
              <p:nvPicPr>
                <p:cNvPr id="60" name="Input penna 59">
                  <a:extLst>
                    <a:ext uri="{FF2B5EF4-FFF2-40B4-BE49-F238E27FC236}">
                      <a16:creationId xmlns:a16="http://schemas.microsoft.com/office/drawing/2014/main" id="{0AF22D64-018E-296B-5284-B3F5A36B9BBB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4098960" y="673488"/>
                  <a:ext cx="242640" cy="23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61" name="Input penna 60">
                  <a:extLst>
                    <a:ext uri="{FF2B5EF4-FFF2-40B4-BE49-F238E27FC236}">
                      <a16:creationId xmlns:a16="http://schemas.microsoft.com/office/drawing/2014/main" id="{34FE56BB-69FB-430A-790F-09B9D34DB60F}"/>
                    </a:ext>
                  </a:extLst>
                </p14:cNvPr>
                <p14:cNvContentPartPr/>
                <p14:nvPr/>
              </p14:nvContentPartPr>
              <p14:xfrm>
                <a:off x="4317480" y="781488"/>
                <a:ext cx="101880" cy="12240"/>
              </p14:xfrm>
            </p:contentPart>
          </mc:Choice>
          <mc:Fallback>
            <p:pic>
              <p:nvPicPr>
                <p:cNvPr id="61" name="Input penna 60">
                  <a:extLst>
                    <a:ext uri="{FF2B5EF4-FFF2-40B4-BE49-F238E27FC236}">
                      <a16:creationId xmlns:a16="http://schemas.microsoft.com/office/drawing/2014/main" id="{34FE56BB-69FB-430A-790F-09B9D34DB60F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4306680" y="771048"/>
                  <a:ext cx="12312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62" name="Input penna 61">
                  <a:extLst>
                    <a:ext uri="{FF2B5EF4-FFF2-40B4-BE49-F238E27FC236}">
                      <a16:creationId xmlns:a16="http://schemas.microsoft.com/office/drawing/2014/main" id="{C3F25D32-36D4-C8A0-3D13-6164AC53D665}"/>
                    </a:ext>
                  </a:extLst>
                </p14:cNvPr>
                <p14:cNvContentPartPr/>
                <p14:nvPr/>
              </p14:nvContentPartPr>
              <p14:xfrm>
                <a:off x="4421880" y="674928"/>
                <a:ext cx="70920" cy="208440"/>
              </p14:xfrm>
            </p:contentPart>
          </mc:Choice>
          <mc:Fallback>
            <p:pic>
              <p:nvPicPr>
                <p:cNvPr id="62" name="Input penna 61">
                  <a:extLst>
                    <a:ext uri="{FF2B5EF4-FFF2-40B4-BE49-F238E27FC236}">
                      <a16:creationId xmlns:a16="http://schemas.microsoft.com/office/drawing/2014/main" id="{C3F25D32-36D4-C8A0-3D13-6164AC53D665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4411080" y="664128"/>
                  <a:ext cx="92160" cy="22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63" name="Input penna 62">
                  <a:extLst>
                    <a:ext uri="{FF2B5EF4-FFF2-40B4-BE49-F238E27FC236}">
                      <a16:creationId xmlns:a16="http://schemas.microsoft.com/office/drawing/2014/main" id="{FC26747A-A250-A4DE-15FC-1B066F16E81B}"/>
                    </a:ext>
                  </a:extLst>
                </p14:cNvPr>
                <p14:cNvContentPartPr/>
                <p14:nvPr/>
              </p14:nvContentPartPr>
              <p14:xfrm>
                <a:off x="4542120" y="676728"/>
                <a:ext cx="21600" cy="250560"/>
              </p14:xfrm>
            </p:contentPart>
          </mc:Choice>
          <mc:Fallback>
            <p:pic>
              <p:nvPicPr>
                <p:cNvPr id="63" name="Input penna 62">
                  <a:extLst>
                    <a:ext uri="{FF2B5EF4-FFF2-40B4-BE49-F238E27FC236}">
                      <a16:creationId xmlns:a16="http://schemas.microsoft.com/office/drawing/2014/main" id="{FC26747A-A250-A4DE-15FC-1B066F16E81B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4531320" y="665928"/>
                  <a:ext cx="42840" cy="27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68" name="Input penna 67">
                  <a:extLst>
                    <a:ext uri="{FF2B5EF4-FFF2-40B4-BE49-F238E27FC236}">
                      <a16:creationId xmlns:a16="http://schemas.microsoft.com/office/drawing/2014/main" id="{A3C8F0BA-FB4C-100C-7AD4-5648B1D699E1}"/>
                    </a:ext>
                  </a:extLst>
                </p14:cNvPr>
                <p14:cNvContentPartPr/>
                <p14:nvPr/>
              </p14:nvContentPartPr>
              <p14:xfrm>
                <a:off x="2420640" y="1191888"/>
                <a:ext cx="160560" cy="325800"/>
              </p14:xfrm>
            </p:contentPart>
          </mc:Choice>
          <mc:Fallback>
            <p:pic>
              <p:nvPicPr>
                <p:cNvPr id="68" name="Input penna 67">
                  <a:extLst>
                    <a:ext uri="{FF2B5EF4-FFF2-40B4-BE49-F238E27FC236}">
                      <a16:creationId xmlns:a16="http://schemas.microsoft.com/office/drawing/2014/main" id="{A3C8F0BA-FB4C-100C-7AD4-5648B1D699E1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2409840" y="1181448"/>
                  <a:ext cx="181800" cy="34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69" name="Input penna 68">
                  <a:extLst>
                    <a:ext uri="{FF2B5EF4-FFF2-40B4-BE49-F238E27FC236}">
                      <a16:creationId xmlns:a16="http://schemas.microsoft.com/office/drawing/2014/main" id="{3E308918-520B-9860-AEBE-42BDA736D58D}"/>
                    </a:ext>
                  </a:extLst>
                </p14:cNvPr>
                <p14:cNvContentPartPr/>
                <p14:nvPr/>
              </p14:nvContentPartPr>
              <p14:xfrm>
                <a:off x="2617920" y="1375128"/>
                <a:ext cx="9360" cy="164160"/>
              </p14:xfrm>
            </p:contentPart>
          </mc:Choice>
          <mc:Fallback>
            <p:pic>
              <p:nvPicPr>
                <p:cNvPr id="69" name="Input penna 68">
                  <a:extLst>
                    <a:ext uri="{FF2B5EF4-FFF2-40B4-BE49-F238E27FC236}">
                      <a16:creationId xmlns:a16="http://schemas.microsoft.com/office/drawing/2014/main" id="{3E308918-520B-9860-AEBE-42BDA736D58D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2607120" y="1364328"/>
                  <a:ext cx="3060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70" name="Input penna 69">
                  <a:extLst>
                    <a:ext uri="{FF2B5EF4-FFF2-40B4-BE49-F238E27FC236}">
                      <a16:creationId xmlns:a16="http://schemas.microsoft.com/office/drawing/2014/main" id="{EF935F91-50C9-1472-3465-FE629B3EDE02}"/>
                    </a:ext>
                  </a:extLst>
                </p14:cNvPr>
                <p14:cNvContentPartPr/>
                <p14:nvPr/>
              </p14:nvContentPartPr>
              <p14:xfrm>
                <a:off x="2716920" y="1363248"/>
                <a:ext cx="88920" cy="163080"/>
              </p14:xfrm>
            </p:contentPart>
          </mc:Choice>
          <mc:Fallback>
            <p:pic>
              <p:nvPicPr>
                <p:cNvPr id="70" name="Input penna 69">
                  <a:extLst>
                    <a:ext uri="{FF2B5EF4-FFF2-40B4-BE49-F238E27FC236}">
                      <a16:creationId xmlns:a16="http://schemas.microsoft.com/office/drawing/2014/main" id="{EF935F91-50C9-1472-3465-FE629B3EDE02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2706120" y="1352448"/>
                  <a:ext cx="11016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71" name="Input penna 70">
                  <a:extLst>
                    <a:ext uri="{FF2B5EF4-FFF2-40B4-BE49-F238E27FC236}">
                      <a16:creationId xmlns:a16="http://schemas.microsoft.com/office/drawing/2014/main" id="{D15BC366-5572-AB51-9D21-401A4598F15D}"/>
                    </a:ext>
                  </a:extLst>
                </p14:cNvPr>
                <p14:cNvContentPartPr/>
                <p14:nvPr/>
              </p14:nvContentPartPr>
              <p14:xfrm>
                <a:off x="2879640" y="1378728"/>
                <a:ext cx="30600" cy="133920"/>
              </p14:xfrm>
            </p:contentPart>
          </mc:Choice>
          <mc:Fallback>
            <p:pic>
              <p:nvPicPr>
                <p:cNvPr id="71" name="Input penna 70">
                  <a:extLst>
                    <a:ext uri="{FF2B5EF4-FFF2-40B4-BE49-F238E27FC236}">
                      <a16:creationId xmlns:a16="http://schemas.microsoft.com/office/drawing/2014/main" id="{D15BC366-5572-AB51-9D21-401A4598F15D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2868840" y="1368288"/>
                  <a:ext cx="51840" cy="15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72" name="Input penna 71">
                  <a:extLst>
                    <a:ext uri="{FF2B5EF4-FFF2-40B4-BE49-F238E27FC236}">
                      <a16:creationId xmlns:a16="http://schemas.microsoft.com/office/drawing/2014/main" id="{55B09765-EBE8-60C3-A786-86BF744729B3}"/>
                    </a:ext>
                  </a:extLst>
                </p14:cNvPr>
                <p14:cNvContentPartPr/>
                <p14:nvPr/>
              </p14:nvContentPartPr>
              <p14:xfrm>
                <a:off x="3019320" y="1376928"/>
                <a:ext cx="67680" cy="113400"/>
              </p14:xfrm>
            </p:contentPart>
          </mc:Choice>
          <mc:Fallback>
            <p:pic>
              <p:nvPicPr>
                <p:cNvPr id="72" name="Input penna 71">
                  <a:extLst>
                    <a:ext uri="{FF2B5EF4-FFF2-40B4-BE49-F238E27FC236}">
                      <a16:creationId xmlns:a16="http://schemas.microsoft.com/office/drawing/2014/main" id="{55B09765-EBE8-60C3-A786-86BF744729B3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3008520" y="1366128"/>
                  <a:ext cx="8892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73" name="Input penna 72">
                  <a:extLst>
                    <a:ext uri="{FF2B5EF4-FFF2-40B4-BE49-F238E27FC236}">
                      <a16:creationId xmlns:a16="http://schemas.microsoft.com/office/drawing/2014/main" id="{260CDAFE-4580-A8C5-3055-77DF674AACCE}"/>
                    </a:ext>
                  </a:extLst>
                </p14:cNvPr>
                <p14:cNvContentPartPr/>
                <p14:nvPr/>
              </p14:nvContentPartPr>
              <p14:xfrm>
                <a:off x="3165120" y="1402848"/>
                <a:ext cx="70200" cy="83160"/>
              </p14:xfrm>
            </p:contentPart>
          </mc:Choice>
          <mc:Fallback>
            <p:pic>
              <p:nvPicPr>
                <p:cNvPr id="73" name="Input penna 72">
                  <a:extLst>
                    <a:ext uri="{FF2B5EF4-FFF2-40B4-BE49-F238E27FC236}">
                      <a16:creationId xmlns:a16="http://schemas.microsoft.com/office/drawing/2014/main" id="{260CDAFE-4580-A8C5-3055-77DF674AACCE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3154680" y="1392048"/>
                  <a:ext cx="91440" cy="1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74" name="Input penna 73">
                  <a:extLst>
                    <a:ext uri="{FF2B5EF4-FFF2-40B4-BE49-F238E27FC236}">
                      <a16:creationId xmlns:a16="http://schemas.microsoft.com/office/drawing/2014/main" id="{65E81055-E029-EEC1-C2FC-79F2E9EAEB79}"/>
                    </a:ext>
                  </a:extLst>
                </p14:cNvPr>
                <p14:cNvContentPartPr/>
                <p14:nvPr/>
              </p14:nvContentPartPr>
              <p14:xfrm>
                <a:off x="3260520" y="1429488"/>
                <a:ext cx="7560" cy="89640"/>
              </p14:xfrm>
            </p:contentPart>
          </mc:Choice>
          <mc:Fallback>
            <p:pic>
              <p:nvPicPr>
                <p:cNvPr id="74" name="Input penna 73">
                  <a:extLst>
                    <a:ext uri="{FF2B5EF4-FFF2-40B4-BE49-F238E27FC236}">
                      <a16:creationId xmlns:a16="http://schemas.microsoft.com/office/drawing/2014/main" id="{65E81055-E029-EEC1-C2FC-79F2E9EAEB79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3250080" y="1418688"/>
                  <a:ext cx="28800" cy="11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75" name="Input penna 74">
                  <a:extLst>
                    <a:ext uri="{FF2B5EF4-FFF2-40B4-BE49-F238E27FC236}">
                      <a16:creationId xmlns:a16="http://schemas.microsoft.com/office/drawing/2014/main" id="{F60E8C9B-9933-104E-7C83-96F10E1D59C0}"/>
                    </a:ext>
                  </a:extLst>
                </p14:cNvPr>
                <p14:cNvContentPartPr/>
                <p14:nvPr/>
              </p14:nvContentPartPr>
              <p14:xfrm>
                <a:off x="3341880" y="1323648"/>
                <a:ext cx="24120" cy="148680"/>
              </p14:xfrm>
            </p:contentPart>
          </mc:Choice>
          <mc:Fallback>
            <p:pic>
              <p:nvPicPr>
                <p:cNvPr id="75" name="Input penna 74">
                  <a:extLst>
                    <a:ext uri="{FF2B5EF4-FFF2-40B4-BE49-F238E27FC236}">
                      <a16:creationId xmlns:a16="http://schemas.microsoft.com/office/drawing/2014/main" id="{F60E8C9B-9933-104E-7C83-96F10E1D59C0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3331440" y="1312848"/>
                  <a:ext cx="45360" cy="16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76" name="Input penna 75">
                  <a:extLst>
                    <a:ext uri="{FF2B5EF4-FFF2-40B4-BE49-F238E27FC236}">
                      <a16:creationId xmlns:a16="http://schemas.microsoft.com/office/drawing/2014/main" id="{28203C6B-FBE2-E5EE-FA92-FA70D6E75C1D}"/>
                    </a:ext>
                  </a:extLst>
                </p14:cNvPr>
                <p14:cNvContentPartPr/>
                <p14:nvPr/>
              </p14:nvContentPartPr>
              <p14:xfrm>
                <a:off x="3327120" y="1444968"/>
                <a:ext cx="58680" cy="25200"/>
              </p14:xfrm>
            </p:contentPart>
          </mc:Choice>
          <mc:Fallback>
            <p:pic>
              <p:nvPicPr>
                <p:cNvPr id="76" name="Input penna 75">
                  <a:extLst>
                    <a:ext uri="{FF2B5EF4-FFF2-40B4-BE49-F238E27FC236}">
                      <a16:creationId xmlns:a16="http://schemas.microsoft.com/office/drawing/2014/main" id="{28203C6B-FBE2-E5EE-FA92-FA70D6E75C1D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3316320" y="1434528"/>
                  <a:ext cx="7992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77" name="Input penna 76">
                  <a:extLst>
                    <a:ext uri="{FF2B5EF4-FFF2-40B4-BE49-F238E27FC236}">
                      <a16:creationId xmlns:a16="http://schemas.microsoft.com/office/drawing/2014/main" id="{9772E900-C47D-325B-4144-D9F6FF9DFCD9}"/>
                    </a:ext>
                  </a:extLst>
                </p14:cNvPr>
                <p14:cNvContentPartPr/>
                <p14:nvPr/>
              </p14:nvContentPartPr>
              <p14:xfrm>
                <a:off x="3430440" y="1420128"/>
                <a:ext cx="16200" cy="84240"/>
              </p14:xfrm>
            </p:contentPart>
          </mc:Choice>
          <mc:Fallback>
            <p:pic>
              <p:nvPicPr>
                <p:cNvPr id="77" name="Input penna 76">
                  <a:extLst>
                    <a:ext uri="{FF2B5EF4-FFF2-40B4-BE49-F238E27FC236}">
                      <a16:creationId xmlns:a16="http://schemas.microsoft.com/office/drawing/2014/main" id="{9772E900-C47D-325B-4144-D9F6FF9DFCD9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3420000" y="1409688"/>
                  <a:ext cx="37440" cy="10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78" name="Input penna 77">
                  <a:extLst>
                    <a:ext uri="{FF2B5EF4-FFF2-40B4-BE49-F238E27FC236}">
                      <a16:creationId xmlns:a16="http://schemas.microsoft.com/office/drawing/2014/main" id="{BF19849D-6832-821B-5A9F-86594551535F}"/>
                    </a:ext>
                  </a:extLst>
                </p14:cNvPr>
                <p14:cNvContentPartPr/>
                <p14:nvPr/>
              </p14:nvContentPartPr>
              <p14:xfrm>
                <a:off x="3494160" y="1416528"/>
                <a:ext cx="50040" cy="83160"/>
              </p14:xfrm>
            </p:contentPart>
          </mc:Choice>
          <mc:Fallback>
            <p:pic>
              <p:nvPicPr>
                <p:cNvPr id="78" name="Input penna 77">
                  <a:extLst>
                    <a:ext uri="{FF2B5EF4-FFF2-40B4-BE49-F238E27FC236}">
                      <a16:creationId xmlns:a16="http://schemas.microsoft.com/office/drawing/2014/main" id="{BF19849D-6832-821B-5A9F-86594551535F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3483360" y="1405728"/>
                  <a:ext cx="71280" cy="1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79" name="Input penna 78">
                  <a:extLst>
                    <a:ext uri="{FF2B5EF4-FFF2-40B4-BE49-F238E27FC236}">
                      <a16:creationId xmlns:a16="http://schemas.microsoft.com/office/drawing/2014/main" id="{A9EE5F29-A923-5857-AB0C-EF863A4FA1A3}"/>
                    </a:ext>
                  </a:extLst>
                </p14:cNvPr>
                <p14:cNvContentPartPr/>
                <p14:nvPr/>
              </p14:nvContentPartPr>
              <p14:xfrm>
                <a:off x="3610080" y="1410048"/>
                <a:ext cx="51480" cy="119880"/>
              </p14:xfrm>
            </p:contentPart>
          </mc:Choice>
          <mc:Fallback>
            <p:pic>
              <p:nvPicPr>
                <p:cNvPr id="79" name="Input penna 78">
                  <a:extLst>
                    <a:ext uri="{FF2B5EF4-FFF2-40B4-BE49-F238E27FC236}">
                      <a16:creationId xmlns:a16="http://schemas.microsoft.com/office/drawing/2014/main" id="{A9EE5F29-A923-5857-AB0C-EF863A4FA1A3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3599280" y="1399608"/>
                  <a:ext cx="7272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82" name="Input penna 81">
                  <a:extLst>
                    <a:ext uri="{FF2B5EF4-FFF2-40B4-BE49-F238E27FC236}">
                      <a16:creationId xmlns:a16="http://schemas.microsoft.com/office/drawing/2014/main" id="{F1E510A5-3FC2-E5BF-3268-00578605D5C9}"/>
                    </a:ext>
                  </a:extLst>
                </p14:cNvPr>
                <p14:cNvContentPartPr/>
                <p14:nvPr/>
              </p14:nvContentPartPr>
              <p14:xfrm>
                <a:off x="3286080" y="249768"/>
                <a:ext cx="2108880" cy="1174680"/>
              </p14:xfrm>
            </p:contentPart>
          </mc:Choice>
          <mc:Fallback>
            <p:pic>
              <p:nvPicPr>
                <p:cNvPr id="82" name="Input penna 81">
                  <a:extLst>
                    <a:ext uri="{FF2B5EF4-FFF2-40B4-BE49-F238E27FC236}">
                      <a16:creationId xmlns:a16="http://schemas.microsoft.com/office/drawing/2014/main" id="{F1E510A5-3FC2-E5BF-3268-00578605D5C9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3275280" y="239328"/>
                  <a:ext cx="2130120" cy="119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85" name="Input penna 84">
                  <a:extLst>
                    <a:ext uri="{FF2B5EF4-FFF2-40B4-BE49-F238E27FC236}">
                      <a16:creationId xmlns:a16="http://schemas.microsoft.com/office/drawing/2014/main" id="{074C67D6-E25D-DB67-023A-17C86186862F}"/>
                    </a:ext>
                  </a:extLst>
                </p14:cNvPr>
                <p14:cNvContentPartPr/>
                <p14:nvPr/>
              </p14:nvContentPartPr>
              <p14:xfrm>
                <a:off x="5433480" y="799848"/>
                <a:ext cx="126720" cy="11520"/>
              </p14:xfrm>
            </p:contentPart>
          </mc:Choice>
          <mc:Fallback>
            <p:pic>
              <p:nvPicPr>
                <p:cNvPr id="85" name="Input penna 84">
                  <a:extLst>
                    <a:ext uri="{FF2B5EF4-FFF2-40B4-BE49-F238E27FC236}">
                      <a16:creationId xmlns:a16="http://schemas.microsoft.com/office/drawing/2014/main" id="{074C67D6-E25D-DB67-023A-17C86186862F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5422680" y="789408"/>
                  <a:ext cx="14796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86" name="Input penna 85">
                  <a:extLst>
                    <a:ext uri="{FF2B5EF4-FFF2-40B4-BE49-F238E27FC236}">
                      <a16:creationId xmlns:a16="http://schemas.microsoft.com/office/drawing/2014/main" id="{881AD0BA-255B-3216-241A-378934192448}"/>
                    </a:ext>
                  </a:extLst>
                </p14:cNvPr>
                <p14:cNvContentPartPr/>
                <p14:nvPr/>
              </p14:nvContentPartPr>
              <p14:xfrm>
                <a:off x="5541480" y="772488"/>
                <a:ext cx="95760" cy="82440"/>
              </p14:xfrm>
            </p:contentPart>
          </mc:Choice>
          <mc:Fallback>
            <p:pic>
              <p:nvPicPr>
                <p:cNvPr id="86" name="Input penna 85">
                  <a:extLst>
                    <a:ext uri="{FF2B5EF4-FFF2-40B4-BE49-F238E27FC236}">
                      <a16:creationId xmlns:a16="http://schemas.microsoft.com/office/drawing/2014/main" id="{881AD0BA-255B-3216-241A-378934192448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5530680" y="761688"/>
                  <a:ext cx="117000" cy="103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4" name="Gruppo 93">
            <a:extLst>
              <a:ext uri="{FF2B5EF4-FFF2-40B4-BE49-F238E27FC236}">
                <a16:creationId xmlns:a16="http://schemas.microsoft.com/office/drawing/2014/main" id="{D768031A-D64D-177F-6DB0-B4F4456552DF}"/>
              </a:ext>
            </a:extLst>
          </p:cNvPr>
          <p:cNvGrpSpPr/>
          <p:nvPr/>
        </p:nvGrpSpPr>
        <p:grpSpPr>
          <a:xfrm>
            <a:off x="6272640" y="561528"/>
            <a:ext cx="738000" cy="396000"/>
            <a:chOff x="6272640" y="561528"/>
            <a:chExt cx="738000" cy="396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89" name="Input penna 88">
                  <a:extLst>
                    <a:ext uri="{FF2B5EF4-FFF2-40B4-BE49-F238E27FC236}">
                      <a16:creationId xmlns:a16="http://schemas.microsoft.com/office/drawing/2014/main" id="{40AE8A1B-3331-8CF7-7939-9D59950F95FD}"/>
                    </a:ext>
                  </a:extLst>
                </p14:cNvPr>
                <p14:cNvContentPartPr/>
                <p14:nvPr/>
              </p14:nvContentPartPr>
              <p14:xfrm>
                <a:off x="6272640" y="657288"/>
                <a:ext cx="73800" cy="202680"/>
              </p14:xfrm>
            </p:contentPart>
          </mc:Choice>
          <mc:Fallback>
            <p:pic>
              <p:nvPicPr>
                <p:cNvPr id="89" name="Input penna 88">
                  <a:extLst>
                    <a:ext uri="{FF2B5EF4-FFF2-40B4-BE49-F238E27FC236}">
                      <a16:creationId xmlns:a16="http://schemas.microsoft.com/office/drawing/2014/main" id="{40AE8A1B-3331-8CF7-7939-9D59950F95FD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6262200" y="646848"/>
                  <a:ext cx="95040" cy="22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90" name="Input penna 89">
                  <a:extLst>
                    <a:ext uri="{FF2B5EF4-FFF2-40B4-BE49-F238E27FC236}">
                      <a16:creationId xmlns:a16="http://schemas.microsoft.com/office/drawing/2014/main" id="{90B1CD6D-E9CE-FE42-9647-1CC626ED9798}"/>
                    </a:ext>
                  </a:extLst>
                </p14:cNvPr>
                <p14:cNvContentPartPr/>
                <p14:nvPr/>
              </p14:nvContentPartPr>
              <p14:xfrm>
                <a:off x="6403680" y="701568"/>
                <a:ext cx="143640" cy="179640"/>
              </p14:xfrm>
            </p:contentPart>
          </mc:Choice>
          <mc:Fallback>
            <p:pic>
              <p:nvPicPr>
                <p:cNvPr id="90" name="Input penna 89">
                  <a:extLst>
                    <a:ext uri="{FF2B5EF4-FFF2-40B4-BE49-F238E27FC236}">
                      <a16:creationId xmlns:a16="http://schemas.microsoft.com/office/drawing/2014/main" id="{90B1CD6D-E9CE-FE42-9647-1CC626ED9798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6392880" y="690768"/>
                  <a:ext cx="164880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91" name="Input penna 90">
                  <a:extLst>
                    <a:ext uri="{FF2B5EF4-FFF2-40B4-BE49-F238E27FC236}">
                      <a16:creationId xmlns:a16="http://schemas.microsoft.com/office/drawing/2014/main" id="{FB15C896-CD6A-F031-39E3-D6B2F9F9D84D}"/>
                    </a:ext>
                  </a:extLst>
                </p14:cNvPr>
                <p14:cNvContentPartPr/>
                <p14:nvPr/>
              </p14:nvContentPartPr>
              <p14:xfrm>
                <a:off x="6717600" y="561528"/>
                <a:ext cx="78120" cy="396000"/>
              </p14:xfrm>
            </p:contentPart>
          </mc:Choice>
          <mc:Fallback>
            <p:pic>
              <p:nvPicPr>
                <p:cNvPr id="91" name="Input penna 90">
                  <a:extLst>
                    <a:ext uri="{FF2B5EF4-FFF2-40B4-BE49-F238E27FC236}">
                      <a16:creationId xmlns:a16="http://schemas.microsoft.com/office/drawing/2014/main" id="{FB15C896-CD6A-F031-39E3-D6B2F9F9D84D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6706800" y="551088"/>
                  <a:ext cx="99360" cy="41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92" name="Input penna 91">
                  <a:extLst>
                    <a:ext uri="{FF2B5EF4-FFF2-40B4-BE49-F238E27FC236}">
                      <a16:creationId xmlns:a16="http://schemas.microsoft.com/office/drawing/2014/main" id="{A148825F-395C-CE03-3C4F-402560DE27FC}"/>
                    </a:ext>
                  </a:extLst>
                </p14:cNvPr>
                <p14:cNvContentPartPr/>
                <p14:nvPr/>
              </p14:nvContentPartPr>
              <p14:xfrm>
                <a:off x="6690960" y="770688"/>
                <a:ext cx="319680" cy="41040"/>
              </p14:xfrm>
            </p:contentPart>
          </mc:Choice>
          <mc:Fallback>
            <p:pic>
              <p:nvPicPr>
                <p:cNvPr id="92" name="Input penna 91">
                  <a:extLst>
                    <a:ext uri="{FF2B5EF4-FFF2-40B4-BE49-F238E27FC236}">
                      <a16:creationId xmlns:a16="http://schemas.microsoft.com/office/drawing/2014/main" id="{A148825F-395C-CE03-3C4F-402560DE27FC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6680520" y="759888"/>
                  <a:ext cx="340920" cy="62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1" name="Gruppo 110">
            <a:extLst>
              <a:ext uri="{FF2B5EF4-FFF2-40B4-BE49-F238E27FC236}">
                <a16:creationId xmlns:a16="http://schemas.microsoft.com/office/drawing/2014/main" id="{853AB68D-7D7D-E251-068A-B340EE4A7975}"/>
              </a:ext>
            </a:extLst>
          </p:cNvPr>
          <p:cNvGrpSpPr/>
          <p:nvPr/>
        </p:nvGrpSpPr>
        <p:grpSpPr>
          <a:xfrm>
            <a:off x="439560" y="1897848"/>
            <a:ext cx="1293480" cy="847800"/>
            <a:chOff x="439560" y="1897848"/>
            <a:chExt cx="1293480" cy="847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95" name="Input penna 94">
                  <a:extLst>
                    <a:ext uri="{FF2B5EF4-FFF2-40B4-BE49-F238E27FC236}">
                      <a16:creationId xmlns:a16="http://schemas.microsoft.com/office/drawing/2014/main" id="{6BCC8C0D-6BB0-14BF-0B34-6953C1021561}"/>
                    </a:ext>
                  </a:extLst>
                </p14:cNvPr>
                <p14:cNvContentPartPr/>
                <p14:nvPr/>
              </p14:nvContentPartPr>
              <p14:xfrm>
                <a:off x="459000" y="1897848"/>
                <a:ext cx="192960" cy="354960"/>
              </p14:xfrm>
            </p:contentPart>
          </mc:Choice>
          <mc:Fallback>
            <p:pic>
              <p:nvPicPr>
                <p:cNvPr id="95" name="Input penna 94">
                  <a:extLst>
                    <a:ext uri="{FF2B5EF4-FFF2-40B4-BE49-F238E27FC236}">
                      <a16:creationId xmlns:a16="http://schemas.microsoft.com/office/drawing/2014/main" id="{6BCC8C0D-6BB0-14BF-0B34-6953C1021561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448560" y="1887048"/>
                  <a:ext cx="214200" cy="37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96" name="Input penna 95">
                  <a:extLst>
                    <a:ext uri="{FF2B5EF4-FFF2-40B4-BE49-F238E27FC236}">
                      <a16:creationId xmlns:a16="http://schemas.microsoft.com/office/drawing/2014/main" id="{EA5CAB35-2F3A-3442-F73B-57D5108205B7}"/>
                    </a:ext>
                  </a:extLst>
                </p14:cNvPr>
                <p14:cNvContentPartPr/>
                <p14:nvPr/>
              </p14:nvContentPartPr>
              <p14:xfrm>
                <a:off x="752760" y="1916208"/>
                <a:ext cx="13680" cy="293040"/>
              </p14:xfrm>
            </p:contentPart>
          </mc:Choice>
          <mc:Fallback>
            <p:pic>
              <p:nvPicPr>
                <p:cNvPr id="96" name="Input penna 95">
                  <a:extLst>
                    <a:ext uri="{FF2B5EF4-FFF2-40B4-BE49-F238E27FC236}">
                      <a16:creationId xmlns:a16="http://schemas.microsoft.com/office/drawing/2014/main" id="{EA5CAB35-2F3A-3442-F73B-57D5108205B7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741960" y="1905408"/>
                  <a:ext cx="34920" cy="31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97" name="Input penna 96">
                  <a:extLst>
                    <a:ext uri="{FF2B5EF4-FFF2-40B4-BE49-F238E27FC236}">
                      <a16:creationId xmlns:a16="http://schemas.microsoft.com/office/drawing/2014/main" id="{D9DAEAF5-06A3-7B4F-A84F-CE37E0CB046C}"/>
                    </a:ext>
                  </a:extLst>
                </p14:cNvPr>
                <p14:cNvContentPartPr/>
                <p14:nvPr/>
              </p14:nvContentPartPr>
              <p14:xfrm>
                <a:off x="789840" y="2022768"/>
                <a:ext cx="201240" cy="59400"/>
              </p14:xfrm>
            </p:contentPart>
          </mc:Choice>
          <mc:Fallback>
            <p:pic>
              <p:nvPicPr>
                <p:cNvPr id="97" name="Input penna 96">
                  <a:extLst>
                    <a:ext uri="{FF2B5EF4-FFF2-40B4-BE49-F238E27FC236}">
                      <a16:creationId xmlns:a16="http://schemas.microsoft.com/office/drawing/2014/main" id="{D9DAEAF5-06A3-7B4F-A84F-CE37E0CB046C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779400" y="2012328"/>
                  <a:ext cx="222480" cy="8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6">
              <p14:nvContentPartPr>
                <p14:cNvPr id="98" name="Input penna 97">
                  <a:extLst>
                    <a:ext uri="{FF2B5EF4-FFF2-40B4-BE49-F238E27FC236}">
                      <a16:creationId xmlns:a16="http://schemas.microsoft.com/office/drawing/2014/main" id="{701255C0-661D-2BCD-283A-0DB8430290DD}"/>
                    </a:ext>
                  </a:extLst>
                </p14:cNvPr>
                <p14:cNvContentPartPr/>
                <p14:nvPr/>
              </p14:nvContentPartPr>
              <p14:xfrm>
                <a:off x="439560" y="2445408"/>
                <a:ext cx="229320" cy="59400"/>
              </p14:xfrm>
            </p:contentPart>
          </mc:Choice>
          <mc:Fallback>
            <p:pic>
              <p:nvPicPr>
                <p:cNvPr id="98" name="Input penna 97">
                  <a:extLst>
                    <a:ext uri="{FF2B5EF4-FFF2-40B4-BE49-F238E27FC236}">
                      <a16:creationId xmlns:a16="http://schemas.microsoft.com/office/drawing/2014/main" id="{701255C0-661D-2BCD-283A-0DB8430290DD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429120" y="2434608"/>
                  <a:ext cx="250560" cy="8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8">
              <p14:nvContentPartPr>
                <p14:cNvPr id="99" name="Input penna 98">
                  <a:extLst>
                    <a:ext uri="{FF2B5EF4-FFF2-40B4-BE49-F238E27FC236}">
                      <a16:creationId xmlns:a16="http://schemas.microsoft.com/office/drawing/2014/main" id="{0515BD81-BCD3-E7DA-9569-F3DD9D8AE11B}"/>
                    </a:ext>
                  </a:extLst>
                </p14:cNvPr>
                <p14:cNvContentPartPr/>
                <p14:nvPr/>
              </p14:nvContentPartPr>
              <p14:xfrm>
                <a:off x="478440" y="2472768"/>
                <a:ext cx="73800" cy="212760"/>
              </p14:xfrm>
            </p:contentPart>
          </mc:Choice>
          <mc:Fallback>
            <p:pic>
              <p:nvPicPr>
                <p:cNvPr id="99" name="Input penna 98">
                  <a:extLst>
                    <a:ext uri="{FF2B5EF4-FFF2-40B4-BE49-F238E27FC236}">
                      <a16:creationId xmlns:a16="http://schemas.microsoft.com/office/drawing/2014/main" id="{0515BD81-BCD3-E7DA-9569-F3DD9D8AE11B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468000" y="2462328"/>
                  <a:ext cx="95040" cy="23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100" name="Input penna 99">
                  <a:extLst>
                    <a:ext uri="{FF2B5EF4-FFF2-40B4-BE49-F238E27FC236}">
                      <a16:creationId xmlns:a16="http://schemas.microsoft.com/office/drawing/2014/main" id="{F0510A96-134A-444C-59D9-EB1B1D34FA27}"/>
                    </a:ext>
                  </a:extLst>
                </p14:cNvPr>
                <p14:cNvContentPartPr/>
                <p14:nvPr/>
              </p14:nvContentPartPr>
              <p14:xfrm>
                <a:off x="531720" y="2520648"/>
                <a:ext cx="76320" cy="129960"/>
              </p14:xfrm>
            </p:contentPart>
          </mc:Choice>
          <mc:Fallback>
            <p:pic>
              <p:nvPicPr>
                <p:cNvPr id="100" name="Input penna 99">
                  <a:extLst>
                    <a:ext uri="{FF2B5EF4-FFF2-40B4-BE49-F238E27FC236}">
                      <a16:creationId xmlns:a16="http://schemas.microsoft.com/office/drawing/2014/main" id="{F0510A96-134A-444C-59D9-EB1B1D34FA27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520920" y="2510208"/>
                  <a:ext cx="9756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2">
              <p14:nvContentPartPr>
                <p14:cNvPr id="101" name="Input penna 100">
                  <a:extLst>
                    <a:ext uri="{FF2B5EF4-FFF2-40B4-BE49-F238E27FC236}">
                      <a16:creationId xmlns:a16="http://schemas.microsoft.com/office/drawing/2014/main" id="{F4E10446-C09E-6768-5388-5D42FFF030CE}"/>
                    </a:ext>
                  </a:extLst>
                </p14:cNvPr>
                <p14:cNvContentPartPr/>
                <p14:nvPr/>
              </p14:nvContentPartPr>
              <p14:xfrm>
                <a:off x="670680" y="2527128"/>
                <a:ext cx="91440" cy="51120"/>
              </p14:xfrm>
            </p:contentPart>
          </mc:Choice>
          <mc:Fallback>
            <p:pic>
              <p:nvPicPr>
                <p:cNvPr id="101" name="Input penna 100">
                  <a:extLst>
                    <a:ext uri="{FF2B5EF4-FFF2-40B4-BE49-F238E27FC236}">
                      <a16:creationId xmlns:a16="http://schemas.microsoft.com/office/drawing/2014/main" id="{F4E10446-C09E-6768-5388-5D42FFF030CE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659880" y="2516688"/>
                  <a:ext cx="112680" cy="7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4">
              <p14:nvContentPartPr>
                <p14:cNvPr id="102" name="Input penna 101">
                  <a:extLst>
                    <a:ext uri="{FF2B5EF4-FFF2-40B4-BE49-F238E27FC236}">
                      <a16:creationId xmlns:a16="http://schemas.microsoft.com/office/drawing/2014/main" id="{AF69A615-0FF6-265B-13A0-488C3C157315}"/>
                    </a:ext>
                  </a:extLst>
                </p14:cNvPr>
                <p14:cNvContentPartPr/>
                <p14:nvPr/>
              </p14:nvContentPartPr>
              <p14:xfrm>
                <a:off x="755280" y="2476728"/>
                <a:ext cx="46440" cy="268920"/>
              </p14:xfrm>
            </p:contentPart>
          </mc:Choice>
          <mc:Fallback>
            <p:pic>
              <p:nvPicPr>
                <p:cNvPr id="102" name="Input penna 101">
                  <a:extLst>
                    <a:ext uri="{FF2B5EF4-FFF2-40B4-BE49-F238E27FC236}">
                      <a16:creationId xmlns:a16="http://schemas.microsoft.com/office/drawing/2014/main" id="{AF69A615-0FF6-265B-13A0-488C3C157315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744840" y="2465928"/>
                  <a:ext cx="67680" cy="29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6">
              <p14:nvContentPartPr>
                <p14:cNvPr id="107" name="Input penna 106">
                  <a:extLst>
                    <a:ext uri="{FF2B5EF4-FFF2-40B4-BE49-F238E27FC236}">
                      <a16:creationId xmlns:a16="http://schemas.microsoft.com/office/drawing/2014/main" id="{6C1879A1-17EB-F4A7-EA16-5A3D37895DF6}"/>
                    </a:ext>
                  </a:extLst>
                </p14:cNvPr>
                <p14:cNvContentPartPr/>
                <p14:nvPr/>
              </p14:nvContentPartPr>
              <p14:xfrm>
                <a:off x="1108080" y="1910808"/>
                <a:ext cx="201960" cy="708840"/>
              </p14:xfrm>
            </p:contentPart>
          </mc:Choice>
          <mc:Fallback>
            <p:pic>
              <p:nvPicPr>
                <p:cNvPr id="107" name="Input penna 106">
                  <a:extLst>
                    <a:ext uri="{FF2B5EF4-FFF2-40B4-BE49-F238E27FC236}">
                      <a16:creationId xmlns:a16="http://schemas.microsoft.com/office/drawing/2014/main" id="{6C1879A1-17EB-F4A7-EA16-5A3D37895DF6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1097640" y="1900008"/>
                  <a:ext cx="223200" cy="73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">
              <p14:nvContentPartPr>
                <p14:cNvPr id="108" name="Input penna 107">
                  <a:extLst>
                    <a:ext uri="{FF2B5EF4-FFF2-40B4-BE49-F238E27FC236}">
                      <a16:creationId xmlns:a16="http://schemas.microsoft.com/office/drawing/2014/main" id="{2BF960A9-1C0E-1E18-BD69-A6366D4069BB}"/>
                    </a:ext>
                  </a:extLst>
                </p14:cNvPr>
                <p14:cNvContentPartPr/>
                <p14:nvPr/>
              </p14:nvContentPartPr>
              <p14:xfrm>
                <a:off x="1451520" y="2156328"/>
                <a:ext cx="77400" cy="232200"/>
              </p14:xfrm>
            </p:contentPart>
          </mc:Choice>
          <mc:Fallback>
            <p:pic>
              <p:nvPicPr>
                <p:cNvPr id="108" name="Input penna 107">
                  <a:extLst>
                    <a:ext uri="{FF2B5EF4-FFF2-40B4-BE49-F238E27FC236}">
                      <a16:creationId xmlns:a16="http://schemas.microsoft.com/office/drawing/2014/main" id="{2BF960A9-1C0E-1E18-BD69-A6366D4069BB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1440720" y="2145888"/>
                  <a:ext cx="98640" cy="25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0">
              <p14:nvContentPartPr>
                <p14:cNvPr id="109" name="Input penna 108">
                  <a:extLst>
                    <a:ext uri="{FF2B5EF4-FFF2-40B4-BE49-F238E27FC236}">
                      <a16:creationId xmlns:a16="http://schemas.microsoft.com/office/drawing/2014/main" id="{2EF091B1-AAB7-43AD-02CC-E56C0E142FBF}"/>
                    </a:ext>
                  </a:extLst>
                </p14:cNvPr>
                <p14:cNvContentPartPr/>
                <p14:nvPr/>
              </p14:nvContentPartPr>
              <p14:xfrm>
                <a:off x="1527480" y="2175408"/>
                <a:ext cx="205560" cy="181080"/>
              </p14:xfrm>
            </p:contentPart>
          </mc:Choice>
          <mc:Fallback>
            <p:pic>
              <p:nvPicPr>
                <p:cNvPr id="109" name="Input penna 108">
                  <a:extLst>
                    <a:ext uri="{FF2B5EF4-FFF2-40B4-BE49-F238E27FC236}">
                      <a16:creationId xmlns:a16="http://schemas.microsoft.com/office/drawing/2014/main" id="{2EF091B1-AAB7-43AD-02CC-E56C0E142FBF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1516680" y="2164968"/>
                  <a:ext cx="226800" cy="202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5" name="Gruppo 124">
            <a:extLst>
              <a:ext uri="{FF2B5EF4-FFF2-40B4-BE49-F238E27FC236}">
                <a16:creationId xmlns:a16="http://schemas.microsoft.com/office/drawing/2014/main" id="{54CA8C3E-4E80-4FA2-EAC6-F59FD0EF18B2}"/>
              </a:ext>
            </a:extLst>
          </p:cNvPr>
          <p:cNvGrpSpPr/>
          <p:nvPr/>
        </p:nvGrpSpPr>
        <p:grpSpPr>
          <a:xfrm>
            <a:off x="407880" y="3227328"/>
            <a:ext cx="428400" cy="451440"/>
            <a:chOff x="407880" y="3227328"/>
            <a:chExt cx="428400" cy="451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12">
              <p14:nvContentPartPr>
                <p14:cNvPr id="112" name="Input penna 111">
                  <a:extLst>
                    <a:ext uri="{FF2B5EF4-FFF2-40B4-BE49-F238E27FC236}">
                      <a16:creationId xmlns:a16="http://schemas.microsoft.com/office/drawing/2014/main" id="{4C8BCA13-161A-8021-53F7-1F790AB73814}"/>
                    </a:ext>
                  </a:extLst>
                </p14:cNvPr>
                <p14:cNvContentPartPr/>
                <p14:nvPr/>
              </p14:nvContentPartPr>
              <p14:xfrm>
                <a:off x="407880" y="3227328"/>
                <a:ext cx="175320" cy="320400"/>
              </p14:xfrm>
            </p:contentPart>
          </mc:Choice>
          <mc:Fallback>
            <p:pic>
              <p:nvPicPr>
                <p:cNvPr id="112" name="Input penna 111">
                  <a:extLst>
                    <a:ext uri="{FF2B5EF4-FFF2-40B4-BE49-F238E27FC236}">
                      <a16:creationId xmlns:a16="http://schemas.microsoft.com/office/drawing/2014/main" id="{4C8BCA13-161A-8021-53F7-1F790AB73814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397080" y="3216888"/>
                  <a:ext cx="196560" cy="34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4">
              <p14:nvContentPartPr>
                <p14:cNvPr id="113" name="Input penna 112">
                  <a:extLst>
                    <a:ext uri="{FF2B5EF4-FFF2-40B4-BE49-F238E27FC236}">
                      <a16:creationId xmlns:a16="http://schemas.microsoft.com/office/drawing/2014/main" id="{BC10CE52-BD86-69FA-E456-24F81285204D}"/>
                    </a:ext>
                  </a:extLst>
                </p14:cNvPr>
                <p14:cNvContentPartPr/>
                <p14:nvPr/>
              </p14:nvContentPartPr>
              <p14:xfrm>
                <a:off x="620280" y="3299328"/>
                <a:ext cx="40320" cy="303120"/>
              </p14:xfrm>
            </p:contentPart>
          </mc:Choice>
          <mc:Fallback>
            <p:pic>
              <p:nvPicPr>
                <p:cNvPr id="113" name="Input penna 112">
                  <a:extLst>
                    <a:ext uri="{FF2B5EF4-FFF2-40B4-BE49-F238E27FC236}">
                      <a16:creationId xmlns:a16="http://schemas.microsoft.com/office/drawing/2014/main" id="{BC10CE52-BD86-69FA-E456-24F81285204D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609480" y="3288528"/>
                  <a:ext cx="61560" cy="32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6">
              <p14:nvContentPartPr>
                <p14:cNvPr id="114" name="Input penna 113">
                  <a:extLst>
                    <a:ext uri="{FF2B5EF4-FFF2-40B4-BE49-F238E27FC236}">
                      <a16:creationId xmlns:a16="http://schemas.microsoft.com/office/drawing/2014/main" id="{67A6BD9A-6C88-5DD5-3A6A-1EE5576BDADD}"/>
                    </a:ext>
                  </a:extLst>
                </p14:cNvPr>
                <p14:cNvContentPartPr/>
                <p14:nvPr/>
              </p14:nvContentPartPr>
              <p14:xfrm>
                <a:off x="646560" y="3477528"/>
                <a:ext cx="92160" cy="38880"/>
              </p14:xfrm>
            </p:contentPart>
          </mc:Choice>
          <mc:Fallback>
            <p:pic>
              <p:nvPicPr>
                <p:cNvPr id="114" name="Input penna 113">
                  <a:extLst>
                    <a:ext uri="{FF2B5EF4-FFF2-40B4-BE49-F238E27FC236}">
                      <a16:creationId xmlns:a16="http://schemas.microsoft.com/office/drawing/2014/main" id="{67A6BD9A-6C88-5DD5-3A6A-1EE5576BDADD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636120" y="3467088"/>
                  <a:ext cx="113400" cy="6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8">
              <p14:nvContentPartPr>
                <p14:cNvPr id="115" name="Input penna 114">
                  <a:extLst>
                    <a:ext uri="{FF2B5EF4-FFF2-40B4-BE49-F238E27FC236}">
                      <a16:creationId xmlns:a16="http://schemas.microsoft.com/office/drawing/2014/main" id="{3EA88E53-2A1E-4D0F-6DA7-DC7C5E2B869F}"/>
                    </a:ext>
                  </a:extLst>
                </p14:cNvPr>
                <p14:cNvContentPartPr/>
                <p14:nvPr/>
              </p14:nvContentPartPr>
              <p14:xfrm>
                <a:off x="797760" y="3298248"/>
                <a:ext cx="38520" cy="380520"/>
              </p14:xfrm>
            </p:contentPart>
          </mc:Choice>
          <mc:Fallback>
            <p:pic>
              <p:nvPicPr>
                <p:cNvPr id="115" name="Input penna 114">
                  <a:extLst>
                    <a:ext uri="{FF2B5EF4-FFF2-40B4-BE49-F238E27FC236}">
                      <a16:creationId xmlns:a16="http://schemas.microsoft.com/office/drawing/2014/main" id="{3EA88E53-2A1E-4D0F-6DA7-DC7C5E2B869F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787320" y="3287808"/>
                  <a:ext cx="59760" cy="401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3" name="Gruppo 122">
            <a:extLst>
              <a:ext uri="{FF2B5EF4-FFF2-40B4-BE49-F238E27FC236}">
                <a16:creationId xmlns:a16="http://schemas.microsoft.com/office/drawing/2014/main" id="{50ED2B35-2162-D330-C096-3B1A19987572}"/>
              </a:ext>
            </a:extLst>
          </p:cNvPr>
          <p:cNvGrpSpPr/>
          <p:nvPr/>
        </p:nvGrpSpPr>
        <p:grpSpPr>
          <a:xfrm>
            <a:off x="220320" y="4003128"/>
            <a:ext cx="532080" cy="366480"/>
            <a:chOff x="220320" y="4003128"/>
            <a:chExt cx="532080" cy="366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20">
              <p14:nvContentPartPr>
                <p14:cNvPr id="116" name="Input penna 115">
                  <a:extLst>
                    <a:ext uri="{FF2B5EF4-FFF2-40B4-BE49-F238E27FC236}">
                      <a16:creationId xmlns:a16="http://schemas.microsoft.com/office/drawing/2014/main" id="{3885BBCC-A063-14C1-88F8-3C559EC29F3F}"/>
                    </a:ext>
                  </a:extLst>
                </p14:cNvPr>
                <p14:cNvContentPartPr/>
                <p14:nvPr/>
              </p14:nvContentPartPr>
              <p14:xfrm>
                <a:off x="220320" y="4053888"/>
                <a:ext cx="255960" cy="18000"/>
              </p14:xfrm>
            </p:contentPart>
          </mc:Choice>
          <mc:Fallback>
            <p:pic>
              <p:nvPicPr>
                <p:cNvPr id="116" name="Input penna 115">
                  <a:extLst>
                    <a:ext uri="{FF2B5EF4-FFF2-40B4-BE49-F238E27FC236}">
                      <a16:creationId xmlns:a16="http://schemas.microsoft.com/office/drawing/2014/main" id="{3885BBCC-A063-14C1-88F8-3C559EC29F3F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209880" y="4043088"/>
                  <a:ext cx="27720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2">
              <p14:nvContentPartPr>
                <p14:cNvPr id="117" name="Input penna 116">
                  <a:extLst>
                    <a:ext uri="{FF2B5EF4-FFF2-40B4-BE49-F238E27FC236}">
                      <a16:creationId xmlns:a16="http://schemas.microsoft.com/office/drawing/2014/main" id="{0966CB00-825E-5910-3232-858BB57F49F0}"/>
                    </a:ext>
                  </a:extLst>
                </p14:cNvPr>
                <p14:cNvContentPartPr/>
                <p14:nvPr/>
              </p14:nvContentPartPr>
              <p14:xfrm>
                <a:off x="308880" y="4030848"/>
                <a:ext cx="86040" cy="270000"/>
              </p14:xfrm>
            </p:contentPart>
          </mc:Choice>
          <mc:Fallback>
            <p:pic>
              <p:nvPicPr>
                <p:cNvPr id="117" name="Input penna 116">
                  <a:extLst>
                    <a:ext uri="{FF2B5EF4-FFF2-40B4-BE49-F238E27FC236}">
                      <a16:creationId xmlns:a16="http://schemas.microsoft.com/office/drawing/2014/main" id="{0966CB00-825E-5910-3232-858BB57F49F0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298080" y="4020048"/>
                  <a:ext cx="107280" cy="29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4">
              <p14:nvContentPartPr>
                <p14:cNvPr id="118" name="Input penna 117">
                  <a:extLst>
                    <a:ext uri="{FF2B5EF4-FFF2-40B4-BE49-F238E27FC236}">
                      <a16:creationId xmlns:a16="http://schemas.microsoft.com/office/drawing/2014/main" id="{28C3170D-312C-E1A5-F300-DB00030EB49D}"/>
                    </a:ext>
                  </a:extLst>
                </p14:cNvPr>
                <p14:cNvContentPartPr/>
                <p14:nvPr/>
              </p14:nvContentPartPr>
              <p14:xfrm>
                <a:off x="412200" y="4053888"/>
                <a:ext cx="84240" cy="217440"/>
              </p14:xfrm>
            </p:contentPart>
          </mc:Choice>
          <mc:Fallback>
            <p:pic>
              <p:nvPicPr>
                <p:cNvPr id="118" name="Input penna 117">
                  <a:extLst>
                    <a:ext uri="{FF2B5EF4-FFF2-40B4-BE49-F238E27FC236}">
                      <a16:creationId xmlns:a16="http://schemas.microsoft.com/office/drawing/2014/main" id="{28C3170D-312C-E1A5-F300-DB00030EB49D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401760" y="4043088"/>
                  <a:ext cx="105480" cy="23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6">
              <p14:nvContentPartPr>
                <p14:cNvPr id="119" name="Input penna 118">
                  <a:extLst>
                    <a:ext uri="{FF2B5EF4-FFF2-40B4-BE49-F238E27FC236}">
                      <a16:creationId xmlns:a16="http://schemas.microsoft.com/office/drawing/2014/main" id="{43674074-41EB-D0D2-0DB8-2C6A233C0C3D}"/>
                    </a:ext>
                  </a:extLst>
                </p14:cNvPr>
                <p14:cNvContentPartPr/>
                <p14:nvPr/>
              </p14:nvContentPartPr>
              <p14:xfrm>
                <a:off x="525600" y="4100688"/>
                <a:ext cx="82800" cy="92520"/>
              </p14:xfrm>
            </p:contentPart>
          </mc:Choice>
          <mc:Fallback>
            <p:pic>
              <p:nvPicPr>
                <p:cNvPr id="119" name="Input penna 118">
                  <a:extLst>
                    <a:ext uri="{FF2B5EF4-FFF2-40B4-BE49-F238E27FC236}">
                      <a16:creationId xmlns:a16="http://schemas.microsoft.com/office/drawing/2014/main" id="{43674074-41EB-D0D2-0DB8-2C6A233C0C3D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514800" y="4089888"/>
                  <a:ext cx="10404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8">
              <p14:nvContentPartPr>
                <p14:cNvPr id="120" name="Input penna 119">
                  <a:extLst>
                    <a:ext uri="{FF2B5EF4-FFF2-40B4-BE49-F238E27FC236}">
                      <a16:creationId xmlns:a16="http://schemas.microsoft.com/office/drawing/2014/main" id="{BAA1E3AA-FD88-7CBA-4854-CC4318C2C354}"/>
                    </a:ext>
                  </a:extLst>
                </p14:cNvPr>
                <p14:cNvContentPartPr/>
                <p14:nvPr/>
              </p14:nvContentPartPr>
              <p14:xfrm>
                <a:off x="597960" y="4003128"/>
                <a:ext cx="47160" cy="346320"/>
              </p14:xfrm>
            </p:contentPart>
          </mc:Choice>
          <mc:Fallback>
            <p:pic>
              <p:nvPicPr>
                <p:cNvPr id="120" name="Input penna 119">
                  <a:extLst>
                    <a:ext uri="{FF2B5EF4-FFF2-40B4-BE49-F238E27FC236}">
                      <a16:creationId xmlns:a16="http://schemas.microsoft.com/office/drawing/2014/main" id="{BAA1E3AA-FD88-7CBA-4854-CC4318C2C354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587520" y="3992328"/>
                  <a:ext cx="68400" cy="36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0">
              <p14:nvContentPartPr>
                <p14:cNvPr id="121" name="Input penna 120">
                  <a:extLst>
                    <a:ext uri="{FF2B5EF4-FFF2-40B4-BE49-F238E27FC236}">
                      <a16:creationId xmlns:a16="http://schemas.microsoft.com/office/drawing/2014/main" id="{4DCB2A1D-432D-F3D1-FF01-EB74DA4CDD03}"/>
                    </a:ext>
                  </a:extLst>
                </p14:cNvPr>
                <p14:cNvContentPartPr/>
                <p14:nvPr/>
              </p14:nvContentPartPr>
              <p14:xfrm>
                <a:off x="711720" y="4017888"/>
                <a:ext cx="40680" cy="351720"/>
              </p14:xfrm>
            </p:contentPart>
          </mc:Choice>
          <mc:Fallback>
            <p:pic>
              <p:nvPicPr>
                <p:cNvPr id="121" name="Input penna 120">
                  <a:extLst>
                    <a:ext uri="{FF2B5EF4-FFF2-40B4-BE49-F238E27FC236}">
                      <a16:creationId xmlns:a16="http://schemas.microsoft.com/office/drawing/2014/main" id="{4DCB2A1D-432D-F3D1-FF01-EB74DA4CDD03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700920" y="4007088"/>
                  <a:ext cx="61920" cy="372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32">
            <p14:nvContentPartPr>
              <p14:cNvPr id="126" name="Input penna 125">
                <a:extLst>
                  <a:ext uri="{FF2B5EF4-FFF2-40B4-BE49-F238E27FC236}">
                    <a16:creationId xmlns:a16="http://schemas.microsoft.com/office/drawing/2014/main" id="{C54E990E-7DE1-9A77-D929-20F9DD991F77}"/>
                  </a:ext>
                </a:extLst>
              </p14:cNvPr>
              <p14:cNvContentPartPr/>
              <p14:nvPr/>
            </p14:nvContentPartPr>
            <p14:xfrm>
              <a:off x="1004040" y="3260448"/>
              <a:ext cx="319680" cy="1242720"/>
            </p14:xfrm>
          </p:contentPart>
        </mc:Choice>
        <mc:Fallback>
          <p:pic>
            <p:nvPicPr>
              <p:cNvPr id="126" name="Input penna 125">
                <a:extLst>
                  <a:ext uri="{FF2B5EF4-FFF2-40B4-BE49-F238E27FC236}">
                    <a16:creationId xmlns:a16="http://schemas.microsoft.com/office/drawing/2014/main" id="{C54E990E-7DE1-9A77-D929-20F9DD991F77}"/>
                  </a:ext>
                </a:extLst>
              </p:cNvPr>
              <p:cNvPicPr/>
              <p:nvPr/>
            </p:nvPicPr>
            <p:blipFill>
              <a:blip r:embed="rId133"/>
              <a:stretch>
                <a:fillRect/>
              </a:stretch>
            </p:blipFill>
            <p:spPr>
              <a:xfrm>
                <a:off x="993240" y="3250008"/>
                <a:ext cx="340920" cy="1263960"/>
              </a:xfrm>
              <a:prstGeom prst="rect">
                <a:avLst/>
              </a:prstGeom>
            </p:spPr>
          </p:pic>
        </mc:Fallback>
      </mc:AlternateContent>
      <p:grpSp>
        <p:nvGrpSpPr>
          <p:cNvPr id="144" name="Gruppo 143">
            <a:extLst>
              <a:ext uri="{FF2B5EF4-FFF2-40B4-BE49-F238E27FC236}">
                <a16:creationId xmlns:a16="http://schemas.microsoft.com/office/drawing/2014/main" id="{4289D5BE-006E-FE42-E67A-0CFF19D5DFAE}"/>
              </a:ext>
            </a:extLst>
          </p:cNvPr>
          <p:cNvGrpSpPr/>
          <p:nvPr/>
        </p:nvGrpSpPr>
        <p:grpSpPr>
          <a:xfrm>
            <a:off x="1738800" y="3280608"/>
            <a:ext cx="630720" cy="401760"/>
            <a:chOff x="1738800" y="3280608"/>
            <a:chExt cx="630720" cy="401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4">
              <p14:nvContentPartPr>
                <p14:cNvPr id="127" name="Input penna 126">
                  <a:extLst>
                    <a:ext uri="{FF2B5EF4-FFF2-40B4-BE49-F238E27FC236}">
                      <a16:creationId xmlns:a16="http://schemas.microsoft.com/office/drawing/2014/main" id="{6EC5321A-507E-6DD4-B8A4-338982FDCCAD}"/>
                    </a:ext>
                  </a:extLst>
                </p14:cNvPr>
                <p14:cNvContentPartPr/>
                <p14:nvPr/>
              </p14:nvContentPartPr>
              <p14:xfrm>
                <a:off x="1738800" y="3280608"/>
                <a:ext cx="102960" cy="314280"/>
              </p14:xfrm>
            </p:contentPart>
          </mc:Choice>
          <mc:Fallback>
            <p:pic>
              <p:nvPicPr>
                <p:cNvPr id="127" name="Input penna 126">
                  <a:extLst>
                    <a:ext uri="{FF2B5EF4-FFF2-40B4-BE49-F238E27FC236}">
                      <a16:creationId xmlns:a16="http://schemas.microsoft.com/office/drawing/2014/main" id="{6EC5321A-507E-6DD4-B8A4-338982FDCCAD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1728000" y="3270168"/>
                  <a:ext cx="124200" cy="33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6">
              <p14:nvContentPartPr>
                <p14:cNvPr id="128" name="Input penna 127">
                  <a:extLst>
                    <a:ext uri="{FF2B5EF4-FFF2-40B4-BE49-F238E27FC236}">
                      <a16:creationId xmlns:a16="http://schemas.microsoft.com/office/drawing/2014/main" id="{0F492D19-29BB-4591-EDFB-17A0A111BE7E}"/>
                    </a:ext>
                  </a:extLst>
                </p14:cNvPr>
                <p14:cNvContentPartPr/>
                <p14:nvPr/>
              </p14:nvContentPartPr>
              <p14:xfrm>
                <a:off x="1905840" y="3324168"/>
                <a:ext cx="23400" cy="332640"/>
              </p14:xfrm>
            </p:contentPart>
          </mc:Choice>
          <mc:Fallback>
            <p:pic>
              <p:nvPicPr>
                <p:cNvPr id="128" name="Input penna 127">
                  <a:extLst>
                    <a:ext uri="{FF2B5EF4-FFF2-40B4-BE49-F238E27FC236}">
                      <a16:creationId xmlns:a16="http://schemas.microsoft.com/office/drawing/2014/main" id="{0F492D19-29BB-4591-EDFB-17A0A111BE7E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1895400" y="3313368"/>
                  <a:ext cx="44640" cy="35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8">
              <p14:nvContentPartPr>
                <p14:cNvPr id="129" name="Input penna 128">
                  <a:extLst>
                    <a:ext uri="{FF2B5EF4-FFF2-40B4-BE49-F238E27FC236}">
                      <a16:creationId xmlns:a16="http://schemas.microsoft.com/office/drawing/2014/main" id="{A2681FAC-BD7B-D08B-514E-D6C8B7BEFCEE}"/>
                    </a:ext>
                  </a:extLst>
                </p14:cNvPr>
                <p14:cNvContentPartPr/>
                <p14:nvPr/>
              </p14:nvContentPartPr>
              <p14:xfrm>
                <a:off x="1940400" y="3484008"/>
                <a:ext cx="126000" cy="36360"/>
              </p14:xfrm>
            </p:contentPart>
          </mc:Choice>
          <mc:Fallback>
            <p:pic>
              <p:nvPicPr>
                <p:cNvPr id="129" name="Input penna 128">
                  <a:extLst>
                    <a:ext uri="{FF2B5EF4-FFF2-40B4-BE49-F238E27FC236}">
                      <a16:creationId xmlns:a16="http://schemas.microsoft.com/office/drawing/2014/main" id="{A2681FAC-BD7B-D08B-514E-D6C8B7BEFCEE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1929600" y="3473568"/>
                  <a:ext cx="14724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0">
              <p14:nvContentPartPr>
                <p14:cNvPr id="130" name="Input penna 129">
                  <a:extLst>
                    <a:ext uri="{FF2B5EF4-FFF2-40B4-BE49-F238E27FC236}">
                      <a16:creationId xmlns:a16="http://schemas.microsoft.com/office/drawing/2014/main" id="{238C8998-30EA-2065-E888-14BE4D8A189F}"/>
                    </a:ext>
                  </a:extLst>
                </p14:cNvPr>
                <p14:cNvContentPartPr/>
                <p14:nvPr/>
              </p14:nvContentPartPr>
              <p14:xfrm>
                <a:off x="2144520" y="3351528"/>
                <a:ext cx="100440" cy="134640"/>
              </p14:xfrm>
            </p:contentPart>
          </mc:Choice>
          <mc:Fallback>
            <p:pic>
              <p:nvPicPr>
                <p:cNvPr id="130" name="Input penna 129">
                  <a:extLst>
                    <a:ext uri="{FF2B5EF4-FFF2-40B4-BE49-F238E27FC236}">
                      <a16:creationId xmlns:a16="http://schemas.microsoft.com/office/drawing/2014/main" id="{238C8998-30EA-2065-E888-14BE4D8A189F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2134080" y="3341088"/>
                  <a:ext cx="121680" cy="15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2">
              <p14:nvContentPartPr>
                <p14:cNvPr id="131" name="Input penna 130">
                  <a:extLst>
                    <a:ext uri="{FF2B5EF4-FFF2-40B4-BE49-F238E27FC236}">
                      <a16:creationId xmlns:a16="http://schemas.microsoft.com/office/drawing/2014/main" id="{49DC3306-2ACC-A16A-1AF5-625D4E50680E}"/>
                    </a:ext>
                  </a:extLst>
                </p14:cNvPr>
                <p14:cNvContentPartPr/>
                <p14:nvPr/>
              </p14:nvContentPartPr>
              <p14:xfrm>
                <a:off x="2058840" y="3610368"/>
                <a:ext cx="192240" cy="72000"/>
              </p14:xfrm>
            </p:contentPart>
          </mc:Choice>
          <mc:Fallback>
            <p:pic>
              <p:nvPicPr>
                <p:cNvPr id="131" name="Input penna 130">
                  <a:extLst>
                    <a:ext uri="{FF2B5EF4-FFF2-40B4-BE49-F238E27FC236}">
                      <a16:creationId xmlns:a16="http://schemas.microsoft.com/office/drawing/2014/main" id="{49DC3306-2ACC-A16A-1AF5-625D4E50680E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2048400" y="3599568"/>
                  <a:ext cx="213480" cy="9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4">
              <p14:nvContentPartPr>
                <p14:cNvPr id="132" name="Input penna 131">
                  <a:extLst>
                    <a:ext uri="{FF2B5EF4-FFF2-40B4-BE49-F238E27FC236}">
                      <a16:creationId xmlns:a16="http://schemas.microsoft.com/office/drawing/2014/main" id="{0ECCDC41-6A46-15EF-2A57-CF5570A44E25}"/>
                    </a:ext>
                  </a:extLst>
                </p14:cNvPr>
                <p14:cNvContentPartPr/>
                <p14:nvPr/>
              </p14:nvContentPartPr>
              <p14:xfrm>
                <a:off x="2335680" y="3334968"/>
                <a:ext cx="33840" cy="326160"/>
              </p14:xfrm>
            </p:contentPart>
          </mc:Choice>
          <mc:Fallback>
            <p:pic>
              <p:nvPicPr>
                <p:cNvPr id="132" name="Input penna 131">
                  <a:extLst>
                    <a:ext uri="{FF2B5EF4-FFF2-40B4-BE49-F238E27FC236}">
                      <a16:creationId xmlns:a16="http://schemas.microsoft.com/office/drawing/2014/main" id="{0ECCDC41-6A46-15EF-2A57-CF5570A44E25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2325240" y="3324528"/>
                  <a:ext cx="55080" cy="347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2" name="Gruppo 141">
            <a:extLst>
              <a:ext uri="{FF2B5EF4-FFF2-40B4-BE49-F238E27FC236}">
                <a16:creationId xmlns:a16="http://schemas.microsoft.com/office/drawing/2014/main" id="{59797280-C755-8212-12AE-CB6FE758CEE2}"/>
              </a:ext>
            </a:extLst>
          </p:cNvPr>
          <p:cNvGrpSpPr/>
          <p:nvPr/>
        </p:nvGrpSpPr>
        <p:grpSpPr>
          <a:xfrm>
            <a:off x="1498320" y="4232088"/>
            <a:ext cx="700560" cy="289440"/>
            <a:chOff x="1498320" y="4232088"/>
            <a:chExt cx="700560" cy="289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6">
              <p14:nvContentPartPr>
                <p14:cNvPr id="133" name="Input penna 132">
                  <a:extLst>
                    <a:ext uri="{FF2B5EF4-FFF2-40B4-BE49-F238E27FC236}">
                      <a16:creationId xmlns:a16="http://schemas.microsoft.com/office/drawing/2014/main" id="{4A4DE2D4-FEDC-7FCF-DA96-F4F186DCF476}"/>
                    </a:ext>
                  </a:extLst>
                </p14:cNvPr>
                <p14:cNvContentPartPr/>
                <p14:nvPr/>
              </p14:nvContentPartPr>
              <p14:xfrm>
                <a:off x="1498320" y="4239648"/>
                <a:ext cx="198360" cy="26280"/>
              </p14:xfrm>
            </p:contentPart>
          </mc:Choice>
          <mc:Fallback>
            <p:pic>
              <p:nvPicPr>
                <p:cNvPr id="133" name="Input penna 132">
                  <a:extLst>
                    <a:ext uri="{FF2B5EF4-FFF2-40B4-BE49-F238E27FC236}">
                      <a16:creationId xmlns:a16="http://schemas.microsoft.com/office/drawing/2014/main" id="{4A4DE2D4-FEDC-7FCF-DA96-F4F186DCF476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1487520" y="4228848"/>
                  <a:ext cx="21960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8">
              <p14:nvContentPartPr>
                <p14:cNvPr id="134" name="Input penna 133">
                  <a:extLst>
                    <a:ext uri="{FF2B5EF4-FFF2-40B4-BE49-F238E27FC236}">
                      <a16:creationId xmlns:a16="http://schemas.microsoft.com/office/drawing/2014/main" id="{42F2B43D-3E09-E363-C912-79B1B50E3655}"/>
                    </a:ext>
                  </a:extLst>
                </p14:cNvPr>
                <p14:cNvContentPartPr/>
                <p14:nvPr/>
              </p14:nvContentPartPr>
              <p14:xfrm>
                <a:off x="1533600" y="4232088"/>
                <a:ext cx="124920" cy="240480"/>
              </p14:xfrm>
            </p:contentPart>
          </mc:Choice>
          <mc:Fallback>
            <p:pic>
              <p:nvPicPr>
                <p:cNvPr id="134" name="Input penna 133">
                  <a:extLst>
                    <a:ext uri="{FF2B5EF4-FFF2-40B4-BE49-F238E27FC236}">
                      <a16:creationId xmlns:a16="http://schemas.microsoft.com/office/drawing/2014/main" id="{42F2B43D-3E09-E363-C912-79B1B50E3655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1522800" y="4221648"/>
                  <a:ext cx="146160" cy="26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0">
              <p14:nvContentPartPr>
                <p14:cNvPr id="135" name="Input penna 134">
                  <a:extLst>
                    <a:ext uri="{FF2B5EF4-FFF2-40B4-BE49-F238E27FC236}">
                      <a16:creationId xmlns:a16="http://schemas.microsoft.com/office/drawing/2014/main" id="{00197572-1C47-3847-9EA9-3C71685D456E}"/>
                    </a:ext>
                  </a:extLst>
                </p14:cNvPr>
                <p14:cNvContentPartPr/>
                <p14:nvPr/>
              </p14:nvContentPartPr>
              <p14:xfrm>
                <a:off x="1591920" y="4302288"/>
                <a:ext cx="41760" cy="144000"/>
              </p14:xfrm>
            </p:contentPart>
          </mc:Choice>
          <mc:Fallback>
            <p:pic>
              <p:nvPicPr>
                <p:cNvPr id="135" name="Input penna 134">
                  <a:extLst>
                    <a:ext uri="{FF2B5EF4-FFF2-40B4-BE49-F238E27FC236}">
                      <a16:creationId xmlns:a16="http://schemas.microsoft.com/office/drawing/2014/main" id="{00197572-1C47-3847-9EA9-3C71685D456E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1581480" y="4291488"/>
                  <a:ext cx="63000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2">
              <p14:nvContentPartPr>
                <p14:cNvPr id="136" name="Input penna 135">
                  <a:extLst>
                    <a:ext uri="{FF2B5EF4-FFF2-40B4-BE49-F238E27FC236}">
                      <a16:creationId xmlns:a16="http://schemas.microsoft.com/office/drawing/2014/main" id="{09A8D96D-36E3-B4CE-8271-BF5E2FCEF7CE}"/>
                    </a:ext>
                  </a:extLst>
                </p14:cNvPr>
                <p14:cNvContentPartPr/>
                <p14:nvPr/>
              </p14:nvContentPartPr>
              <p14:xfrm>
                <a:off x="1682280" y="4341888"/>
                <a:ext cx="86040" cy="25200"/>
              </p14:xfrm>
            </p:contentPart>
          </mc:Choice>
          <mc:Fallback>
            <p:pic>
              <p:nvPicPr>
                <p:cNvPr id="136" name="Input penna 135">
                  <a:extLst>
                    <a:ext uri="{FF2B5EF4-FFF2-40B4-BE49-F238E27FC236}">
                      <a16:creationId xmlns:a16="http://schemas.microsoft.com/office/drawing/2014/main" id="{09A8D96D-36E3-B4CE-8271-BF5E2FCEF7CE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1671480" y="4331088"/>
                  <a:ext cx="10728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4">
              <p14:nvContentPartPr>
                <p14:cNvPr id="137" name="Input penna 136">
                  <a:extLst>
                    <a:ext uri="{FF2B5EF4-FFF2-40B4-BE49-F238E27FC236}">
                      <a16:creationId xmlns:a16="http://schemas.microsoft.com/office/drawing/2014/main" id="{7A61FB86-5669-3277-9F30-4EE6C1E71D9C}"/>
                    </a:ext>
                  </a:extLst>
                </p14:cNvPr>
                <p14:cNvContentPartPr/>
                <p14:nvPr/>
              </p14:nvContentPartPr>
              <p14:xfrm>
                <a:off x="1805040" y="4237848"/>
                <a:ext cx="13680" cy="200160"/>
              </p14:xfrm>
            </p:contentPart>
          </mc:Choice>
          <mc:Fallback>
            <p:pic>
              <p:nvPicPr>
                <p:cNvPr id="137" name="Input penna 136">
                  <a:extLst>
                    <a:ext uri="{FF2B5EF4-FFF2-40B4-BE49-F238E27FC236}">
                      <a16:creationId xmlns:a16="http://schemas.microsoft.com/office/drawing/2014/main" id="{7A61FB86-5669-3277-9F30-4EE6C1E71D9C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1794600" y="4227048"/>
                  <a:ext cx="34920" cy="22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6">
              <p14:nvContentPartPr>
                <p14:cNvPr id="138" name="Input penna 137">
                  <a:extLst>
                    <a:ext uri="{FF2B5EF4-FFF2-40B4-BE49-F238E27FC236}">
                      <a16:creationId xmlns:a16="http://schemas.microsoft.com/office/drawing/2014/main" id="{45347E91-3BC2-B49C-CB32-1376714EEF39}"/>
                    </a:ext>
                  </a:extLst>
                </p14:cNvPr>
                <p14:cNvContentPartPr/>
                <p14:nvPr/>
              </p14:nvContentPartPr>
              <p14:xfrm>
                <a:off x="1965960" y="4283928"/>
                <a:ext cx="76320" cy="124560"/>
              </p14:xfrm>
            </p:contentPart>
          </mc:Choice>
          <mc:Fallback>
            <p:pic>
              <p:nvPicPr>
                <p:cNvPr id="138" name="Input penna 137">
                  <a:extLst>
                    <a:ext uri="{FF2B5EF4-FFF2-40B4-BE49-F238E27FC236}">
                      <a16:creationId xmlns:a16="http://schemas.microsoft.com/office/drawing/2014/main" id="{45347E91-3BC2-B49C-CB32-1376714EEF39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1955520" y="4273128"/>
                  <a:ext cx="97560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8">
              <p14:nvContentPartPr>
                <p14:cNvPr id="139" name="Input penna 138">
                  <a:extLst>
                    <a:ext uri="{FF2B5EF4-FFF2-40B4-BE49-F238E27FC236}">
                      <a16:creationId xmlns:a16="http://schemas.microsoft.com/office/drawing/2014/main" id="{8F3CD1B5-3D25-024B-F3CF-EF60A0EE94CF}"/>
                    </a:ext>
                  </a:extLst>
                </p14:cNvPr>
                <p14:cNvContentPartPr/>
                <p14:nvPr/>
              </p14:nvContentPartPr>
              <p14:xfrm>
                <a:off x="1930680" y="4485168"/>
                <a:ext cx="124920" cy="36360"/>
              </p14:xfrm>
            </p:contentPart>
          </mc:Choice>
          <mc:Fallback>
            <p:pic>
              <p:nvPicPr>
                <p:cNvPr id="139" name="Input penna 138">
                  <a:extLst>
                    <a:ext uri="{FF2B5EF4-FFF2-40B4-BE49-F238E27FC236}">
                      <a16:creationId xmlns:a16="http://schemas.microsoft.com/office/drawing/2014/main" id="{8F3CD1B5-3D25-024B-F3CF-EF60A0EE94CF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1919880" y="4474728"/>
                  <a:ext cx="14616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0">
              <p14:nvContentPartPr>
                <p14:cNvPr id="140" name="Input penna 139">
                  <a:extLst>
                    <a:ext uri="{FF2B5EF4-FFF2-40B4-BE49-F238E27FC236}">
                      <a16:creationId xmlns:a16="http://schemas.microsoft.com/office/drawing/2014/main" id="{89720D21-9B79-30AC-5A97-A312ABBEC262}"/>
                    </a:ext>
                  </a:extLst>
                </p14:cNvPr>
                <p14:cNvContentPartPr/>
                <p14:nvPr/>
              </p14:nvContentPartPr>
              <p14:xfrm>
                <a:off x="2180880" y="4285728"/>
                <a:ext cx="18000" cy="194400"/>
              </p14:xfrm>
            </p:contentPart>
          </mc:Choice>
          <mc:Fallback>
            <p:pic>
              <p:nvPicPr>
                <p:cNvPr id="140" name="Input penna 139">
                  <a:extLst>
                    <a:ext uri="{FF2B5EF4-FFF2-40B4-BE49-F238E27FC236}">
                      <a16:creationId xmlns:a16="http://schemas.microsoft.com/office/drawing/2014/main" id="{89720D21-9B79-30AC-5A97-A312ABBEC262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2170440" y="4274928"/>
                  <a:ext cx="39240" cy="215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8" name="Gruppo 147">
            <a:extLst>
              <a:ext uri="{FF2B5EF4-FFF2-40B4-BE49-F238E27FC236}">
                <a16:creationId xmlns:a16="http://schemas.microsoft.com/office/drawing/2014/main" id="{568C9786-BBB9-0DA5-BCD8-D39A522CEF46}"/>
              </a:ext>
            </a:extLst>
          </p:cNvPr>
          <p:cNvGrpSpPr/>
          <p:nvPr/>
        </p:nvGrpSpPr>
        <p:grpSpPr>
          <a:xfrm>
            <a:off x="6281849" y="1174706"/>
            <a:ext cx="695160" cy="100440"/>
            <a:chOff x="6281849" y="1174706"/>
            <a:chExt cx="695160" cy="100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62">
              <p14:nvContentPartPr>
                <p14:cNvPr id="145" name="Input penna 144">
                  <a:extLst>
                    <a:ext uri="{FF2B5EF4-FFF2-40B4-BE49-F238E27FC236}">
                      <a16:creationId xmlns:a16="http://schemas.microsoft.com/office/drawing/2014/main" id="{20DAC3DC-9896-D4AA-51E3-C3D41562C0C0}"/>
                    </a:ext>
                  </a:extLst>
                </p14:cNvPr>
                <p14:cNvContentPartPr/>
                <p14:nvPr/>
              </p14:nvContentPartPr>
              <p14:xfrm>
                <a:off x="6281849" y="1174706"/>
                <a:ext cx="52200" cy="360"/>
              </p14:xfrm>
            </p:contentPart>
          </mc:Choice>
          <mc:Fallback>
            <p:pic>
              <p:nvPicPr>
                <p:cNvPr id="145" name="Input penna 144">
                  <a:extLst>
                    <a:ext uri="{FF2B5EF4-FFF2-40B4-BE49-F238E27FC236}">
                      <a16:creationId xmlns:a16="http://schemas.microsoft.com/office/drawing/2014/main" id="{20DAC3DC-9896-D4AA-51E3-C3D41562C0C0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6277529" y="1170386"/>
                  <a:ext cx="60840" cy="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4">
              <p14:nvContentPartPr>
                <p14:cNvPr id="146" name="Input penna 145">
                  <a:extLst>
                    <a:ext uri="{FF2B5EF4-FFF2-40B4-BE49-F238E27FC236}">
                      <a16:creationId xmlns:a16="http://schemas.microsoft.com/office/drawing/2014/main" id="{2966FC7B-447B-CCFF-97A0-B9D790F00DC1}"/>
                    </a:ext>
                  </a:extLst>
                </p14:cNvPr>
                <p14:cNvContentPartPr/>
                <p14:nvPr/>
              </p14:nvContentPartPr>
              <p14:xfrm>
                <a:off x="6345569" y="1178666"/>
                <a:ext cx="631440" cy="96480"/>
              </p14:xfrm>
            </p:contentPart>
          </mc:Choice>
          <mc:Fallback>
            <p:pic>
              <p:nvPicPr>
                <p:cNvPr id="146" name="Input penna 145">
                  <a:extLst>
                    <a:ext uri="{FF2B5EF4-FFF2-40B4-BE49-F238E27FC236}">
                      <a16:creationId xmlns:a16="http://schemas.microsoft.com/office/drawing/2014/main" id="{2966FC7B-447B-CCFF-97A0-B9D790F00DC1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6341249" y="1174346"/>
                  <a:ext cx="640080" cy="1051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650074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1556A6-46E8-6EBD-AA9F-6FBD12E76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6D55D43-587E-52FF-3C84-9F34BF6510E8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204114-DE35-95D9-84D6-AC248F4A52A3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1A4CA9-499B-D0B9-60DB-64D1B3FB9C3E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7E6454C8-3DA3-641C-43F1-2BC0A461D0AF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E2762158-8404-B824-FB43-9BD48D914C46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DB59855B-3513-0C6E-38B2-79D34C072470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84D8CD55-994E-6614-2E5E-78668D13A1E5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87E71422-B713-B030-708F-BB02BB05BEA1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2748A5C9-6D68-1C65-8566-6B5E904F9C8E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5A6D14B8-5975-935C-CD76-F7B4F69487DE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8FA23BA4-4911-D403-7406-6781F2201126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7E325FD7-EFC8-2209-7AFE-AD71A922DA56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3BEC4EF4-BB1A-F390-83ED-E1E2642D2324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477F1241-12AE-4A89-038C-78709DB45700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FE65EEF3-CBD8-7876-FF75-74B0F1120F2C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02B69140-B957-74F0-63FB-E2FE557C38B4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9D3139B3-11CF-E5AE-5C1E-1A4B79629309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954AC63B-700C-5631-3453-DAE4164C57C7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FBDC64D9-952E-7E79-EB03-0784451D0D71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0C78D4FB-9FA7-E991-B2D5-5906D0CC80A0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AAA5FB3B-CE38-BD80-6A55-82E880028A0D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FD6564BB-861E-8F36-0536-34E662384F78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2124C95C-CCD4-2666-A152-D26CF1C3300B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535A5560-D21B-51F8-FE13-A24F59DE4949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F6A2AA30-4DEA-F212-CB71-B7663E663E20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59DD9D37-8395-61CA-FB40-2850352BE4BF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2B4C5829-274F-89A5-B3C4-E2EFE9E3AC9F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811627B3-ABE4-29C8-3D72-E1E43301622D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3DF3AD27-47EC-D225-BB5E-D1A38160F1CF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27900086-97D8-E995-6F79-F6783A400DA6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12ECEDB8-0347-1A48-3430-730D2E86391D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E1EF3BF5-F72E-5381-C8BD-EC31046FE87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04A38B31-4E72-83C9-AA2A-3CF60DE7B4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2B2D6183-7F52-8BC5-C539-487948B9F69E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583D084-2B57-7C99-805B-BF17DF99A1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67988356-9A6C-37DD-F334-4B10DCFAAF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4D1D4A35-4F40-9783-E50D-C6443FB160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866" y="240348"/>
            <a:ext cx="4016589" cy="6510109"/>
          </a:xfrm>
          <a:prstGeom prst="rect">
            <a:avLst/>
          </a:prstGeom>
        </p:spPr>
      </p:pic>
      <p:grpSp>
        <p:nvGrpSpPr>
          <p:cNvPr id="61" name="Gruppo 60">
            <a:extLst>
              <a:ext uri="{FF2B5EF4-FFF2-40B4-BE49-F238E27FC236}">
                <a16:creationId xmlns:a16="http://schemas.microsoft.com/office/drawing/2014/main" id="{F3AB15AC-4DEF-6B82-48CD-E80174F1FBF6}"/>
              </a:ext>
            </a:extLst>
          </p:cNvPr>
          <p:cNvGrpSpPr/>
          <p:nvPr/>
        </p:nvGrpSpPr>
        <p:grpSpPr>
          <a:xfrm>
            <a:off x="5242873" y="1269544"/>
            <a:ext cx="614160" cy="313560"/>
            <a:chOff x="5242873" y="1269544"/>
            <a:chExt cx="614160" cy="313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20FCF29F-7109-F7E6-B13C-E6FDC7D7659B}"/>
                    </a:ext>
                  </a:extLst>
                </p14:cNvPr>
                <p14:cNvContentPartPr/>
                <p14:nvPr/>
              </p14:nvContentPartPr>
              <p14:xfrm>
                <a:off x="5245033" y="1347664"/>
                <a:ext cx="84240" cy="119520"/>
              </p14:xfrm>
            </p:contentPart>
          </mc:Choice>
          <mc:Fallback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20FCF29F-7109-F7E6-B13C-E6FDC7D7659B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234593" y="1337224"/>
                  <a:ext cx="105480" cy="14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40D0EBB3-CA21-E640-A2CA-DF6A6FF42DC8}"/>
                    </a:ext>
                  </a:extLst>
                </p14:cNvPr>
                <p14:cNvContentPartPr/>
                <p14:nvPr/>
              </p14:nvContentPartPr>
              <p14:xfrm>
                <a:off x="5242873" y="1465384"/>
                <a:ext cx="86760" cy="504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40D0EBB3-CA21-E640-A2CA-DF6A6FF42DC8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5232433" y="1454944"/>
                  <a:ext cx="108000" cy="2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76BE7300-CF64-F213-1F91-1D26D939B683}"/>
                    </a:ext>
                  </a:extLst>
                </p14:cNvPr>
                <p14:cNvContentPartPr/>
                <p14:nvPr/>
              </p14:nvContentPartPr>
              <p14:xfrm>
                <a:off x="5372473" y="1324624"/>
                <a:ext cx="65520" cy="11016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76BE7300-CF64-F213-1F91-1D26D939B683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5362033" y="1314184"/>
                  <a:ext cx="8676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E4CD6DC1-CAEA-E883-EB8C-220B213F8548}"/>
                    </a:ext>
                  </a:extLst>
                </p14:cNvPr>
                <p14:cNvContentPartPr/>
                <p14:nvPr/>
              </p14:nvContentPartPr>
              <p14:xfrm>
                <a:off x="5435473" y="1381864"/>
                <a:ext cx="27000" cy="504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E4CD6DC1-CAEA-E883-EB8C-220B213F8548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5424673" y="1371424"/>
                  <a:ext cx="48240" cy="2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B4C63B13-20F0-0537-DB4D-F0CAB4BEB6BF}"/>
                    </a:ext>
                  </a:extLst>
                </p14:cNvPr>
                <p14:cNvContentPartPr/>
                <p14:nvPr/>
              </p14:nvContentPartPr>
              <p14:xfrm>
                <a:off x="5475433" y="1317784"/>
                <a:ext cx="11160" cy="11448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B4C63B13-20F0-0537-DB4D-F0CAB4BEB6BF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5464633" y="1307344"/>
                  <a:ext cx="32400" cy="13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D4AF6652-0F30-8713-4A48-46FE4411178D}"/>
                    </a:ext>
                  </a:extLst>
                </p14:cNvPr>
                <p14:cNvContentPartPr/>
                <p14:nvPr/>
              </p14:nvContentPartPr>
              <p14:xfrm>
                <a:off x="5366353" y="1456384"/>
                <a:ext cx="109440" cy="1764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D4AF6652-0F30-8713-4A48-46FE4411178D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5355913" y="1445584"/>
                  <a:ext cx="13068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8BE927AC-3E4A-5CF0-2255-16E55A5DFE8D}"/>
                    </a:ext>
                  </a:extLst>
                </p14:cNvPr>
                <p14:cNvContentPartPr/>
                <p14:nvPr/>
              </p14:nvContentPartPr>
              <p14:xfrm>
                <a:off x="5394073" y="1491664"/>
                <a:ext cx="51120" cy="936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8BE927AC-3E4A-5CF0-2255-16E55A5DFE8D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5383633" y="1480864"/>
                  <a:ext cx="72360" cy="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EBCD3579-DFA7-ED1C-B927-CE1A02B7499C}"/>
                    </a:ext>
                  </a:extLst>
                </p14:cNvPr>
                <p14:cNvContentPartPr/>
                <p14:nvPr/>
              </p14:nvContentPartPr>
              <p14:xfrm>
                <a:off x="5418193" y="1488064"/>
                <a:ext cx="30240" cy="9504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EBCD3579-DFA7-ED1C-B927-CE1A02B7499C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407753" y="1477264"/>
                  <a:ext cx="5148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B131549B-90F8-56C5-93A8-6ACED0FF70A9}"/>
                    </a:ext>
                  </a:extLst>
                </p14:cNvPr>
                <p14:cNvContentPartPr/>
                <p14:nvPr/>
              </p14:nvContentPartPr>
              <p14:xfrm>
                <a:off x="5561833" y="1329664"/>
                <a:ext cx="71280" cy="792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B131549B-90F8-56C5-93A8-6ACED0FF70A9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5551033" y="1318864"/>
                  <a:ext cx="92520" cy="2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8CF53922-08BB-9DF0-0807-3D994FB5DACC}"/>
                    </a:ext>
                  </a:extLst>
                </p14:cNvPr>
                <p14:cNvContentPartPr/>
                <p14:nvPr/>
              </p14:nvContentPartPr>
              <p14:xfrm>
                <a:off x="5512873" y="1341184"/>
                <a:ext cx="74520" cy="137520"/>
              </p14:xfrm>
            </p:contentPart>
          </mc:Choice>
          <mc:Fallback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8CF53922-08BB-9DF0-0807-3D994FB5DACC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5502433" y="1330744"/>
                  <a:ext cx="9576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5A61E72E-2D1A-7E9E-5949-1128E4B4BC7B}"/>
                    </a:ext>
                  </a:extLst>
                </p14:cNvPr>
                <p14:cNvContentPartPr/>
                <p14:nvPr/>
              </p14:nvContentPartPr>
              <p14:xfrm>
                <a:off x="5580913" y="1351984"/>
                <a:ext cx="3960" cy="98280"/>
              </p14:xfrm>
            </p:contentPart>
          </mc:Choice>
          <mc:Fallback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5A61E72E-2D1A-7E9E-5949-1128E4B4BC7B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5570113" y="1341544"/>
                  <a:ext cx="25200" cy="11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522CF227-76BA-4E69-CCFE-49762B866D31}"/>
                    </a:ext>
                  </a:extLst>
                </p14:cNvPr>
                <p14:cNvContentPartPr/>
                <p14:nvPr/>
              </p14:nvContentPartPr>
              <p14:xfrm>
                <a:off x="5631673" y="1338664"/>
                <a:ext cx="23400" cy="12924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522CF227-76BA-4E69-CCFE-49762B866D31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5621233" y="1327864"/>
                  <a:ext cx="44640" cy="15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969C82DE-F5A1-8336-C81A-9F01D35EFE68}"/>
                    </a:ext>
                  </a:extLst>
                </p14:cNvPr>
                <p14:cNvContentPartPr/>
                <p14:nvPr/>
              </p14:nvContentPartPr>
              <p14:xfrm>
                <a:off x="5717713" y="1279624"/>
                <a:ext cx="25560" cy="12708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969C82DE-F5A1-8336-C81A-9F01D35EFE68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5706913" y="1269184"/>
                  <a:ext cx="46800" cy="14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4029B32E-A01D-F59A-DDEF-729EEF9510CC}"/>
                    </a:ext>
                  </a:extLst>
                </p14:cNvPr>
                <p14:cNvContentPartPr/>
                <p14:nvPr/>
              </p14:nvContentPartPr>
              <p14:xfrm>
                <a:off x="5683873" y="1269544"/>
                <a:ext cx="110880" cy="160200"/>
              </p14:xfrm>
            </p:contentPart>
          </mc:Choice>
          <mc:Fallback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4029B32E-A01D-F59A-DDEF-729EEF9510CC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5673073" y="1259104"/>
                  <a:ext cx="13212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4714388A-ECCC-035B-9599-DC64C54E05A6}"/>
                    </a:ext>
                  </a:extLst>
                </p14:cNvPr>
                <p14:cNvContentPartPr/>
                <p14:nvPr/>
              </p14:nvContentPartPr>
              <p14:xfrm>
                <a:off x="5834713" y="1270624"/>
                <a:ext cx="7200" cy="87120"/>
              </p14:xfrm>
            </p:contentPart>
          </mc:Choice>
          <mc:Fallback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4714388A-ECCC-035B-9599-DC64C54E05A6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5824273" y="1260184"/>
                  <a:ext cx="28440" cy="10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D606F797-E36C-3CA9-8DB0-EC7A4C79B033}"/>
                    </a:ext>
                  </a:extLst>
                </p14:cNvPr>
                <p14:cNvContentPartPr/>
                <p14:nvPr/>
              </p14:nvContentPartPr>
              <p14:xfrm>
                <a:off x="5836873" y="1328224"/>
                <a:ext cx="20160" cy="27000"/>
              </p14:xfrm>
            </p:contentPart>
          </mc:Choice>
          <mc:Fallback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D606F797-E36C-3CA9-8DB0-EC7A4C79B033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5826073" y="1317424"/>
                  <a:ext cx="4140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59" name="Input penna 58">
                  <a:extLst>
                    <a:ext uri="{FF2B5EF4-FFF2-40B4-BE49-F238E27FC236}">
                      <a16:creationId xmlns:a16="http://schemas.microsoft.com/office/drawing/2014/main" id="{6C750363-46E6-7201-93B6-1AFC3B4C9E8B}"/>
                    </a:ext>
                  </a:extLst>
                </p14:cNvPr>
                <p14:cNvContentPartPr/>
                <p14:nvPr/>
              </p14:nvContentPartPr>
              <p14:xfrm>
                <a:off x="5745793" y="1426864"/>
                <a:ext cx="67320" cy="88200"/>
              </p14:xfrm>
            </p:contentPart>
          </mc:Choice>
          <mc:Fallback>
            <p:pic>
              <p:nvPicPr>
                <p:cNvPr id="59" name="Input penna 58">
                  <a:extLst>
                    <a:ext uri="{FF2B5EF4-FFF2-40B4-BE49-F238E27FC236}">
                      <a16:creationId xmlns:a16="http://schemas.microsoft.com/office/drawing/2014/main" id="{6C750363-46E6-7201-93B6-1AFC3B4C9E8B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5735353" y="1416424"/>
                  <a:ext cx="88560" cy="109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5" name="Gruppo 74">
            <a:extLst>
              <a:ext uri="{FF2B5EF4-FFF2-40B4-BE49-F238E27FC236}">
                <a16:creationId xmlns:a16="http://schemas.microsoft.com/office/drawing/2014/main" id="{D7C1820A-D934-3C53-4D47-E8899C791D72}"/>
              </a:ext>
            </a:extLst>
          </p:cNvPr>
          <p:cNvGrpSpPr/>
          <p:nvPr/>
        </p:nvGrpSpPr>
        <p:grpSpPr>
          <a:xfrm>
            <a:off x="5223073" y="2309584"/>
            <a:ext cx="464400" cy="248040"/>
            <a:chOff x="5223073" y="2309584"/>
            <a:chExt cx="464400" cy="248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63" name="Input penna 62">
                  <a:extLst>
                    <a:ext uri="{FF2B5EF4-FFF2-40B4-BE49-F238E27FC236}">
                      <a16:creationId xmlns:a16="http://schemas.microsoft.com/office/drawing/2014/main" id="{D335FFE2-43A1-4152-1DED-7AC850BDC8F3}"/>
                    </a:ext>
                  </a:extLst>
                </p14:cNvPr>
                <p14:cNvContentPartPr/>
                <p14:nvPr/>
              </p14:nvContentPartPr>
              <p14:xfrm>
                <a:off x="5240353" y="2309584"/>
                <a:ext cx="53280" cy="127080"/>
              </p14:xfrm>
            </p:contentPart>
          </mc:Choice>
          <mc:Fallback>
            <p:pic>
              <p:nvPicPr>
                <p:cNvPr id="63" name="Input penna 62">
                  <a:extLst>
                    <a:ext uri="{FF2B5EF4-FFF2-40B4-BE49-F238E27FC236}">
                      <a16:creationId xmlns:a16="http://schemas.microsoft.com/office/drawing/2014/main" id="{D335FFE2-43A1-4152-1DED-7AC850BDC8F3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5232793" y="2302024"/>
                  <a:ext cx="6840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64" name="Input penna 63">
                  <a:extLst>
                    <a:ext uri="{FF2B5EF4-FFF2-40B4-BE49-F238E27FC236}">
                      <a16:creationId xmlns:a16="http://schemas.microsoft.com/office/drawing/2014/main" id="{BA85DD8F-F39C-805F-DC6A-B1E828AA92E7}"/>
                    </a:ext>
                  </a:extLst>
                </p14:cNvPr>
                <p14:cNvContentPartPr/>
                <p14:nvPr/>
              </p14:nvContentPartPr>
              <p14:xfrm>
                <a:off x="5223073" y="2496784"/>
                <a:ext cx="64800" cy="11160"/>
              </p14:xfrm>
            </p:contentPart>
          </mc:Choice>
          <mc:Fallback>
            <p:pic>
              <p:nvPicPr>
                <p:cNvPr id="64" name="Input penna 63">
                  <a:extLst>
                    <a:ext uri="{FF2B5EF4-FFF2-40B4-BE49-F238E27FC236}">
                      <a16:creationId xmlns:a16="http://schemas.microsoft.com/office/drawing/2014/main" id="{BA85DD8F-F39C-805F-DC6A-B1E828AA92E7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5215513" y="2489224"/>
                  <a:ext cx="79560" cy="2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65" name="Input penna 64">
                  <a:extLst>
                    <a:ext uri="{FF2B5EF4-FFF2-40B4-BE49-F238E27FC236}">
                      <a16:creationId xmlns:a16="http://schemas.microsoft.com/office/drawing/2014/main" id="{7C971470-86EC-DD87-E3A2-DA191DC08CFF}"/>
                    </a:ext>
                  </a:extLst>
                </p14:cNvPr>
                <p14:cNvContentPartPr/>
                <p14:nvPr/>
              </p14:nvContentPartPr>
              <p14:xfrm>
                <a:off x="5320633" y="2354224"/>
                <a:ext cx="53280" cy="93600"/>
              </p14:xfrm>
            </p:contentPart>
          </mc:Choice>
          <mc:Fallback>
            <p:pic>
              <p:nvPicPr>
                <p:cNvPr id="65" name="Input penna 64">
                  <a:extLst>
                    <a:ext uri="{FF2B5EF4-FFF2-40B4-BE49-F238E27FC236}">
                      <a16:creationId xmlns:a16="http://schemas.microsoft.com/office/drawing/2014/main" id="{7C971470-86EC-DD87-E3A2-DA191DC08CFF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5313073" y="2346664"/>
                  <a:ext cx="68400" cy="10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66" name="Input penna 65">
                  <a:extLst>
                    <a:ext uri="{FF2B5EF4-FFF2-40B4-BE49-F238E27FC236}">
                      <a16:creationId xmlns:a16="http://schemas.microsoft.com/office/drawing/2014/main" id="{7AD0DAD5-236F-9EC0-87B3-9742A72A6450}"/>
                    </a:ext>
                  </a:extLst>
                </p14:cNvPr>
                <p14:cNvContentPartPr/>
                <p14:nvPr/>
              </p14:nvContentPartPr>
              <p14:xfrm>
                <a:off x="5382193" y="2421904"/>
                <a:ext cx="25920" cy="18720"/>
              </p14:xfrm>
            </p:contentPart>
          </mc:Choice>
          <mc:Fallback>
            <p:pic>
              <p:nvPicPr>
                <p:cNvPr id="66" name="Input penna 65">
                  <a:extLst>
                    <a:ext uri="{FF2B5EF4-FFF2-40B4-BE49-F238E27FC236}">
                      <a16:creationId xmlns:a16="http://schemas.microsoft.com/office/drawing/2014/main" id="{7AD0DAD5-236F-9EC0-87B3-9742A72A6450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5374993" y="2414344"/>
                  <a:ext cx="4104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67" name="Input penna 66">
                  <a:extLst>
                    <a:ext uri="{FF2B5EF4-FFF2-40B4-BE49-F238E27FC236}">
                      <a16:creationId xmlns:a16="http://schemas.microsoft.com/office/drawing/2014/main" id="{DA12ABC1-A8DE-E7C6-E976-B612996C54CF}"/>
                    </a:ext>
                  </a:extLst>
                </p14:cNvPr>
                <p14:cNvContentPartPr/>
                <p14:nvPr/>
              </p14:nvContentPartPr>
              <p14:xfrm>
                <a:off x="5425393" y="2366464"/>
                <a:ext cx="12240" cy="107280"/>
              </p14:xfrm>
            </p:contentPart>
          </mc:Choice>
          <mc:Fallback>
            <p:pic>
              <p:nvPicPr>
                <p:cNvPr id="67" name="Input penna 66">
                  <a:extLst>
                    <a:ext uri="{FF2B5EF4-FFF2-40B4-BE49-F238E27FC236}">
                      <a16:creationId xmlns:a16="http://schemas.microsoft.com/office/drawing/2014/main" id="{DA12ABC1-A8DE-E7C6-E976-B612996C54CF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5418193" y="2358904"/>
                  <a:ext cx="27360" cy="12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68" name="Input penna 67">
                  <a:extLst>
                    <a:ext uri="{FF2B5EF4-FFF2-40B4-BE49-F238E27FC236}">
                      <a16:creationId xmlns:a16="http://schemas.microsoft.com/office/drawing/2014/main" id="{38B93700-01E5-A6CD-3DCB-01F3C24FB1EF}"/>
                    </a:ext>
                  </a:extLst>
                </p14:cNvPr>
                <p14:cNvContentPartPr/>
                <p14:nvPr/>
              </p14:nvContentPartPr>
              <p14:xfrm>
                <a:off x="5352673" y="2476624"/>
                <a:ext cx="90360" cy="81000"/>
              </p14:xfrm>
            </p:contentPart>
          </mc:Choice>
          <mc:Fallback>
            <p:pic>
              <p:nvPicPr>
                <p:cNvPr id="68" name="Input penna 67">
                  <a:extLst>
                    <a:ext uri="{FF2B5EF4-FFF2-40B4-BE49-F238E27FC236}">
                      <a16:creationId xmlns:a16="http://schemas.microsoft.com/office/drawing/2014/main" id="{38B93700-01E5-A6CD-3DCB-01F3C24FB1EF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5345113" y="2469064"/>
                  <a:ext cx="105480" cy="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69" name="Input penna 68">
                  <a:extLst>
                    <a:ext uri="{FF2B5EF4-FFF2-40B4-BE49-F238E27FC236}">
                      <a16:creationId xmlns:a16="http://schemas.microsoft.com/office/drawing/2014/main" id="{35841ACC-B471-D7E3-0A63-BFBCBAEA114B}"/>
                    </a:ext>
                  </a:extLst>
                </p14:cNvPr>
                <p14:cNvContentPartPr/>
                <p14:nvPr/>
              </p14:nvContentPartPr>
              <p14:xfrm>
                <a:off x="5500633" y="2351344"/>
                <a:ext cx="72720" cy="44640"/>
              </p14:xfrm>
            </p:contentPart>
          </mc:Choice>
          <mc:Fallback>
            <p:pic>
              <p:nvPicPr>
                <p:cNvPr id="69" name="Input penna 68">
                  <a:extLst>
                    <a:ext uri="{FF2B5EF4-FFF2-40B4-BE49-F238E27FC236}">
                      <a16:creationId xmlns:a16="http://schemas.microsoft.com/office/drawing/2014/main" id="{35841ACC-B471-D7E3-0A63-BFBCBAEA114B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5493073" y="2343784"/>
                  <a:ext cx="87840" cy="5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70" name="Input penna 69">
                  <a:extLst>
                    <a:ext uri="{FF2B5EF4-FFF2-40B4-BE49-F238E27FC236}">
                      <a16:creationId xmlns:a16="http://schemas.microsoft.com/office/drawing/2014/main" id="{F251F633-B168-922F-18BD-ECB21BAD0FE3}"/>
                    </a:ext>
                  </a:extLst>
                </p14:cNvPr>
                <p14:cNvContentPartPr/>
                <p14:nvPr/>
              </p14:nvContentPartPr>
              <p14:xfrm>
                <a:off x="5481553" y="2365744"/>
                <a:ext cx="85320" cy="89280"/>
              </p14:xfrm>
            </p:contentPart>
          </mc:Choice>
          <mc:Fallback>
            <p:pic>
              <p:nvPicPr>
                <p:cNvPr id="70" name="Input penna 69">
                  <a:extLst>
                    <a:ext uri="{FF2B5EF4-FFF2-40B4-BE49-F238E27FC236}">
                      <a16:creationId xmlns:a16="http://schemas.microsoft.com/office/drawing/2014/main" id="{F251F633-B168-922F-18BD-ECB21BAD0FE3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5473993" y="2358184"/>
                  <a:ext cx="100440" cy="1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71" name="Input penna 70">
                  <a:extLst>
                    <a:ext uri="{FF2B5EF4-FFF2-40B4-BE49-F238E27FC236}">
                      <a16:creationId xmlns:a16="http://schemas.microsoft.com/office/drawing/2014/main" id="{16EEC3AC-730E-0E4E-CF06-4C60F49D0727}"/>
                    </a:ext>
                  </a:extLst>
                </p14:cNvPr>
                <p14:cNvContentPartPr/>
                <p14:nvPr/>
              </p14:nvContentPartPr>
              <p14:xfrm>
                <a:off x="5583433" y="2376544"/>
                <a:ext cx="33840" cy="13320"/>
              </p14:xfrm>
            </p:contentPart>
          </mc:Choice>
          <mc:Fallback>
            <p:pic>
              <p:nvPicPr>
                <p:cNvPr id="71" name="Input penna 70">
                  <a:extLst>
                    <a:ext uri="{FF2B5EF4-FFF2-40B4-BE49-F238E27FC236}">
                      <a16:creationId xmlns:a16="http://schemas.microsoft.com/office/drawing/2014/main" id="{16EEC3AC-730E-0E4E-CF06-4C60F49D0727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5575873" y="2368984"/>
                  <a:ext cx="4896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72" name="Input penna 71">
                  <a:extLst>
                    <a:ext uri="{FF2B5EF4-FFF2-40B4-BE49-F238E27FC236}">
                      <a16:creationId xmlns:a16="http://schemas.microsoft.com/office/drawing/2014/main" id="{F52572B2-010F-D2EA-F66F-6B8E90ED7E5A}"/>
                    </a:ext>
                  </a:extLst>
                </p14:cNvPr>
                <p14:cNvContentPartPr/>
                <p14:nvPr/>
              </p14:nvContentPartPr>
              <p14:xfrm>
                <a:off x="5611153" y="2316784"/>
                <a:ext cx="31320" cy="132840"/>
              </p14:xfrm>
            </p:contentPart>
          </mc:Choice>
          <mc:Fallback>
            <p:pic>
              <p:nvPicPr>
                <p:cNvPr id="72" name="Input penna 71">
                  <a:extLst>
                    <a:ext uri="{FF2B5EF4-FFF2-40B4-BE49-F238E27FC236}">
                      <a16:creationId xmlns:a16="http://schemas.microsoft.com/office/drawing/2014/main" id="{F52572B2-010F-D2EA-F66F-6B8E90ED7E5A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5603593" y="2309224"/>
                  <a:ext cx="46440" cy="14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73" name="Input penna 72">
                  <a:extLst>
                    <a:ext uri="{FF2B5EF4-FFF2-40B4-BE49-F238E27FC236}">
                      <a16:creationId xmlns:a16="http://schemas.microsoft.com/office/drawing/2014/main" id="{55E47C55-74F7-8209-0DAE-7D1D0719A050}"/>
                    </a:ext>
                  </a:extLst>
                </p14:cNvPr>
                <p14:cNvContentPartPr/>
                <p14:nvPr/>
              </p14:nvContentPartPr>
              <p14:xfrm>
                <a:off x="5651113" y="2313544"/>
                <a:ext cx="36360" cy="206280"/>
              </p14:xfrm>
            </p:contentPart>
          </mc:Choice>
          <mc:Fallback>
            <p:pic>
              <p:nvPicPr>
                <p:cNvPr id="73" name="Input penna 72">
                  <a:extLst>
                    <a:ext uri="{FF2B5EF4-FFF2-40B4-BE49-F238E27FC236}">
                      <a16:creationId xmlns:a16="http://schemas.microsoft.com/office/drawing/2014/main" id="{55E47C55-74F7-8209-0DAE-7D1D0719A050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5643913" y="2305984"/>
                  <a:ext cx="51480" cy="221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9" name="Gruppo 78">
            <a:extLst>
              <a:ext uri="{FF2B5EF4-FFF2-40B4-BE49-F238E27FC236}">
                <a16:creationId xmlns:a16="http://schemas.microsoft.com/office/drawing/2014/main" id="{89F180BA-DBFC-F4DE-67A3-24550D11F794}"/>
              </a:ext>
            </a:extLst>
          </p:cNvPr>
          <p:cNvGrpSpPr/>
          <p:nvPr/>
        </p:nvGrpSpPr>
        <p:grpSpPr>
          <a:xfrm>
            <a:off x="6918673" y="729904"/>
            <a:ext cx="243000" cy="192600"/>
            <a:chOff x="6918673" y="729904"/>
            <a:chExt cx="243000" cy="192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76" name="Input penna 75">
                  <a:extLst>
                    <a:ext uri="{FF2B5EF4-FFF2-40B4-BE49-F238E27FC236}">
                      <a16:creationId xmlns:a16="http://schemas.microsoft.com/office/drawing/2014/main" id="{2B1E4D57-0338-FAF5-89C6-E5A89179FED1}"/>
                    </a:ext>
                  </a:extLst>
                </p14:cNvPr>
                <p14:cNvContentPartPr/>
                <p14:nvPr/>
              </p14:nvContentPartPr>
              <p14:xfrm>
                <a:off x="7012633" y="729904"/>
                <a:ext cx="11520" cy="192600"/>
              </p14:xfrm>
            </p:contentPart>
          </mc:Choice>
          <mc:Fallback>
            <p:pic>
              <p:nvPicPr>
                <p:cNvPr id="76" name="Input penna 75">
                  <a:extLst>
                    <a:ext uri="{FF2B5EF4-FFF2-40B4-BE49-F238E27FC236}">
                      <a16:creationId xmlns:a16="http://schemas.microsoft.com/office/drawing/2014/main" id="{2B1E4D57-0338-FAF5-89C6-E5A89179FED1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7005073" y="722344"/>
                  <a:ext cx="26640" cy="20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77" name="Input penna 76">
                  <a:extLst>
                    <a:ext uri="{FF2B5EF4-FFF2-40B4-BE49-F238E27FC236}">
                      <a16:creationId xmlns:a16="http://schemas.microsoft.com/office/drawing/2014/main" id="{D98CED2D-2FDD-B7A4-F9F7-E79D9303C5EB}"/>
                    </a:ext>
                  </a:extLst>
                </p14:cNvPr>
                <p14:cNvContentPartPr/>
                <p14:nvPr/>
              </p14:nvContentPartPr>
              <p14:xfrm>
                <a:off x="6918673" y="826024"/>
                <a:ext cx="243000" cy="29160"/>
              </p14:xfrm>
            </p:contentPart>
          </mc:Choice>
          <mc:Fallback>
            <p:pic>
              <p:nvPicPr>
                <p:cNvPr id="77" name="Input penna 76">
                  <a:extLst>
                    <a:ext uri="{FF2B5EF4-FFF2-40B4-BE49-F238E27FC236}">
                      <a16:creationId xmlns:a16="http://schemas.microsoft.com/office/drawing/2014/main" id="{D98CED2D-2FDD-B7A4-F9F7-E79D9303C5EB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6911113" y="818464"/>
                  <a:ext cx="258120" cy="44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5" name="Gruppo 94">
            <a:extLst>
              <a:ext uri="{FF2B5EF4-FFF2-40B4-BE49-F238E27FC236}">
                <a16:creationId xmlns:a16="http://schemas.microsoft.com/office/drawing/2014/main" id="{E0641102-2D27-822C-58FB-CFC6D5C34CAB}"/>
              </a:ext>
            </a:extLst>
          </p:cNvPr>
          <p:cNvGrpSpPr/>
          <p:nvPr/>
        </p:nvGrpSpPr>
        <p:grpSpPr>
          <a:xfrm>
            <a:off x="7356073" y="696449"/>
            <a:ext cx="655560" cy="277920"/>
            <a:chOff x="7356073" y="696449"/>
            <a:chExt cx="655560" cy="277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80" name="Input penna 79">
                  <a:extLst>
                    <a:ext uri="{FF2B5EF4-FFF2-40B4-BE49-F238E27FC236}">
                      <a16:creationId xmlns:a16="http://schemas.microsoft.com/office/drawing/2014/main" id="{CC90CFA3-7D5E-3C5A-5DE3-7A53F8E8BF25}"/>
                    </a:ext>
                  </a:extLst>
                </p14:cNvPr>
                <p14:cNvContentPartPr/>
                <p14:nvPr/>
              </p14:nvContentPartPr>
              <p14:xfrm>
                <a:off x="7357153" y="696449"/>
                <a:ext cx="119520" cy="25920"/>
              </p14:xfrm>
            </p:contentPart>
          </mc:Choice>
          <mc:Fallback>
            <p:pic>
              <p:nvPicPr>
                <p:cNvPr id="80" name="Input penna 79">
                  <a:extLst>
                    <a:ext uri="{FF2B5EF4-FFF2-40B4-BE49-F238E27FC236}">
                      <a16:creationId xmlns:a16="http://schemas.microsoft.com/office/drawing/2014/main" id="{CC90CFA3-7D5E-3C5A-5DE3-7A53F8E8BF25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7349593" y="688889"/>
                  <a:ext cx="13464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81" name="Input penna 80">
                  <a:extLst>
                    <a:ext uri="{FF2B5EF4-FFF2-40B4-BE49-F238E27FC236}">
                      <a16:creationId xmlns:a16="http://schemas.microsoft.com/office/drawing/2014/main" id="{14E226B8-16D1-0544-840C-76C6999D655E}"/>
                    </a:ext>
                  </a:extLst>
                </p14:cNvPr>
                <p14:cNvContentPartPr/>
                <p14:nvPr/>
              </p14:nvContentPartPr>
              <p14:xfrm>
                <a:off x="7356073" y="766289"/>
                <a:ext cx="67680" cy="4680"/>
              </p14:xfrm>
            </p:contentPart>
          </mc:Choice>
          <mc:Fallback>
            <p:pic>
              <p:nvPicPr>
                <p:cNvPr id="81" name="Input penna 80">
                  <a:extLst>
                    <a:ext uri="{FF2B5EF4-FFF2-40B4-BE49-F238E27FC236}">
                      <a16:creationId xmlns:a16="http://schemas.microsoft.com/office/drawing/2014/main" id="{14E226B8-16D1-0544-840C-76C6999D655E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7348513" y="759089"/>
                  <a:ext cx="82800" cy="1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82" name="Input penna 81">
                  <a:extLst>
                    <a:ext uri="{FF2B5EF4-FFF2-40B4-BE49-F238E27FC236}">
                      <a16:creationId xmlns:a16="http://schemas.microsoft.com/office/drawing/2014/main" id="{C1A2B098-C051-E78E-51C9-2D5D22F4AC93}"/>
                    </a:ext>
                  </a:extLst>
                </p14:cNvPr>
                <p14:cNvContentPartPr/>
                <p14:nvPr/>
              </p14:nvContentPartPr>
              <p14:xfrm>
                <a:off x="7380193" y="785009"/>
                <a:ext cx="77760" cy="79560"/>
              </p14:xfrm>
            </p:contentPart>
          </mc:Choice>
          <mc:Fallback>
            <p:pic>
              <p:nvPicPr>
                <p:cNvPr id="82" name="Input penna 81">
                  <a:extLst>
                    <a:ext uri="{FF2B5EF4-FFF2-40B4-BE49-F238E27FC236}">
                      <a16:creationId xmlns:a16="http://schemas.microsoft.com/office/drawing/2014/main" id="{C1A2B098-C051-E78E-51C9-2D5D22F4AC93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7372633" y="777809"/>
                  <a:ext cx="92880" cy="9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83" name="Input penna 82">
                  <a:extLst>
                    <a:ext uri="{FF2B5EF4-FFF2-40B4-BE49-F238E27FC236}">
                      <a16:creationId xmlns:a16="http://schemas.microsoft.com/office/drawing/2014/main" id="{2B9BC753-53B7-FCD9-185C-52564C3D2163}"/>
                    </a:ext>
                  </a:extLst>
                </p14:cNvPr>
                <p14:cNvContentPartPr/>
                <p14:nvPr/>
              </p14:nvContentPartPr>
              <p14:xfrm>
                <a:off x="7530313" y="702929"/>
                <a:ext cx="9720" cy="165600"/>
              </p14:xfrm>
            </p:contentPart>
          </mc:Choice>
          <mc:Fallback>
            <p:pic>
              <p:nvPicPr>
                <p:cNvPr id="83" name="Input penna 82">
                  <a:extLst>
                    <a:ext uri="{FF2B5EF4-FFF2-40B4-BE49-F238E27FC236}">
                      <a16:creationId xmlns:a16="http://schemas.microsoft.com/office/drawing/2014/main" id="{2B9BC753-53B7-FCD9-185C-52564C3D2163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7522753" y="695369"/>
                  <a:ext cx="24840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84" name="Input penna 83">
                  <a:extLst>
                    <a:ext uri="{FF2B5EF4-FFF2-40B4-BE49-F238E27FC236}">
                      <a16:creationId xmlns:a16="http://schemas.microsoft.com/office/drawing/2014/main" id="{03825D53-752D-15C4-8FB9-16088C6EB627}"/>
                    </a:ext>
                  </a:extLst>
                </p14:cNvPr>
                <p14:cNvContentPartPr/>
                <p14:nvPr/>
              </p14:nvContentPartPr>
              <p14:xfrm>
                <a:off x="7545793" y="781049"/>
                <a:ext cx="68760" cy="16560"/>
              </p14:xfrm>
            </p:contentPart>
          </mc:Choice>
          <mc:Fallback>
            <p:pic>
              <p:nvPicPr>
                <p:cNvPr id="84" name="Input penna 83">
                  <a:extLst>
                    <a:ext uri="{FF2B5EF4-FFF2-40B4-BE49-F238E27FC236}">
                      <a16:creationId xmlns:a16="http://schemas.microsoft.com/office/drawing/2014/main" id="{03825D53-752D-15C4-8FB9-16088C6EB627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7538233" y="773489"/>
                  <a:ext cx="8388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85" name="Input penna 84">
                  <a:extLst>
                    <a:ext uri="{FF2B5EF4-FFF2-40B4-BE49-F238E27FC236}">
                      <a16:creationId xmlns:a16="http://schemas.microsoft.com/office/drawing/2014/main" id="{B519CF71-446B-9801-96F0-ADE6C22D50A2}"/>
                    </a:ext>
                  </a:extLst>
                </p14:cNvPr>
                <p14:cNvContentPartPr/>
                <p14:nvPr/>
              </p14:nvContentPartPr>
              <p14:xfrm>
                <a:off x="7665673" y="713369"/>
                <a:ext cx="108000" cy="33480"/>
              </p14:xfrm>
            </p:contentPart>
          </mc:Choice>
          <mc:Fallback>
            <p:pic>
              <p:nvPicPr>
                <p:cNvPr id="85" name="Input penna 84">
                  <a:extLst>
                    <a:ext uri="{FF2B5EF4-FFF2-40B4-BE49-F238E27FC236}">
                      <a16:creationId xmlns:a16="http://schemas.microsoft.com/office/drawing/2014/main" id="{B519CF71-446B-9801-96F0-ADE6C22D50A2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7658113" y="705809"/>
                  <a:ext cx="12312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86" name="Input penna 85">
                  <a:extLst>
                    <a:ext uri="{FF2B5EF4-FFF2-40B4-BE49-F238E27FC236}">
                      <a16:creationId xmlns:a16="http://schemas.microsoft.com/office/drawing/2014/main" id="{85F8A9DF-A6D2-6384-6994-D86276838BCA}"/>
                    </a:ext>
                  </a:extLst>
                </p14:cNvPr>
                <p14:cNvContentPartPr/>
                <p14:nvPr/>
              </p14:nvContentPartPr>
              <p14:xfrm>
                <a:off x="7646233" y="734969"/>
                <a:ext cx="66600" cy="92880"/>
              </p14:xfrm>
            </p:contentPart>
          </mc:Choice>
          <mc:Fallback>
            <p:pic>
              <p:nvPicPr>
                <p:cNvPr id="86" name="Input penna 85">
                  <a:extLst>
                    <a:ext uri="{FF2B5EF4-FFF2-40B4-BE49-F238E27FC236}">
                      <a16:creationId xmlns:a16="http://schemas.microsoft.com/office/drawing/2014/main" id="{85F8A9DF-A6D2-6384-6994-D86276838BCA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7638673" y="727409"/>
                  <a:ext cx="8172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87" name="Input penna 86">
                  <a:extLst>
                    <a:ext uri="{FF2B5EF4-FFF2-40B4-BE49-F238E27FC236}">
                      <a16:creationId xmlns:a16="http://schemas.microsoft.com/office/drawing/2014/main" id="{67EAE68E-8E59-8224-5EE0-C0AAD4BB6A89}"/>
                    </a:ext>
                  </a:extLst>
                </p14:cNvPr>
                <p14:cNvContentPartPr/>
                <p14:nvPr/>
              </p14:nvContentPartPr>
              <p14:xfrm>
                <a:off x="7694473" y="771329"/>
                <a:ext cx="24120" cy="44640"/>
              </p14:xfrm>
            </p:contentPart>
          </mc:Choice>
          <mc:Fallback>
            <p:pic>
              <p:nvPicPr>
                <p:cNvPr id="87" name="Input penna 86">
                  <a:extLst>
                    <a:ext uri="{FF2B5EF4-FFF2-40B4-BE49-F238E27FC236}">
                      <a16:creationId xmlns:a16="http://schemas.microsoft.com/office/drawing/2014/main" id="{67EAE68E-8E59-8224-5EE0-C0AAD4BB6A89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7686913" y="763769"/>
                  <a:ext cx="39240" cy="5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88" name="Input penna 87">
                  <a:extLst>
                    <a:ext uri="{FF2B5EF4-FFF2-40B4-BE49-F238E27FC236}">
                      <a16:creationId xmlns:a16="http://schemas.microsoft.com/office/drawing/2014/main" id="{0C20F0BE-8EE9-94B4-41B5-28BCA5595BE5}"/>
                    </a:ext>
                  </a:extLst>
                </p14:cNvPr>
                <p14:cNvContentPartPr/>
                <p14:nvPr/>
              </p14:nvContentPartPr>
              <p14:xfrm>
                <a:off x="7759273" y="740729"/>
                <a:ext cx="10080" cy="93600"/>
              </p14:xfrm>
            </p:contentPart>
          </mc:Choice>
          <mc:Fallback>
            <p:pic>
              <p:nvPicPr>
                <p:cNvPr id="88" name="Input penna 87">
                  <a:extLst>
                    <a:ext uri="{FF2B5EF4-FFF2-40B4-BE49-F238E27FC236}">
                      <a16:creationId xmlns:a16="http://schemas.microsoft.com/office/drawing/2014/main" id="{0C20F0BE-8EE9-94B4-41B5-28BCA5595BE5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7751713" y="733169"/>
                  <a:ext cx="25200" cy="10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89" name="Input penna 88">
                  <a:extLst>
                    <a:ext uri="{FF2B5EF4-FFF2-40B4-BE49-F238E27FC236}">
                      <a16:creationId xmlns:a16="http://schemas.microsoft.com/office/drawing/2014/main" id="{97FFBC66-FF25-8B04-DADB-FB7DB225C041}"/>
                    </a:ext>
                  </a:extLst>
                </p14:cNvPr>
                <p14:cNvContentPartPr/>
                <p14:nvPr/>
              </p14:nvContentPartPr>
              <p14:xfrm>
                <a:off x="7827673" y="747569"/>
                <a:ext cx="16920" cy="67680"/>
              </p14:xfrm>
            </p:contentPart>
          </mc:Choice>
          <mc:Fallback>
            <p:pic>
              <p:nvPicPr>
                <p:cNvPr id="89" name="Input penna 88">
                  <a:extLst>
                    <a:ext uri="{FF2B5EF4-FFF2-40B4-BE49-F238E27FC236}">
                      <a16:creationId xmlns:a16="http://schemas.microsoft.com/office/drawing/2014/main" id="{97FFBC66-FF25-8B04-DADB-FB7DB225C041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7820113" y="740009"/>
                  <a:ext cx="32040" cy="8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90" name="Input penna 89">
                  <a:extLst>
                    <a:ext uri="{FF2B5EF4-FFF2-40B4-BE49-F238E27FC236}">
                      <a16:creationId xmlns:a16="http://schemas.microsoft.com/office/drawing/2014/main" id="{AF3C60B9-E6DF-B6FC-A239-0037D6E2A334}"/>
                    </a:ext>
                  </a:extLst>
                </p14:cNvPr>
                <p14:cNvContentPartPr/>
                <p14:nvPr/>
              </p14:nvContentPartPr>
              <p14:xfrm>
                <a:off x="7797073" y="741449"/>
                <a:ext cx="85680" cy="111600"/>
              </p14:xfrm>
            </p:contentPart>
          </mc:Choice>
          <mc:Fallback>
            <p:pic>
              <p:nvPicPr>
                <p:cNvPr id="90" name="Input penna 89">
                  <a:extLst>
                    <a:ext uri="{FF2B5EF4-FFF2-40B4-BE49-F238E27FC236}">
                      <a16:creationId xmlns:a16="http://schemas.microsoft.com/office/drawing/2014/main" id="{AF3C60B9-E6DF-B6FC-A239-0037D6E2A334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7789513" y="733889"/>
                  <a:ext cx="100800" cy="12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91" name="Input penna 90">
                  <a:extLst>
                    <a:ext uri="{FF2B5EF4-FFF2-40B4-BE49-F238E27FC236}">
                      <a16:creationId xmlns:a16="http://schemas.microsoft.com/office/drawing/2014/main" id="{567E2B05-9426-26E5-4C4F-BEB4AD286BCF}"/>
                    </a:ext>
                  </a:extLst>
                </p14:cNvPr>
                <p14:cNvContentPartPr/>
                <p14:nvPr/>
              </p14:nvContentPartPr>
              <p14:xfrm>
                <a:off x="7958713" y="728849"/>
                <a:ext cx="12240" cy="91800"/>
              </p14:xfrm>
            </p:contentPart>
          </mc:Choice>
          <mc:Fallback>
            <p:pic>
              <p:nvPicPr>
                <p:cNvPr id="91" name="Input penna 90">
                  <a:extLst>
                    <a:ext uri="{FF2B5EF4-FFF2-40B4-BE49-F238E27FC236}">
                      <a16:creationId xmlns:a16="http://schemas.microsoft.com/office/drawing/2014/main" id="{567E2B05-9426-26E5-4C4F-BEB4AD286BCF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7951153" y="721289"/>
                  <a:ext cx="27360" cy="10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92" name="Input penna 91">
                  <a:extLst>
                    <a:ext uri="{FF2B5EF4-FFF2-40B4-BE49-F238E27FC236}">
                      <a16:creationId xmlns:a16="http://schemas.microsoft.com/office/drawing/2014/main" id="{04FB7F8B-D6CC-30CC-3376-39E916DB83CB}"/>
                    </a:ext>
                  </a:extLst>
                </p14:cNvPr>
                <p14:cNvContentPartPr/>
                <p14:nvPr/>
              </p14:nvContentPartPr>
              <p14:xfrm>
                <a:off x="7977073" y="788249"/>
                <a:ext cx="34560" cy="16560"/>
              </p14:xfrm>
            </p:contentPart>
          </mc:Choice>
          <mc:Fallback>
            <p:pic>
              <p:nvPicPr>
                <p:cNvPr id="92" name="Input penna 91">
                  <a:extLst>
                    <a:ext uri="{FF2B5EF4-FFF2-40B4-BE49-F238E27FC236}">
                      <a16:creationId xmlns:a16="http://schemas.microsoft.com/office/drawing/2014/main" id="{04FB7F8B-D6CC-30CC-3376-39E916DB83CB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7969513" y="780689"/>
                  <a:ext cx="4968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93" name="Input penna 92">
                  <a:extLst>
                    <a:ext uri="{FF2B5EF4-FFF2-40B4-BE49-F238E27FC236}">
                      <a16:creationId xmlns:a16="http://schemas.microsoft.com/office/drawing/2014/main" id="{BD0050D0-AA35-51DB-868C-18A42BEF8AF7}"/>
                    </a:ext>
                  </a:extLst>
                </p14:cNvPr>
                <p14:cNvContentPartPr/>
                <p14:nvPr/>
              </p14:nvContentPartPr>
              <p14:xfrm>
                <a:off x="7842433" y="881489"/>
                <a:ext cx="160200" cy="92880"/>
              </p14:xfrm>
            </p:contentPart>
          </mc:Choice>
          <mc:Fallback>
            <p:pic>
              <p:nvPicPr>
                <p:cNvPr id="93" name="Input penna 92">
                  <a:extLst>
                    <a:ext uri="{FF2B5EF4-FFF2-40B4-BE49-F238E27FC236}">
                      <a16:creationId xmlns:a16="http://schemas.microsoft.com/office/drawing/2014/main" id="{BD0050D0-AA35-51DB-868C-18A42BEF8AF7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7834873" y="873929"/>
                  <a:ext cx="175320" cy="108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94">
            <p14:nvContentPartPr>
              <p14:cNvPr id="96" name="Input penna 95">
                <a:extLst>
                  <a:ext uri="{FF2B5EF4-FFF2-40B4-BE49-F238E27FC236}">
                    <a16:creationId xmlns:a16="http://schemas.microsoft.com/office/drawing/2014/main" id="{C5D624EE-FC64-D940-366E-C347CD51616E}"/>
                  </a:ext>
                </a:extLst>
              </p14:cNvPr>
              <p14:cNvContentPartPr/>
              <p14:nvPr/>
            </p14:nvContentPartPr>
            <p14:xfrm>
              <a:off x="7329433" y="1710929"/>
              <a:ext cx="2160" cy="4320"/>
            </p14:xfrm>
          </p:contentPart>
        </mc:Choice>
        <mc:Fallback>
          <p:pic>
            <p:nvPicPr>
              <p:cNvPr id="96" name="Input penna 95">
                <a:extLst>
                  <a:ext uri="{FF2B5EF4-FFF2-40B4-BE49-F238E27FC236}">
                    <a16:creationId xmlns:a16="http://schemas.microsoft.com/office/drawing/2014/main" id="{C5D624EE-FC64-D940-366E-C347CD51616E}"/>
                  </a:ext>
                </a:extLst>
              </p:cNvPr>
              <p:cNvPicPr/>
              <p:nvPr/>
            </p:nvPicPr>
            <p:blipFill>
              <a:blip r:embed="rId95"/>
              <a:stretch>
                <a:fillRect/>
              </a:stretch>
            </p:blipFill>
            <p:spPr>
              <a:xfrm>
                <a:off x="7325113" y="1706609"/>
                <a:ext cx="10800" cy="12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6">
            <p14:nvContentPartPr>
              <p14:cNvPr id="97" name="Input penna 96">
                <a:extLst>
                  <a:ext uri="{FF2B5EF4-FFF2-40B4-BE49-F238E27FC236}">
                    <a16:creationId xmlns:a16="http://schemas.microsoft.com/office/drawing/2014/main" id="{DEF10CD1-9E44-D91E-4362-E91CF60098C0}"/>
                  </a:ext>
                </a:extLst>
              </p14:cNvPr>
              <p14:cNvContentPartPr/>
              <p14:nvPr/>
            </p14:nvContentPartPr>
            <p14:xfrm>
              <a:off x="5938033" y="950969"/>
              <a:ext cx="132480" cy="191880"/>
            </p14:xfrm>
          </p:contentPart>
        </mc:Choice>
        <mc:Fallback>
          <p:pic>
            <p:nvPicPr>
              <p:cNvPr id="97" name="Input penna 96">
                <a:extLst>
                  <a:ext uri="{FF2B5EF4-FFF2-40B4-BE49-F238E27FC236}">
                    <a16:creationId xmlns:a16="http://schemas.microsoft.com/office/drawing/2014/main" id="{DEF10CD1-9E44-D91E-4362-E91CF60098C0}"/>
                  </a:ext>
                </a:extLst>
              </p:cNvPr>
              <p:cNvPicPr/>
              <p:nvPr/>
            </p:nvPicPr>
            <p:blipFill>
              <a:blip r:embed="rId97"/>
              <a:stretch>
                <a:fillRect/>
              </a:stretch>
            </p:blipFill>
            <p:spPr>
              <a:xfrm>
                <a:off x="5930473" y="943409"/>
                <a:ext cx="147600" cy="20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8">
            <p14:nvContentPartPr>
              <p14:cNvPr id="98" name="Input penna 97">
                <a:extLst>
                  <a:ext uri="{FF2B5EF4-FFF2-40B4-BE49-F238E27FC236}">
                    <a16:creationId xmlns:a16="http://schemas.microsoft.com/office/drawing/2014/main" id="{DD47D4C6-2312-A41C-85E8-615184AC2761}"/>
                  </a:ext>
                </a:extLst>
              </p14:cNvPr>
              <p14:cNvContentPartPr/>
              <p14:nvPr/>
            </p14:nvContentPartPr>
            <p14:xfrm>
              <a:off x="6286513" y="998129"/>
              <a:ext cx="235800" cy="178920"/>
            </p14:xfrm>
          </p:contentPart>
        </mc:Choice>
        <mc:Fallback>
          <p:pic>
            <p:nvPicPr>
              <p:cNvPr id="98" name="Input penna 97">
                <a:extLst>
                  <a:ext uri="{FF2B5EF4-FFF2-40B4-BE49-F238E27FC236}">
                    <a16:creationId xmlns:a16="http://schemas.microsoft.com/office/drawing/2014/main" id="{DD47D4C6-2312-A41C-85E8-615184AC2761}"/>
                  </a:ext>
                </a:extLst>
              </p:cNvPr>
              <p:cNvPicPr/>
              <p:nvPr/>
            </p:nvPicPr>
            <p:blipFill>
              <a:blip r:embed="rId99"/>
              <a:stretch>
                <a:fillRect/>
              </a:stretch>
            </p:blipFill>
            <p:spPr>
              <a:xfrm>
                <a:off x="6279313" y="990569"/>
                <a:ext cx="250920" cy="194040"/>
              </a:xfrm>
              <a:prstGeom prst="rect">
                <a:avLst/>
              </a:prstGeom>
            </p:spPr>
          </p:pic>
        </mc:Fallback>
      </mc:AlternateContent>
      <p:grpSp>
        <p:nvGrpSpPr>
          <p:cNvPr id="116" name="Gruppo 115">
            <a:extLst>
              <a:ext uri="{FF2B5EF4-FFF2-40B4-BE49-F238E27FC236}">
                <a16:creationId xmlns:a16="http://schemas.microsoft.com/office/drawing/2014/main" id="{15479137-6986-BA03-6963-42D52D8D59D4}"/>
              </a:ext>
            </a:extLst>
          </p:cNvPr>
          <p:cNvGrpSpPr/>
          <p:nvPr/>
        </p:nvGrpSpPr>
        <p:grpSpPr>
          <a:xfrm>
            <a:off x="5363607" y="3157100"/>
            <a:ext cx="571320" cy="178920"/>
            <a:chOff x="5363607" y="3157100"/>
            <a:chExt cx="571320" cy="178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99" name="Input penna 98">
                  <a:extLst>
                    <a:ext uri="{FF2B5EF4-FFF2-40B4-BE49-F238E27FC236}">
                      <a16:creationId xmlns:a16="http://schemas.microsoft.com/office/drawing/2014/main" id="{C003E567-7649-0560-7147-BD07FCA2B3AB}"/>
                    </a:ext>
                  </a:extLst>
                </p14:cNvPr>
                <p14:cNvContentPartPr/>
                <p14:nvPr/>
              </p14:nvContentPartPr>
              <p14:xfrm>
                <a:off x="5367567" y="3164300"/>
                <a:ext cx="98640" cy="12240"/>
              </p14:xfrm>
            </p:contentPart>
          </mc:Choice>
          <mc:Fallback>
            <p:pic>
              <p:nvPicPr>
                <p:cNvPr id="99" name="Input penna 98">
                  <a:extLst>
                    <a:ext uri="{FF2B5EF4-FFF2-40B4-BE49-F238E27FC236}">
                      <a16:creationId xmlns:a16="http://schemas.microsoft.com/office/drawing/2014/main" id="{C003E567-7649-0560-7147-BD07FCA2B3AB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5360007" y="3157100"/>
                  <a:ext cx="11376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2">
              <p14:nvContentPartPr>
                <p14:cNvPr id="100" name="Input penna 99">
                  <a:extLst>
                    <a:ext uri="{FF2B5EF4-FFF2-40B4-BE49-F238E27FC236}">
                      <a16:creationId xmlns:a16="http://schemas.microsoft.com/office/drawing/2014/main" id="{C07D855B-0A0A-3830-EC0E-7BC7D6F26267}"/>
                    </a:ext>
                  </a:extLst>
                </p14:cNvPr>
                <p14:cNvContentPartPr/>
                <p14:nvPr/>
              </p14:nvContentPartPr>
              <p14:xfrm>
                <a:off x="5363607" y="3236660"/>
                <a:ext cx="49680" cy="7920"/>
              </p14:xfrm>
            </p:contentPart>
          </mc:Choice>
          <mc:Fallback>
            <p:pic>
              <p:nvPicPr>
                <p:cNvPr id="100" name="Input penna 99">
                  <a:extLst>
                    <a:ext uri="{FF2B5EF4-FFF2-40B4-BE49-F238E27FC236}">
                      <a16:creationId xmlns:a16="http://schemas.microsoft.com/office/drawing/2014/main" id="{C07D855B-0A0A-3830-EC0E-7BC7D6F26267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5356047" y="3229100"/>
                  <a:ext cx="64800" cy="2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4">
              <p14:nvContentPartPr>
                <p14:cNvPr id="101" name="Input penna 100">
                  <a:extLst>
                    <a:ext uri="{FF2B5EF4-FFF2-40B4-BE49-F238E27FC236}">
                      <a16:creationId xmlns:a16="http://schemas.microsoft.com/office/drawing/2014/main" id="{7C7BE6C9-5474-6041-A141-F60B16B400C2}"/>
                    </a:ext>
                  </a:extLst>
                </p14:cNvPr>
                <p14:cNvContentPartPr/>
                <p14:nvPr/>
              </p14:nvContentPartPr>
              <p14:xfrm>
                <a:off x="5369727" y="3266540"/>
                <a:ext cx="41040" cy="69480"/>
              </p14:xfrm>
            </p:contentPart>
          </mc:Choice>
          <mc:Fallback>
            <p:pic>
              <p:nvPicPr>
                <p:cNvPr id="101" name="Input penna 100">
                  <a:extLst>
                    <a:ext uri="{FF2B5EF4-FFF2-40B4-BE49-F238E27FC236}">
                      <a16:creationId xmlns:a16="http://schemas.microsoft.com/office/drawing/2014/main" id="{7C7BE6C9-5474-6041-A141-F60B16B400C2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5362167" y="3258980"/>
                  <a:ext cx="56160" cy="8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6">
              <p14:nvContentPartPr>
                <p14:cNvPr id="102" name="Input penna 101">
                  <a:extLst>
                    <a:ext uri="{FF2B5EF4-FFF2-40B4-BE49-F238E27FC236}">
                      <a16:creationId xmlns:a16="http://schemas.microsoft.com/office/drawing/2014/main" id="{CE067710-9B56-337C-FBCD-E2E004A31D3D}"/>
                    </a:ext>
                  </a:extLst>
                </p14:cNvPr>
                <p14:cNvContentPartPr/>
                <p14:nvPr/>
              </p14:nvContentPartPr>
              <p14:xfrm>
                <a:off x="5463327" y="3194540"/>
                <a:ext cx="23040" cy="120240"/>
              </p14:xfrm>
            </p:contentPart>
          </mc:Choice>
          <mc:Fallback>
            <p:pic>
              <p:nvPicPr>
                <p:cNvPr id="102" name="Input penna 101">
                  <a:extLst>
                    <a:ext uri="{FF2B5EF4-FFF2-40B4-BE49-F238E27FC236}">
                      <a16:creationId xmlns:a16="http://schemas.microsoft.com/office/drawing/2014/main" id="{CE067710-9B56-337C-FBCD-E2E004A31D3D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5455767" y="3186980"/>
                  <a:ext cx="38160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">
              <p14:nvContentPartPr>
                <p14:cNvPr id="103" name="Input penna 102">
                  <a:extLst>
                    <a:ext uri="{FF2B5EF4-FFF2-40B4-BE49-F238E27FC236}">
                      <a16:creationId xmlns:a16="http://schemas.microsoft.com/office/drawing/2014/main" id="{58AC11D9-6323-422C-EE7B-49C1E25B8349}"/>
                    </a:ext>
                  </a:extLst>
                </p14:cNvPr>
                <p14:cNvContentPartPr/>
                <p14:nvPr/>
              </p14:nvContentPartPr>
              <p14:xfrm>
                <a:off x="5472687" y="3237740"/>
                <a:ext cx="60480" cy="16920"/>
              </p14:xfrm>
            </p:contentPart>
          </mc:Choice>
          <mc:Fallback>
            <p:pic>
              <p:nvPicPr>
                <p:cNvPr id="103" name="Input penna 102">
                  <a:extLst>
                    <a:ext uri="{FF2B5EF4-FFF2-40B4-BE49-F238E27FC236}">
                      <a16:creationId xmlns:a16="http://schemas.microsoft.com/office/drawing/2014/main" id="{58AC11D9-6323-422C-EE7B-49C1E25B8349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5465127" y="3230180"/>
                  <a:ext cx="7560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0">
              <p14:nvContentPartPr>
                <p14:cNvPr id="106" name="Input penna 105">
                  <a:extLst>
                    <a:ext uri="{FF2B5EF4-FFF2-40B4-BE49-F238E27FC236}">
                      <a16:creationId xmlns:a16="http://schemas.microsoft.com/office/drawing/2014/main" id="{9147DB6C-8FED-A90E-2C21-3F2B99C50E0B}"/>
                    </a:ext>
                  </a:extLst>
                </p14:cNvPr>
                <p14:cNvContentPartPr/>
                <p14:nvPr/>
              </p14:nvContentPartPr>
              <p14:xfrm>
                <a:off x="5545407" y="3202820"/>
                <a:ext cx="67320" cy="13320"/>
              </p14:xfrm>
            </p:contentPart>
          </mc:Choice>
          <mc:Fallback>
            <p:pic>
              <p:nvPicPr>
                <p:cNvPr id="106" name="Input penna 105">
                  <a:extLst>
                    <a:ext uri="{FF2B5EF4-FFF2-40B4-BE49-F238E27FC236}">
                      <a16:creationId xmlns:a16="http://schemas.microsoft.com/office/drawing/2014/main" id="{9147DB6C-8FED-A90E-2C21-3F2B99C50E0B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5537847" y="3195620"/>
                  <a:ext cx="8208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2">
              <p14:nvContentPartPr>
                <p14:cNvPr id="107" name="Input penna 106">
                  <a:extLst>
                    <a:ext uri="{FF2B5EF4-FFF2-40B4-BE49-F238E27FC236}">
                      <a16:creationId xmlns:a16="http://schemas.microsoft.com/office/drawing/2014/main" id="{00599A84-10F6-7ECF-DBAA-6E39E79B2B16}"/>
                    </a:ext>
                  </a:extLst>
                </p14:cNvPr>
                <p14:cNvContentPartPr/>
                <p14:nvPr/>
              </p14:nvContentPartPr>
              <p14:xfrm>
                <a:off x="5538927" y="3204620"/>
                <a:ext cx="50760" cy="88200"/>
              </p14:xfrm>
            </p:contentPart>
          </mc:Choice>
          <mc:Fallback>
            <p:pic>
              <p:nvPicPr>
                <p:cNvPr id="107" name="Input penna 106">
                  <a:extLst>
                    <a:ext uri="{FF2B5EF4-FFF2-40B4-BE49-F238E27FC236}">
                      <a16:creationId xmlns:a16="http://schemas.microsoft.com/office/drawing/2014/main" id="{00599A84-10F6-7ECF-DBAA-6E39E79B2B16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5531367" y="3197060"/>
                  <a:ext cx="65880" cy="10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4">
              <p14:nvContentPartPr>
                <p14:cNvPr id="108" name="Input penna 107">
                  <a:extLst>
                    <a:ext uri="{FF2B5EF4-FFF2-40B4-BE49-F238E27FC236}">
                      <a16:creationId xmlns:a16="http://schemas.microsoft.com/office/drawing/2014/main" id="{4ECDD8C4-9333-6856-F99A-FB621EE6F6D9}"/>
                    </a:ext>
                  </a:extLst>
                </p14:cNvPr>
                <p14:cNvContentPartPr/>
                <p14:nvPr/>
              </p14:nvContentPartPr>
              <p14:xfrm>
                <a:off x="5574927" y="3207140"/>
                <a:ext cx="38520" cy="65520"/>
              </p14:xfrm>
            </p:contentPart>
          </mc:Choice>
          <mc:Fallback>
            <p:pic>
              <p:nvPicPr>
                <p:cNvPr id="108" name="Input penna 107">
                  <a:extLst>
                    <a:ext uri="{FF2B5EF4-FFF2-40B4-BE49-F238E27FC236}">
                      <a16:creationId xmlns:a16="http://schemas.microsoft.com/office/drawing/2014/main" id="{4ECDD8C4-9333-6856-F99A-FB621EE6F6D9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5567367" y="3199580"/>
                  <a:ext cx="53640" cy="8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6">
              <p14:nvContentPartPr>
                <p14:cNvPr id="109" name="Input penna 108">
                  <a:extLst>
                    <a:ext uri="{FF2B5EF4-FFF2-40B4-BE49-F238E27FC236}">
                      <a16:creationId xmlns:a16="http://schemas.microsoft.com/office/drawing/2014/main" id="{AB082E68-95C7-89D7-8B77-DE8DF92F10DD}"/>
                    </a:ext>
                  </a:extLst>
                </p14:cNvPr>
                <p14:cNvContentPartPr/>
                <p14:nvPr/>
              </p14:nvContentPartPr>
              <p14:xfrm>
                <a:off x="5651967" y="3206780"/>
                <a:ext cx="720" cy="48960"/>
              </p14:xfrm>
            </p:contentPart>
          </mc:Choice>
          <mc:Fallback>
            <p:pic>
              <p:nvPicPr>
                <p:cNvPr id="109" name="Input penna 108">
                  <a:extLst>
                    <a:ext uri="{FF2B5EF4-FFF2-40B4-BE49-F238E27FC236}">
                      <a16:creationId xmlns:a16="http://schemas.microsoft.com/office/drawing/2014/main" id="{AB082E68-95C7-89D7-8B77-DE8DF92F10DD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5644407" y="3199220"/>
                  <a:ext cx="15840" cy="6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8">
              <p14:nvContentPartPr>
                <p14:cNvPr id="110" name="Input penna 109">
                  <a:extLst>
                    <a:ext uri="{FF2B5EF4-FFF2-40B4-BE49-F238E27FC236}">
                      <a16:creationId xmlns:a16="http://schemas.microsoft.com/office/drawing/2014/main" id="{6A4745E9-4F44-D59D-C07E-52EEC8A3AE7A}"/>
                    </a:ext>
                  </a:extLst>
                </p14:cNvPr>
                <p14:cNvContentPartPr/>
                <p14:nvPr/>
              </p14:nvContentPartPr>
              <p14:xfrm>
                <a:off x="5748807" y="3188420"/>
                <a:ext cx="1800" cy="60120"/>
              </p14:xfrm>
            </p:contentPart>
          </mc:Choice>
          <mc:Fallback>
            <p:pic>
              <p:nvPicPr>
                <p:cNvPr id="110" name="Input penna 109">
                  <a:extLst>
                    <a:ext uri="{FF2B5EF4-FFF2-40B4-BE49-F238E27FC236}">
                      <a16:creationId xmlns:a16="http://schemas.microsoft.com/office/drawing/2014/main" id="{6A4745E9-4F44-D59D-C07E-52EEC8A3AE7A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5741247" y="3180860"/>
                  <a:ext cx="16920" cy="7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0">
              <p14:nvContentPartPr>
                <p14:cNvPr id="111" name="Input penna 110">
                  <a:extLst>
                    <a:ext uri="{FF2B5EF4-FFF2-40B4-BE49-F238E27FC236}">
                      <a16:creationId xmlns:a16="http://schemas.microsoft.com/office/drawing/2014/main" id="{263344CD-D1DD-90B2-2ACF-70443EE5F2C9}"/>
                    </a:ext>
                  </a:extLst>
                </p14:cNvPr>
                <p14:cNvContentPartPr/>
                <p14:nvPr/>
              </p14:nvContentPartPr>
              <p14:xfrm>
                <a:off x="5773647" y="3174740"/>
                <a:ext cx="51120" cy="70560"/>
              </p14:xfrm>
            </p:contentPart>
          </mc:Choice>
          <mc:Fallback>
            <p:pic>
              <p:nvPicPr>
                <p:cNvPr id="111" name="Input penna 110">
                  <a:extLst>
                    <a:ext uri="{FF2B5EF4-FFF2-40B4-BE49-F238E27FC236}">
                      <a16:creationId xmlns:a16="http://schemas.microsoft.com/office/drawing/2014/main" id="{263344CD-D1DD-90B2-2ACF-70443EE5F2C9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5766447" y="3167180"/>
                  <a:ext cx="66240" cy="8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2">
              <p14:nvContentPartPr>
                <p14:cNvPr id="112" name="Input penna 111">
                  <a:extLst>
                    <a:ext uri="{FF2B5EF4-FFF2-40B4-BE49-F238E27FC236}">
                      <a16:creationId xmlns:a16="http://schemas.microsoft.com/office/drawing/2014/main" id="{B27E1B2D-6D2B-32A4-B61E-AEE3804AEFF4}"/>
                    </a:ext>
                  </a:extLst>
                </p14:cNvPr>
                <p14:cNvContentPartPr/>
                <p14:nvPr/>
              </p14:nvContentPartPr>
              <p14:xfrm>
                <a:off x="5888487" y="3157100"/>
                <a:ext cx="10080" cy="67320"/>
              </p14:xfrm>
            </p:contentPart>
          </mc:Choice>
          <mc:Fallback>
            <p:pic>
              <p:nvPicPr>
                <p:cNvPr id="112" name="Input penna 111">
                  <a:extLst>
                    <a:ext uri="{FF2B5EF4-FFF2-40B4-BE49-F238E27FC236}">
                      <a16:creationId xmlns:a16="http://schemas.microsoft.com/office/drawing/2014/main" id="{B27E1B2D-6D2B-32A4-B61E-AEE3804AEFF4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5880927" y="3149540"/>
                  <a:ext cx="25200" cy="8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4">
              <p14:nvContentPartPr>
                <p14:cNvPr id="113" name="Input penna 112">
                  <a:extLst>
                    <a:ext uri="{FF2B5EF4-FFF2-40B4-BE49-F238E27FC236}">
                      <a16:creationId xmlns:a16="http://schemas.microsoft.com/office/drawing/2014/main" id="{C51C33B3-62DB-BCDD-32BC-4BCAF1EF8BBD}"/>
                    </a:ext>
                  </a:extLst>
                </p14:cNvPr>
                <p14:cNvContentPartPr/>
                <p14:nvPr/>
              </p14:nvContentPartPr>
              <p14:xfrm>
                <a:off x="5911527" y="3189140"/>
                <a:ext cx="23400" cy="12600"/>
              </p14:xfrm>
            </p:contentPart>
          </mc:Choice>
          <mc:Fallback>
            <p:pic>
              <p:nvPicPr>
                <p:cNvPr id="113" name="Input penna 112">
                  <a:extLst>
                    <a:ext uri="{FF2B5EF4-FFF2-40B4-BE49-F238E27FC236}">
                      <a16:creationId xmlns:a16="http://schemas.microsoft.com/office/drawing/2014/main" id="{C51C33B3-62DB-BCDD-32BC-4BCAF1EF8BBD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5903967" y="3181940"/>
                  <a:ext cx="3852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6">
              <p14:nvContentPartPr>
                <p14:cNvPr id="114" name="Input penna 113">
                  <a:extLst>
                    <a:ext uri="{FF2B5EF4-FFF2-40B4-BE49-F238E27FC236}">
                      <a16:creationId xmlns:a16="http://schemas.microsoft.com/office/drawing/2014/main" id="{086B80E3-A965-0663-6338-18D20BB12278}"/>
                    </a:ext>
                  </a:extLst>
                </p14:cNvPr>
                <p14:cNvContentPartPr/>
                <p14:nvPr/>
              </p14:nvContentPartPr>
              <p14:xfrm>
                <a:off x="5808207" y="3262220"/>
                <a:ext cx="79200" cy="59040"/>
              </p14:xfrm>
            </p:contentPart>
          </mc:Choice>
          <mc:Fallback>
            <p:pic>
              <p:nvPicPr>
                <p:cNvPr id="114" name="Input penna 113">
                  <a:extLst>
                    <a:ext uri="{FF2B5EF4-FFF2-40B4-BE49-F238E27FC236}">
                      <a16:creationId xmlns:a16="http://schemas.microsoft.com/office/drawing/2014/main" id="{086B80E3-A965-0663-6338-18D20BB12278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5800647" y="3255020"/>
                  <a:ext cx="93960" cy="74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9" name="Gruppo 128">
            <a:extLst>
              <a:ext uri="{FF2B5EF4-FFF2-40B4-BE49-F238E27FC236}">
                <a16:creationId xmlns:a16="http://schemas.microsoft.com/office/drawing/2014/main" id="{7B3D03A3-B9E8-4776-4938-97F08CEC3F74}"/>
              </a:ext>
            </a:extLst>
          </p:cNvPr>
          <p:cNvGrpSpPr/>
          <p:nvPr/>
        </p:nvGrpSpPr>
        <p:grpSpPr>
          <a:xfrm>
            <a:off x="5192247" y="4127015"/>
            <a:ext cx="519480" cy="191160"/>
            <a:chOff x="5192247" y="4127015"/>
            <a:chExt cx="519480" cy="191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28">
              <p14:nvContentPartPr>
                <p14:cNvPr id="117" name="Input penna 116">
                  <a:extLst>
                    <a:ext uri="{FF2B5EF4-FFF2-40B4-BE49-F238E27FC236}">
                      <a16:creationId xmlns:a16="http://schemas.microsoft.com/office/drawing/2014/main" id="{A1186909-C6A3-1820-6817-0CF8985C197D}"/>
                    </a:ext>
                  </a:extLst>
                </p14:cNvPr>
                <p14:cNvContentPartPr/>
                <p14:nvPr/>
              </p14:nvContentPartPr>
              <p14:xfrm>
                <a:off x="5226087" y="4155095"/>
                <a:ext cx="62640" cy="95040"/>
              </p14:xfrm>
            </p:contentPart>
          </mc:Choice>
          <mc:Fallback>
            <p:pic>
              <p:nvPicPr>
                <p:cNvPr id="117" name="Input penna 116">
                  <a:extLst>
                    <a:ext uri="{FF2B5EF4-FFF2-40B4-BE49-F238E27FC236}">
                      <a16:creationId xmlns:a16="http://schemas.microsoft.com/office/drawing/2014/main" id="{A1186909-C6A3-1820-6817-0CF8985C197D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5218527" y="4147535"/>
                  <a:ext cx="7776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0">
              <p14:nvContentPartPr>
                <p14:cNvPr id="118" name="Input penna 117">
                  <a:extLst>
                    <a:ext uri="{FF2B5EF4-FFF2-40B4-BE49-F238E27FC236}">
                      <a16:creationId xmlns:a16="http://schemas.microsoft.com/office/drawing/2014/main" id="{DD2643AD-6376-52F7-6203-2ABA688920C1}"/>
                    </a:ext>
                  </a:extLst>
                </p14:cNvPr>
                <p14:cNvContentPartPr/>
                <p14:nvPr/>
              </p14:nvContentPartPr>
              <p14:xfrm>
                <a:off x="5192247" y="4273895"/>
                <a:ext cx="110520" cy="19080"/>
              </p14:xfrm>
            </p:contentPart>
          </mc:Choice>
          <mc:Fallback>
            <p:pic>
              <p:nvPicPr>
                <p:cNvPr id="118" name="Input penna 117">
                  <a:extLst>
                    <a:ext uri="{FF2B5EF4-FFF2-40B4-BE49-F238E27FC236}">
                      <a16:creationId xmlns:a16="http://schemas.microsoft.com/office/drawing/2014/main" id="{DD2643AD-6376-52F7-6203-2ABA688920C1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5184687" y="4266335"/>
                  <a:ext cx="12528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2">
              <p14:nvContentPartPr>
                <p14:cNvPr id="119" name="Input penna 118">
                  <a:extLst>
                    <a:ext uri="{FF2B5EF4-FFF2-40B4-BE49-F238E27FC236}">
                      <a16:creationId xmlns:a16="http://schemas.microsoft.com/office/drawing/2014/main" id="{8090E13F-E198-1142-4332-F57B3F02577A}"/>
                    </a:ext>
                  </a:extLst>
                </p14:cNvPr>
                <p14:cNvContentPartPr/>
                <p14:nvPr/>
              </p14:nvContentPartPr>
              <p14:xfrm>
                <a:off x="5360367" y="4127015"/>
                <a:ext cx="65520" cy="105120"/>
              </p14:xfrm>
            </p:contentPart>
          </mc:Choice>
          <mc:Fallback>
            <p:pic>
              <p:nvPicPr>
                <p:cNvPr id="119" name="Input penna 118">
                  <a:extLst>
                    <a:ext uri="{FF2B5EF4-FFF2-40B4-BE49-F238E27FC236}">
                      <a16:creationId xmlns:a16="http://schemas.microsoft.com/office/drawing/2014/main" id="{8090E13F-E198-1142-4332-F57B3F02577A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5352807" y="4119455"/>
                  <a:ext cx="80640" cy="12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4">
              <p14:nvContentPartPr>
                <p14:cNvPr id="120" name="Input penna 119">
                  <a:extLst>
                    <a:ext uri="{FF2B5EF4-FFF2-40B4-BE49-F238E27FC236}">
                      <a16:creationId xmlns:a16="http://schemas.microsoft.com/office/drawing/2014/main" id="{B1B6AC14-AB38-BD33-C373-4878DFCC9503}"/>
                    </a:ext>
                  </a:extLst>
                </p14:cNvPr>
                <p14:cNvContentPartPr/>
                <p14:nvPr/>
              </p14:nvContentPartPr>
              <p14:xfrm>
                <a:off x="5423007" y="4182455"/>
                <a:ext cx="49680" cy="12240"/>
              </p14:xfrm>
            </p:contentPart>
          </mc:Choice>
          <mc:Fallback>
            <p:pic>
              <p:nvPicPr>
                <p:cNvPr id="120" name="Input penna 119">
                  <a:extLst>
                    <a:ext uri="{FF2B5EF4-FFF2-40B4-BE49-F238E27FC236}">
                      <a16:creationId xmlns:a16="http://schemas.microsoft.com/office/drawing/2014/main" id="{B1B6AC14-AB38-BD33-C373-4878DFCC9503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5415447" y="4174895"/>
                  <a:ext cx="6480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6">
              <p14:nvContentPartPr>
                <p14:cNvPr id="121" name="Input penna 120">
                  <a:extLst>
                    <a:ext uri="{FF2B5EF4-FFF2-40B4-BE49-F238E27FC236}">
                      <a16:creationId xmlns:a16="http://schemas.microsoft.com/office/drawing/2014/main" id="{F6867FC1-B49B-9CB2-E4B2-B0817C18E155}"/>
                    </a:ext>
                  </a:extLst>
                </p14:cNvPr>
                <p14:cNvContentPartPr/>
                <p14:nvPr/>
              </p14:nvContentPartPr>
              <p14:xfrm>
                <a:off x="5479167" y="4135655"/>
                <a:ext cx="5400" cy="65520"/>
              </p14:xfrm>
            </p:contentPart>
          </mc:Choice>
          <mc:Fallback>
            <p:pic>
              <p:nvPicPr>
                <p:cNvPr id="121" name="Input penna 120">
                  <a:extLst>
                    <a:ext uri="{FF2B5EF4-FFF2-40B4-BE49-F238E27FC236}">
                      <a16:creationId xmlns:a16="http://schemas.microsoft.com/office/drawing/2014/main" id="{F6867FC1-B49B-9CB2-E4B2-B0817C18E155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5471607" y="4128455"/>
                  <a:ext cx="20520" cy="8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8">
              <p14:nvContentPartPr>
                <p14:cNvPr id="122" name="Input penna 121">
                  <a:extLst>
                    <a:ext uri="{FF2B5EF4-FFF2-40B4-BE49-F238E27FC236}">
                      <a16:creationId xmlns:a16="http://schemas.microsoft.com/office/drawing/2014/main" id="{FEF0D659-5EFF-3C51-3893-C6D9304F621C}"/>
                    </a:ext>
                  </a:extLst>
                </p14:cNvPr>
                <p14:cNvContentPartPr/>
                <p14:nvPr/>
              </p14:nvContentPartPr>
              <p14:xfrm>
                <a:off x="5410407" y="4259495"/>
                <a:ext cx="100440" cy="58680"/>
              </p14:xfrm>
            </p:contentPart>
          </mc:Choice>
          <mc:Fallback>
            <p:pic>
              <p:nvPicPr>
                <p:cNvPr id="122" name="Input penna 121">
                  <a:extLst>
                    <a:ext uri="{FF2B5EF4-FFF2-40B4-BE49-F238E27FC236}">
                      <a16:creationId xmlns:a16="http://schemas.microsoft.com/office/drawing/2014/main" id="{FEF0D659-5EFF-3C51-3893-C6D9304F621C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5402847" y="4251935"/>
                  <a:ext cx="115560" cy="7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0">
              <p14:nvContentPartPr>
                <p14:cNvPr id="123" name="Input penna 122">
                  <a:extLst>
                    <a:ext uri="{FF2B5EF4-FFF2-40B4-BE49-F238E27FC236}">
                      <a16:creationId xmlns:a16="http://schemas.microsoft.com/office/drawing/2014/main" id="{E8EBF2D3-C7D5-44DE-5BD9-631D519EC9DE}"/>
                    </a:ext>
                  </a:extLst>
                </p14:cNvPr>
                <p14:cNvContentPartPr/>
                <p14:nvPr/>
              </p14:nvContentPartPr>
              <p14:xfrm>
                <a:off x="5552607" y="4152215"/>
                <a:ext cx="75600" cy="17640"/>
              </p14:xfrm>
            </p:contentPart>
          </mc:Choice>
          <mc:Fallback>
            <p:pic>
              <p:nvPicPr>
                <p:cNvPr id="123" name="Input penna 122">
                  <a:extLst>
                    <a:ext uri="{FF2B5EF4-FFF2-40B4-BE49-F238E27FC236}">
                      <a16:creationId xmlns:a16="http://schemas.microsoft.com/office/drawing/2014/main" id="{E8EBF2D3-C7D5-44DE-5BD9-631D519EC9DE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5545047" y="4145015"/>
                  <a:ext cx="9036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2">
              <p14:nvContentPartPr>
                <p14:cNvPr id="124" name="Input penna 123">
                  <a:extLst>
                    <a:ext uri="{FF2B5EF4-FFF2-40B4-BE49-F238E27FC236}">
                      <a16:creationId xmlns:a16="http://schemas.microsoft.com/office/drawing/2014/main" id="{B199D71B-22CE-5AC3-B0B2-975C6525CFC9}"/>
                    </a:ext>
                  </a:extLst>
                </p14:cNvPr>
                <p14:cNvContentPartPr/>
                <p14:nvPr/>
              </p14:nvContentPartPr>
              <p14:xfrm>
                <a:off x="5516247" y="4183535"/>
                <a:ext cx="91800" cy="89280"/>
              </p14:xfrm>
            </p:contentPart>
          </mc:Choice>
          <mc:Fallback>
            <p:pic>
              <p:nvPicPr>
                <p:cNvPr id="124" name="Input penna 123">
                  <a:extLst>
                    <a:ext uri="{FF2B5EF4-FFF2-40B4-BE49-F238E27FC236}">
                      <a16:creationId xmlns:a16="http://schemas.microsoft.com/office/drawing/2014/main" id="{B199D71B-22CE-5AC3-B0B2-975C6525CFC9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5508687" y="4175975"/>
                  <a:ext cx="106920" cy="1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4">
              <p14:nvContentPartPr>
                <p14:cNvPr id="125" name="Input penna 124">
                  <a:extLst>
                    <a:ext uri="{FF2B5EF4-FFF2-40B4-BE49-F238E27FC236}">
                      <a16:creationId xmlns:a16="http://schemas.microsoft.com/office/drawing/2014/main" id="{8D816D80-9212-D1C8-2EE6-ECB6881D720D}"/>
                    </a:ext>
                  </a:extLst>
                </p14:cNvPr>
                <p14:cNvContentPartPr/>
                <p14:nvPr/>
              </p14:nvContentPartPr>
              <p14:xfrm>
                <a:off x="5609127" y="4198295"/>
                <a:ext cx="36000" cy="20160"/>
              </p14:xfrm>
            </p:contentPart>
          </mc:Choice>
          <mc:Fallback>
            <p:pic>
              <p:nvPicPr>
                <p:cNvPr id="125" name="Input penna 124">
                  <a:extLst>
                    <a:ext uri="{FF2B5EF4-FFF2-40B4-BE49-F238E27FC236}">
                      <a16:creationId xmlns:a16="http://schemas.microsoft.com/office/drawing/2014/main" id="{8D816D80-9212-D1C8-2EE6-ECB6881D720D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5601567" y="4190735"/>
                  <a:ext cx="5076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6">
              <p14:nvContentPartPr>
                <p14:cNvPr id="126" name="Input penna 125">
                  <a:extLst>
                    <a:ext uri="{FF2B5EF4-FFF2-40B4-BE49-F238E27FC236}">
                      <a16:creationId xmlns:a16="http://schemas.microsoft.com/office/drawing/2014/main" id="{152F6DC0-6E1A-5D24-1C75-768C0164A1B4}"/>
                    </a:ext>
                  </a:extLst>
                </p14:cNvPr>
                <p14:cNvContentPartPr/>
                <p14:nvPr/>
              </p14:nvContentPartPr>
              <p14:xfrm>
                <a:off x="5650167" y="4135295"/>
                <a:ext cx="20880" cy="117000"/>
              </p14:xfrm>
            </p:contentPart>
          </mc:Choice>
          <mc:Fallback>
            <p:pic>
              <p:nvPicPr>
                <p:cNvPr id="126" name="Input penna 125">
                  <a:extLst>
                    <a:ext uri="{FF2B5EF4-FFF2-40B4-BE49-F238E27FC236}">
                      <a16:creationId xmlns:a16="http://schemas.microsoft.com/office/drawing/2014/main" id="{152F6DC0-6E1A-5D24-1C75-768C0164A1B4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5642607" y="4127735"/>
                  <a:ext cx="3600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8">
              <p14:nvContentPartPr>
                <p14:cNvPr id="127" name="Input penna 126">
                  <a:extLst>
                    <a:ext uri="{FF2B5EF4-FFF2-40B4-BE49-F238E27FC236}">
                      <a16:creationId xmlns:a16="http://schemas.microsoft.com/office/drawing/2014/main" id="{BF58D44C-557F-8D1C-0DF5-579C4EA6FC96}"/>
                    </a:ext>
                  </a:extLst>
                </p14:cNvPr>
                <p14:cNvContentPartPr/>
                <p14:nvPr/>
              </p14:nvContentPartPr>
              <p14:xfrm>
                <a:off x="5702367" y="4137455"/>
                <a:ext cx="9360" cy="155520"/>
              </p14:xfrm>
            </p:contentPart>
          </mc:Choice>
          <mc:Fallback>
            <p:pic>
              <p:nvPicPr>
                <p:cNvPr id="127" name="Input penna 126">
                  <a:extLst>
                    <a:ext uri="{FF2B5EF4-FFF2-40B4-BE49-F238E27FC236}">
                      <a16:creationId xmlns:a16="http://schemas.microsoft.com/office/drawing/2014/main" id="{BF58D44C-557F-8D1C-0DF5-579C4EA6FC96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5694807" y="4129895"/>
                  <a:ext cx="24120" cy="170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6" name="Gruppo 215">
            <a:extLst>
              <a:ext uri="{FF2B5EF4-FFF2-40B4-BE49-F238E27FC236}">
                <a16:creationId xmlns:a16="http://schemas.microsoft.com/office/drawing/2014/main" id="{74F96A37-243B-794C-635D-4D00388AA787}"/>
              </a:ext>
            </a:extLst>
          </p:cNvPr>
          <p:cNvGrpSpPr/>
          <p:nvPr/>
        </p:nvGrpSpPr>
        <p:grpSpPr>
          <a:xfrm>
            <a:off x="2242532" y="3060804"/>
            <a:ext cx="2139120" cy="2077920"/>
            <a:chOff x="2242532" y="3060804"/>
            <a:chExt cx="2139120" cy="2077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50">
              <p14:nvContentPartPr>
                <p14:cNvPr id="130" name="Input penna 129">
                  <a:extLst>
                    <a:ext uri="{FF2B5EF4-FFF2-40B4-BE49-F238E27FC236}">
                      <a16:creationId xmlns:a16="http://schemas.microsoft.com/office/drawing/2014/main" id="{DFC374F6-D57D-4A20-7D6A-F588E0FCA5F1}"/>
                    </a:ext>
                  </a:extLst>
                </p14:cNvPr>
                <p14:cNvContentPartPr/>
                <p14:nvPr/>
              </p14:nvContentPartPr>
              <p14:xfrm>
                <a:off x="3948572" y="4190844"/>
                <a:ext cx="432000" cy="259200"/>
              </p14:xfrm>
            </p:contentPart>
          </mc:Choice>
          <mc:Fallback>
            <p:pic>
              <p:nvPicPr>
                <p:cNvPr id="130" name="Input penna 129">
                  <a:extLst>
                    <a:ext uri="{FF2B5EF4-FFF2-40B4-BE49-F238E27FC236}">
                      <a16:creationId xmlns:a16="http://schemas.microsoft.com/office/drawing/2014/main" id="{DFC374F6-D57D-4A20-7D6A-F588E0FCA5F1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3941012" y="4183284"/>
                  <a:ext cx="447120" cy="27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2">
              <p14:nvContentPartPr>
                <p14:cNvPr id="131" name="Input penna 130">
                  <a:extLst>
                    <a:ext uri="{FF2B5EF4-FFF2-40B4-BE49-F238E27FC236}">
                      <a16:creationId xmlns:a16="http://schemas.microsoft.com/office/drawing/2014/main" id="{E110A88A-0E83-0D62-9525-014B2EB315C4}"/>
                    </a:ext>
                  </a:extLst>
                </p14:cNvPr>
                <p14:cNvContentPartPr/>
                <p14:nvPr/>
              </p14:nvContentPartPr>
              <p14:xfrm>
                <a:off x="3970532" y="4432044"/>
                <a:ext cx="411120" cy="34200"/>
              </p14:xfrm>
            </p:contentPart>
          </mc:Choice>
          <mc:Fallback>
            <p:pic>
              <p:nvPicPr>
                <p:cNvPr id="131" name="Input penna 130">
                  <a:extLst>
                    <a:ext uri="{FF2B5EF4-FFF2-40B4-BE49-F238E27FC236}">
                      <a16:creationId xmlns:a16="http://schemas.microsoft.com/office/drawing/2014/main" id="{E110A88A-0E83-0D62-9525-014B2EB315C4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3962972" y="4424484"/>
                  <a:ext cx="42624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4">
              <p14:nvContentPartPr>
                <p14:cNvPr id="134" name="Input penna 133">
                  <a:extLst>
                    <a:ext uri="{FF2B5EF4-FFF2-40B4-BE49-F238E27FC236}">
                      <a16:creationId xmlns:a16="http://schemas.microsoft.com/office/drawing/2014/main" id="{51ECDE68-80F2-FA6F-A2B4-CC5B2606A47D}"/>
                    </a:ext>
                  </a:extLst>
                </p14:cNvPr>
                <p14:cNvContentPartPr/>
                <p14:nvPr/>
              </p14:nvContentPartPr>
              <p14:xfrm>
                <a:off x="2272412" y="3929124"/>
                <a:ext cx="137160" cy="22320"/>
              </p14:xfrm>
            </p:contentPart>
          </mc:Choice>
          <mc:Fallback>
            <p:pic>
              <p:nvPicPr>
                <p:cNvPr id="134" name="Input penna 133">
                  <a:extLst>
                    <a:ext uri="{FF2B5EF4-FFF2-40B4-BE49-F238E27FC236}">
                      <a16:creationId xmlns:a16="http://schemas.microsoft.com/office/drawing/2014/main" id="{51ECDE68-80F2-FA6F-A2B4-CC5B2606A47D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2264852" y="3921564"/>
                  <a:ext cx="15228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6">
              <p14:nvContentPartPr>
                <p14:cNvPr id="135" name="Input penna 134">
                  <a:extLst>
                    <a:ext uri="{FF2B5EF4-FFF2-40B4-BE49-F238E27FC236}">
                      <a16:creationId xmlns:a16="http://schemas.microsoft.com/office/drawing/2014/main" id="{098F5E61-5FCA-CD90-D669-40E6CF4119A9}"/>
                    </a:ext>
                  </a:extLst>
                </p14:cNvPr>
                <p14:cNvContentPartPr/>
                <p14:nvPr/>
              </p14:nvContentPartPr>
              <p14:xfrm>
                <a:off x="2293292" y="3955404"/>
                <a:ext cx="52200" cy="111600"/>
              </p14:xfrm>
            </p:contentPart>
          </mc:Choice>
          <mc:Fallback>
            <p:pic>
              <p:nvPicPr>
                <p:cNvPr id="135" name="Input penna 134">
                  <a:extLst>
                    <a:ext uri="{FF2B5EF4-FFF2-40B4-BE49-F238E27FC236}">
                      <a16:creationId xmlns:a16="http://schemas.microsoft.com/office/drawing/2014/main" id="{098F5E61-5FCA-CD90-D669-40E6CF4119A9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2285732" y="3947844"/>
                  <a:ext cx="67320" cy="12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8">
              <p14:nvContentPartPr>
                <p14:cNvPr id="136" name="Input penna 135">
                  <a:extLst>
                    <a:ext uri="{FF2B5EF4-FFF2-40B4-BE49-F238E27FC236}">
                      <a16:creationId xmlns:a16="http://schemas.microsoft.com/office/drawing/2014/main" id="{4965D4FE-B72D-09B4-6BEC-113FD3A94A7A}"/>
                    </a:ext>
                  </a:extLst>
                </p14:cNvPr>
                <p14:cNvContentPartPr/>
                <p14:nvPr/>
              </p14:nvContentPartPr>
              <p14:xfrm>
                <a:off x="2331092" y="3986364"/>
                <a:ext cx="28080" cy="62280"/>
              </p14:xfrm>
            </p:contentPart>
          </mc:Choice>
          <mc:Fallback>
            <p:pic>
              <p:nvPicPr>
                <p:cNvPr id="136" name="Input penna 135">
                  <a:extLst>
                    <a:ext uri="{FF2B5EF4-FFF2-40B4-BE49-F238E27FC236}">
                      <a16:creationId xmlns:a16="http://schemas.microsoft.com/office/drawing/2014/main" id="{4965D4FE-B72D-09B4-6BEC-113FD3A94A7A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2323532" y="3978804"/>
                  <a:ext cx="4320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0">
              <p14:nvContentPartPr>
                <p14:cNvPr id="137" name="Input penna 136">
                  <a:extLst>
                    <a:ext uri="{FF2B5EF4-FFF2-40B4-BE49-F238E27FC236}">
                      <a16:creationId xmlns:a16="http://schemas.microsoft.com/office/drawing/2014/main" id="{419A9E43-CCCE-24FD-DC29-E023D3E4E00A}"/>
                    </a:ext>
                  </a:extLst>
                </p14:cNvPr>
                <p14:cNvContentPartPr/>
                <p14:nvPr/>
              </p14:nvContentPartPr>
              <p14:xfrm>
                <a:off x="2380412" y="4002924"/>
                <a:ext cx="55440" cy="15840"/>
              </p14:xfrm>
            </p:contentPart>
          </mc:Choice>
          <mc:Fallback>
            <p:pic>
              <p:nvPicPr>
                <p:cNvPr id="137" name="Input penna 136">
                  <a:extLst>
                    <a:ext uri="{FF2B5EF4-FFF2-40B4-BE49-F238E27FC236}">
                      <a16:creationId xmlns:a16="http://schemas.microsoft.com/office/drawing/2014/main" id="{419A9E43-CCCE-24FD-DC29-E023D3E4E00A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2372852" y="3995364"/>
                  <a:ext cx="7056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2">
              <p14:nvContentPartPr>
                <p14:cNvPr id="138" name="Input penna 137">
                  <a:extLst>
                    <a:ext uri="{FF2B5EF4-FFF2-40B4-BE49-F238E27FC236}">
                      <a16:creationId xmlns:a16="http://schemas.microsoft.com/office/drawing/2014/main" id="{FA12094C-9EC0-05AB-3EE1-3776446E4CEC}"/>
                    </a:ext>
                  </a:extLst>
                </p14:cNvPr>
                <p14:cNvContentPartPr/>
                <p14:nvPr/>
              </p14:nvContentPartPr>
              <p14:xfrm>
                <a:off x="2439452" y="3956124"/>
                <a:ext cx="13320" cy="95400"/>
              </p14:xfrm>
            </p:contentPart>
          </mc:Choice>
          <mc:Fallback>
            <p:pic>
              <p:nvPicPr>
                <p:cNvPr id="138" name="Input penna 137">
                  <a:extLst>
                    <a:ext uri="{FF2B5EF4-FFF2-40B4-BE49-F238E27FC236}">
                      <a16:creationId xmlns:a16="http://schemas.microsoft.com/office/drawing/2014/main" id="{FA12094C-9EC0-05AB-3EE1-3776446E4CEC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2431892" y="3948564"/>
                  <a:ext cx="28440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4">
              <p14:nvContentPartPr>
                <p14:cNvPr id="139" name="Input penna 138">
                  <a:extLst>
                    <a:ext uri="{FF2B5EF4-FFF2-40B4-BE49-F238E27FC236}">
                      <a16:creationId xmlns:a16="http://schemas.microsoft.com/office/drawing/2014/main" id="{E90201BF-A901-AD03-D011-D93BE17CC4AD}"/>
                    </a:ext>
                  </a:extLst>
                </p14:cNvPr>
                <p14:cNvContentPartPr/>
                <p14:nvPr/>
              </p14:nvContentPartPr>
              <p14:xfrm>
                <a:off x="2337212" y="4120284"/>
                <a:ext cx="87840" cy="65160"/>
              </p14:xfrm>
            </p:contentPart>
          </mc:Choice>
          <mc:Fallback>
            <p:pic>
              <p:nvPicPr>
                <p:cNvPr id="139" name="Input penna 138">
                  <a:extLst>
                    <a:ext uri="{FF2B5EF4-FFF2-40B4-BE49-F238E27FC236}">
                      <a16:creationId xmlns:a16="http://schemas.microsoft.com/office/drawing/2014/main" id="{E90201BF-A901-AD03-D011-D93BE17CC4AD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2329652" y="4112724"/>
                  <a:ext cx="102960" cy="8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6">
              <p14:nvContentPartPr>
                <p14:cNvPr id="140" name="Input penna 139">
                  <a:extLst>
                    <a:ext uri="{FF2B5EF4-FFF2-40B4-BE49-F238E27FC236}">
                      <a16:creationId xmlns:a16="http://schemas.microsoft.com/office/drawing/2014/main" id="{8F2781D3-1FBF-0C1B-62A9-57E0FFA4A6E9}"/>
                    </a:ext>
                  </a:extLst>
                </p14:cNvPr>
                <p14:cNvContentPartPr/>
                <p14:nvPr/>
              </p14:nvContentPartPr>
              <p14:xfrm>
                <a:off x="2469692" y="4004004"/>
                <a:ext cx="78480" cy="87480"/>
              </p14:xfrm>
            </p:contentPart>
          </mc:Choice>
          <mc:Fallback>
            <p:pic>
              <p:nvPicPr>
                <p:cNvPr id="140" name="Input penna 139">
                  <a:extLst>
                    <a:ext uri="{FF2B5EF4-FFF2-40B4-BE49-F238E27FC236}">
                      <a16:creationId xmlns:a16="http://schemas.microsoft.com/office/drawing/2014/main" id="{8F2781D3-1FBF-0C1B-62A9-57E0FFA4A6E9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2462132" y="3996444"/>
                  <a:ext cx="93600" cy="10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8">
              <p14:nvContentPartPr>
                <p14:cNvPr id="141" name="Input penna 140">
                  <a:extLst>
                    <a:ext uri="{FF2B5EF4-FFF2-40B4-BE49-F238E27FC236}">
                      <a16:creationId xmlns:a16="http://schemas.microsoft.com/office/drawing/2014/main" id="{E720DD17-1E3C-8C34-8F2D-0F0949FDF05D}"/>
                    </a:ext>
                  </a:extLst>
                </p14:cNvPr>
                <p14:cNvContentPartPr/>
                <p14:nvPr/>
              </p14:nvContentPartPr>
              <p14:xfrm>
                <a:off x="2562932" y="4044684"/>
                <a:ext cx="44640" cy="5760"/>
              </p14:xfrm>
            </p:contentPart>
          </mc:Choice>
          <mc:Fallback>
            <p:pic>
              <p:nvPicPr>
                <p:cNvPr id="141" name="Input penna 140">
                  <a:extLst>
                    <a:ext uri="{FF2B5EF4-FFF2-40B4-BE49-F238E27FC236}">
                      <a16:creationId xmlns:a16="http://schemas.microsoft.com/office/drawing/2014/main" id="{E720DD17-1E3C-8C34-8F2D-0F0949FDF05D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2555372" y="4037124"/>
                  <a:ext cx="59760" cy="2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0">
              <p14:nvContentPartPr>
                <p14:cNvPr id="142" name="Input penna 141">
                  <a:extLst>
                    <a:ext uri="{FF2B5EF4-FFF2-40B4-BE49-F238E27FC236}">
                      <a16:creationId xmlns:a16="http://schemas.microsoft.com/office/drawing/2014/main" id="{F4826209-53AC-425C-1CB2-77E643D60AE7}"/>
                    </a:ext>
                  </a:extLst>
                </p14:cNvPr>
                <p14:cNvContentPartPr/>
                <p14:nvPr/>
              </p14:nvContentPartPr>
              <p14:xfrm>
                <a:off x="2614772" y="3983124"/>
                <a:ext cx="3600" cy="100440"/>
              </p14:xfrm>
            </p:contentPart>
          </mc:Choice>
          <mc:Fallback>
            <p:pic>
              <p:nvPicPr>
                <p:cNvPr id="142" name="Input penna 141">
                  <a:extLst>
                    <a:ext uri="{FF2B5EF4-FFF2-40B4-BE49-F238E27FC236}">
                      <a16:creationId xmlns:a16="http://schemas.microsoft.com/office/drawing/2014/main" id="{F4826209-53AC-425C-1CB2-77E643D60AE7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2607212" y="3975564"/>
                  <a:ext cx="18360" cy="11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2">
              <p14:nvContentPartPr>
                <p14:cNvPr id="143" name="Input penna 142">
                  <a:extLst>
                    <a:ext uri="{FF2B5EF4-FFF2-40B4-BE49-F238E27FC236}">
                      <a16:creationId xmlns:a16="http://schemas.microsoft.com/office/drawing/2014/main" id="{AB23CDA5-110B-F729-52A5-7595D03EBF87}"/>
                    </a:ext>
                  </a:extLst>
                </p14:cNvPr>
                <p14:cNvContentPartPr/>
                <p14:nvPr/>
              </p14:nvContentPartPr>
              <p14:xfrm>
                <a:off x="2662652" y="3991764"/>
                <a:ext cx="9000" cy="130320"/>
              </p14:xfrm>
            </p:contentPart>
          </mc:Choice>
          <mc:Fallback>
            <p:pic>
              <p:nvPicPr>
                <p:cNvPr id="143" name="Input penna 142">
                  <a:extLst>
                    <a:ext uri="{FF2B5EF4-FFF2-40B4-BE49-F238E27FC236}">
                      <a16:creationId xmlns:a16="http://schemas.microsoft.com/office/drawing/2014/main" id="{AB23CDA5-110B-F729-52A5-7595D03EBF87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2655092" y="3984204"/>
                  <a:ext cx="2412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4">
              <p14:nvContentPartPr>
                <p14:cNvPr id="144" name="Input penna 143">
                  <a:extLst>
                    <a:ext uri="{FF2B5EF4-FFF2-40B4-BE49-F238E27FC236}">
                      <a16:creationId xmlns:a16="http://schemas.microsoft.com/office/drawing/2014/main" id="{DD6CAF01-EBC5-0BF9-4553-20EAA689B61E}"/>
                    </a:ext>
                  </a:extLst>
                </p14:cNvPr>
                <p14:cNvContentPartPr/>
                <p14:nvPr/>
              </p14:nvContentPartPr>
              <p14:xfrm>
                <a:off x="2718092" y="3790164"/>
                <a:ext cx="185040" cy="615960"/>
              </p14:xfrm>
            </p:contentPart>
          </mc:Choice>
          <mc:Fallback>
            <p:pic>
              <p:nvPicPr>
                <p:cNvPr id="144" name="Input penna 143">
                  <a:extLst>
                    <a:ext uri="{FF2B5EF4-FFF2-40B4-BE49-F238E27FC236}">
                      <a16:creationId xmlns:a16="http://schemas.microsoft.com/office/drawing/2014/main" id="{DD6CAF01-EBC5-0BF9-4553-20EAA689B61E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2710532" y="3782604"/>
                  <a:ext cx="200160" cy="63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6">
              <p14:nvContentPartPr>
                <p14:cNvPr id="145" name="Input penna 144">
                  <a:extLst>
                    <a:ext uri="{FF2B5EF4-FFF2-40B4-BE49-F238E27FC236}">
                      <a16:creationId xmlns:a16="http://schemas.microsoft.com/office/drawing/2014/main" id="{0CC3D6B0-9672-3320-1A94-159BD895B610}"/>
                    </a:ext>
                  </a:extLst>
                </p14:cNvPr>
                <p14:cNvContentPartPr/>
                <p14:nvPr/>
              </p14:nvContentPartPr>
              <p14:xfrm>
                <a:off x="2910332" y="4002564"/>
                <a:ext cx="78480" cy="100080"/>
              </p14:xfrm>
            </p:contentPart>
          </mc:Choice>
          <mc:Fallback>
            <p:pic>
              <p:nvPicPr>
                <p:cNvPr id="145" name="Input penna 144">
                  <a:extLst>
                    <a:ext uri="{FF2B5EF4-FFF2-40B4-BE49-F238E27FC236}">
                      <a16:creationId xmlns:a16="http://schemas.microsoft.com/office/drawing/2014/main" id="{0CC3D6B0-9672-3320-1A94-159BD895B610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2902772" y="3995004"/>
                  <a:ext cx="9360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8">
              <p14:nvContentPartPr>
                <p14:cNvPr id="146" name="Input penna 145">
                  <a:extLst>
                    <a:ext uri="{FF2B5EF4-FFF2-40B4-BE49-F238E27FC236}">
                      <a16:creationId xmlns:a16="http://schemas.microsoft.com/office/drawing/2014/main" id="{59D994D3-1508-DFFB-20DD-BB99DC17F312}"/>
                    </a:ext>
                  </a:extLst>
                </p14:cNvPr>
                <p14:cNvContentPartPr/>
                <p14:nvPr/>
              </p14:nvContentPartPr>
              <p14:xfrm>
                <a:off x="3052892" y="3987084"/>
                <a:ext cx="7920" cy="124920"/>
              </p14:xfrm>
            </p:contentPart>
          </mc:Choice>
          <mc:Fallback>
            <p:pic>
              <p:nvPicPr>
                <p:cNvPr id="146" name="Input penna 145">
                  <a:extLst>
                    <a:ext uri="{FF2B5EF4-FFF2-40B4-BE49-F238E27FC236}">
                      <a16:creationId xmlns:a16="http://schemas.microsoft.com/office/drawing/2014/main" id="{59D994D3-1508-DFFB-20DD-BB99DC17F312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3045332" y="3979524"/>
                  <a:ext cx="2304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0">
              <p14:nvContentPartPr>
                <p14:cNvPr id="147" name="Input penna 146">
                  <a:extLst>
                    <a:ext uri="{FF2B5EF4-FFF2-40B4-BE49-F238E27FC236}">
                      <a16:creationId xmlns:a16="http://schemas.microsoft.com/office/drawing/2014/main" id="{931DDC34-885E-E9BA-5F69-2A300451A2F2}"/>
                    </a:ext>
                  </a:extLst>
                </p14:cNvPr>
                <p14:cNvContentPartPr/>
                <p14:nvPr/>
              </p14:nvContentPartPr>
              <p14:xfrm>
                <a:off x="3068732" y="4024524"/>
                <a:ext cx="82080" cy="21240"/>
              </p14:xfrm>
            </p:contentPart>
          </mc:Choice>
          <mc:Fallback>
            <p:pic>
              <p:nvPicPr>
                <p:cNvPr id="147" name="Input penna 146">
                  <a:extLst>
                    <a:ext uri="{FF2B5EF4-FFF2-40B4-BE49-F238E27FC236}">
                      <a16:creationId xmlns:a16="http://schemas.microsoft.com/office/drawing/2014/main" id="{931DDC34-885E-E9BA-5F69-2A300451A2F2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3061172" y="4016964"/>
                  <a:ext cx="9720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2">
              <p14:nvContentPartPr>
                <p14:cNvPr id="148" name="Input penna 147">
                  <a:extLst>
                    <a:ext uri="{FF2B5EF4-FFF2-40B4-BE49-F238E27FC236}">
                      <a16:creationId xmlns:a16="http://schemas.microsoft.com/office/drawing/2014/main" id="{15BE40EE-0332-EAC2-2101-101A146E070B}"/>
                    </a:ext>
                  </a:extLst>
                </p14:cNvPr>
                <p14:cNvContentPartPr/>
                <p14:nvPr/>
              </p14:nvContentPartPr>
              <p14:xfrm>
                <a:off x="3155492" y="3959004"/>
                <a:ext cx="70920" cy="155160"/>
              </p14:xfrm>
            </p:contentPart>
          </mc:Choice>
          <mc:Fallback>
            <p:pic>
              <p:nvPicPr>
                <p:cNvPr id="148" name="Input penna 147">
                  <a:extLst>
                    <a:ext uri="{FF2B5EF4-FFF2-40B4-BE49-F238E27FC236}">
                      <a16:creationId xmlns:a16="http://schemas.microsoft.com/office/drawing/2014/main" id="{15BE40EE-0332-EAC2-2101-101A146E070B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3148292" y="3951804"/>
                  <a:ext cx="8604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4">
              <p14:nvContentPartPr>
                <p14:cNvPr id="149" name="Input penna 148">
                  <a:extLst>
                    <a:ext uri="{FF2B5EF4-FFF2-40B4-BE49-F238E27FC236}">
                      <a16:creationId xmlns:a16="http://schemas.microsoft.com/office/drawing/2014/main" id="{F9D9808D-3712-4C8E-952B-DA7A8C2BC81A}"/>
                    </a:ext>
                  </a:extLst>
                </p14:cNvPr>
                <p14:cNvContentPartPr/>
                <p14:nvPr/>
              </p14:nvContentPartPr>
              <p14:xfrm>
                <a:off x="3255932" y="3956124"/>
                <a:ext cx="43200" cy="161280"/>
              </p14:xfrm>
            </p:contentPart>
          </mc:Choice>
          <mc:Fallback>
            <p:pic>
              <p:nvPicPr>
                <p:cNvPr id="149" name="Input penna 148">
                  <a:extLst>
                    <a:ext uri="{FF2B5EF4-FFF2-40B4-BE49-F238E27FC236}">
                      <a16:creationId xmlns:a16="http://schemas.microsoft.com/office/drawing/2014/main" id="{F9D9808D-3712-4C8E-952B-DA7A8C2BC81A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3248372" y="3948564"/>
                  <a:ext cx="57960" cy="17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6">
              <p14:nvContentPartPr>
                <p14:cNvPr id="150" name="Input penna 149">
                  <a:extLst>
                    <a:ext uri="{FF2B5EF4-FFF2-40B4-BE49-F238E27FC236}">
                      <a16:creationId xmlns:a16="http://schemas.microsoft.com/office/drawing/2014/main" id="{5FB6EE6B-8637-3F88-FF8B-55404B5193DA}"/>
                    </a:ext>
                  </a:extLst>
                </p14:cNvPr>
                <p14:cNvContentPartPr/>
                <p14:nvPr/>
              </p14:nvContentPartPr>
              <p14:xfrm>
                <a:off x="3351692" y="3932004"/>
                <a:ext cx="11520" cy="163080"/>
              </p14:xfrm>
            </p:contentPart>
          </mc:Choice>
          <mc:Fallback>
            <p:pic>
              <p:nvPicPr>
                <p:cNvPr id="150" name="Input penna 149">
                  <a:extLst>
                    <a:ext uri="{FF2B5EF4-FFF2-40B4-BE49-F238E27FC236}">
                      <a16:creationId xmlns:a16="http://schemas.microsoft.com/office/drawing/2014/main" id="{5FB6EE6B-8637-3F88-FF8B-55404B5193DA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3344132" y="3924444"/>
                  <a:ext cx="2664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8">
              <p14:nvContentPartPr>
                <p14:cNvPr id="151" name="Input penna 150">
                  <a:extLst>
                    <a:ext uri="{FF2B5EF4-FFF2-40B4-BE49-F238E27FC236}">
                      <a16:creationId xmlns:a16="http://schemas.microsoft.com/office/drawing/2014/main" id="{65125FE0-9784-680E-B526-8821D561F72C}"/>
                    </a:ext>
                  </a:extLst>
                </p14:cNvPr>
                <p14:cNvContentPartPr/>
                <p14:nvPr/>
              </p14:nvContentPartPr>
              <p14:xfrm>
                <a:off x="3349892" y="4056924"/>
                <a:ext cx="129960" cy="12240"/>
              </p14:xfrm>
            </p:contentPart>
          </mc:Choice>
          <mc:Fallback>
            <p:pic>
              <p:nvPicPr>
                <p:cNvPr id="151" name="Input penna 150">
                  <a:extLst>
                    <a:ext uri="{FF2B5EF4-FFF2-40B4-BE49-F238E27FC236}">
                      <a16:creationId xmlns:a16="http://schemas.microsoft.com/office/drawing/2014/main" id="{65125FE0-9784-680E-B526-8821D561F72C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3342332" y="4049724"/>
                  <a:ext cx="14508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0">
              <p14:nvContentPartPr>
                <p14:cNvPr id="152" name="Input penna 151">
                  <a:extLst>
                    <a:ext uri="{FF2B5EF4-FFF2-40B4-BE49-F238E27FC236}">
                      <a16:creationId xmlns:a16="http://schemas.microsoft.com/office/drawing/2014/main" id="{EF33323C-B6C1-DC62-D17A-7983FC31680E}"/>
                    </a:ext>
                  </a:extLst>
                </p14:cNvPr>
                <p14:cNvContentPartPr/>
                <p14:nvPr/>
              </p14:nvContentPartPr>
              <p14:xfrm>
                <a:off x="2242532" y="4351404"/>
                <a:ext cx="1193400" cy="118800"/>
              </p14:xfrm>
            </p:contentPart>
          </mc:Choice>
          <mc:Fallback>
            <p:pic>
              <p:nvPicPr>
                <p:cNvPr id="152" name="Input penna 151">
                  <a:extLst>
                    <a:ext uri="{FF2B5EF4-FFF2-40B4-BE49-F238E27FC236}">
                      <a16:creationId xmlns:a16="http://schemas.microsoft.com/office/drawing/2014/main" id="{EF33323C-B6C1-DC62-D17A-7983FC31680E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2234972" y="4343844"/>
                  <a:ext cx="1208160" cy="13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2">
              <p14:nvContentPartPr>
                <p14:cNvPr id="153" name="Input penna 152">
                  <a:extLst>
                    <a:ext uri="{FF2B5EF4-FFF2-40B4-BE49-F238E27FC236}">
                      <a16:creationId xmlns:a16="http://schemas.microsoft.com/office/drawing/2014/main" id="{6D954E8B-E52B-72FD-0F11-8E664FB0B6F6}"/>
                    </a:ext>
                  </a:extLst>
                </p14:cNvPr>
                <p14:cNvContentPartPr/>
                <p14:nvPr/>
              </p14:nvContentPartPr>
              <p14:xfrm>
                <a:off x="2831132" y="4388124"/>
                <a:ext cx="13320" cy="108360"/>
              </p14:xfrm>
            </p:contentPart>
          </mc:Choice>
          <mc:Fallback>
            <p:pic>
              <p:nvPicPr>
                <p:cNvPr id="153" name="Input penna 152">
                  <a:extLst>
                    <a:ext uri="{FF2B5EF4-FFF2-40B4-BE49-F238E27FC236}">
                      <a16:creationId xmlns:a16="http://schemas.microsoft.com/office/drawing/2014/main" id="{6D954E8B-E52B-72FD-0F11-8E664FB0B6F6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2823572" y="4380564"/>
                  <a:ext cx="2844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4">
              <p14:nvContentPartPr>
                <p14:cNvPr id="154" name="Input penna 153">
                  <a:extLst>
                    <a:ext uri="{FF2B5EF4-FFF2-40B4-BE49-F238E27FC236}">
                      <a16:creationId xmlns:a16="http://schemas.microsoft.com/office/drawing/2014/main" id="{CF8A03D4-B834-EA17-BB05-07C18013E15C}"/>
                    </a:ext>
                  </a:extLst>
                </p14:cNvPr>
                <p14:cNvContentPartPr/>
                <p14:nvPr/>
              </p14:nvContentPartPr>
              <p14:xfrm>
                <a:off x="2796932" y="4494324"/>
                <a:ext cx="145080" cy="77040"/>
              </p14:xfrm>
            </p:contentPart>
          </mc:Choice>
          <mc:Fallback>
            <p:pic>
              <p:nvPicPr>
                <p:cNvPr id="154" name="Input penna 153">
                  <a:extLst>
                    <a:ext uri="{FF2B5EF4-FFF2-40B4-BE49-F238E27FC236}">
                      <a16:creationId xmlns:a16="http://schemas.microsoft.com/office/drawing/2014/main" id="{CF8A03D4-B834-EA17-BB05-07C18013E15C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2789372" y="4486764"/>
                  <a:ext cx="160200" cy="9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6">
              <p14:nvContentPartPr>
                <p14:cNvPr id="155" name="Input penna 154">
                  <a:extLst>
                    <a:ext uri="{FF2B5EF4-FFF2-40B4-BE49-F238E27FC236}">
                      <a16:creationId xmlns:a16="http://schemas.microsoft.com/office/drawing/2014/main" id="{5CA52633-80BB-564B-74D5-4B36F2051269}"/>
                    </a:ext>
                  </a:extLst>
                </p14:cNvPr>
                <p14:cNvContentPartPr/>
                <p14:nvPr/>
              </p14:nvContentPartPr>
              <p14:xfrm>
                <a:off x="2476532" y="4675404"/>
                <a:ext cx="105480" cy="257400"/>
              </p14:xfrm>
            </p:contentPart>
          </mc:Choice>
          <mc:Fallback>
            <p:pic>
              <p:nvPicPr>
                <p:cNvPr id="155" name="Input penna 154">
                  <a:extLst>
                    <a:ext uri="{FF2B5EF4-FFF2-40B4-BE49-F238E27FC236}">
                      <a16:creationId xmlns:a16="http://schemas.microsoft.com/office/drawing/2014/main" id="{5CA52633-80BB-564B-74D5-4B36F2051269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2468972" y="4667844"/>
                  <a:ext cx="120600" cy="27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8">
              <p14:nvContentPartPr>
                <p14:cNvPr id="156" name="Input penna 155">
                  <a:extLst>
                    <a:ext uri="{FF2B5EF4-FFF2-40B4-BE49-F238E27FC236}">
                      <a16:creationId xmlns:a16="http://schemas.microsoft.com/office/drawing/2014/main" id="{5696A9B6-5336-425E-7846-545DCA2C7C77}"/>
                    </a:ext>
                  </a:extLst>
                </p14:cNvPr>
                <p14:cNvContentPartPr/>
                <p14:nvPr/>
              </p14:nvContentPartPr>
              <p14:xfrm>
                <a:off x="2620892" y="4720404"/>
                <a:ext cx="74520" cy="84240"/>
              </p14:xfrm>
            </p:contentPart>
          </mc:Choice>
          <mc:Fallback>
            <p:pic>
              <p:nvPicPr>
                <p:cNvPr id="156" name="Input penna 155">
                  <a:extLst>
                    <a:ext uri="{FF2B5EF4-FFF2-40B4-BE49-F238E27FC236}">
                      <a16:creationId xmlns:a16="http://schemas.microsoft.com/office/drawing/2014/main" id="{5696A9B6-5336-425E-7846-545DCA2C7C77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2613332" y="4712844"/>
                  <a:ext cx="89640" cy="9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0">
              <p14:nvContentPartPr>
                <p14:cNvPr id="157" name="Input penna 156">
                  <a:extLst>
                    <a:ext uri="{FF2B5EF4-FFF2-40B4-BE49-F238E27FC236}">
                      <a16:creationId xmlns:a16="http://schemas.microsoft.com/office/drawing/2014/main" id="{FA7B1E29-4D6B-963A-93E2-0582C7ABFFD7}"/>
                    </a:ext>
                  </a:extLst>
                </p14:cNvPr>
                <p14:cNvContentPartPr/>
                <p14:nvPr/>
              </p14:nvContentPartPr>
              <p14:xfrm>
                <a:off x="2739692" y="4730484"/>
                <a:ext cx="52920" cy="99000"/>
              </p14:xfrm>
            </p:contentPart>
          </mc:Choice>
          <mc:Fallback>
            <p:pic>
              <p:nvPicPr>
                <p:cNvPr id="157" name="Input penna 156">
                  <a:extLst>
                    <a:ext uri="{FF2B5EF4-FFF2-40B4-BE49-F238E27FC236}">
                      <a16:creationId xmlns:a16="http://schemas.microsoft.com/office/drawing/2014/main" id="{FA7B1E29-4D6B-963A-93E2-0582C7ABFFD7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2732132" y="4722924"/>
                  <a:ext cx="6804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2">
              <p14:nvContentPartPr>
                <p14:cNvPr id="158" name="Input penna 157">
                  <a:extLst>
                    <a:ext uri="{FF2B5EF4-FFF2-40B4-BE49-F238E27FC236}">
                      <a16:creationId xmlns:a16="http://schemas.microsoft.com/office/drawing/2014/main" id="{D54524B8-C1FC-8B80-7304-41257BD0A20F}"/>
                    </a:ext>
                  </a:extLst>
                </p14:cNvPr>
                <p14:cNvContentPartPr/>
                <p14:nvPr/>
              </p14:nvContentPartPr>
              <p14:xfrm>
                <a:off x="2836892" y="4729044"/>
                <a:ext cx="52200" cy="63360"/>
              </p14:xfrm>
            </p:contentPart>
          </mc:Choice>
          <mc:Fallback>
            <p:pic>
              <p:nvPicPr>
                <p:cNvPr id="158" name="Input penna 157">
                  <a:extLst>
                    <a:ext uri="{FF2B5EF4-FFF2-40B4-BE49-F238E27FC236}">
                      <a16:creationId xmlns:a16="http://schemas.microsoft.com/office/drawing/2014/main" id="{D54524B8-C1FC-8B80-7304-41257BD0A20F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2829332" y="4721484"/>
                  <a:ext cx="67320" cy="7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4">
              <p14:nvContentPartPr>
                <p14:cNvPr id="159" name="Input penna 158">
                  <a:extLst>
                    <a:ext uri="{FF2B5EF4-FFF2-40B4-BE49-F238E27FC236}">
                      <a16:creationId xmlns:a16="http://schemas.microsoft.com/office/drawing/2014/main" id="{3E9C7AD1-701B-78F1-DA87-3D07AF4BEC22}"/>
                    </a:ext>
                  </a:extLst>
                </p14:cNvPr>
                <p14:cNvContentPartPr/>
                <p14:nvPr/>
              </p14:nvContentPartPr>
              <p14:xfrm>
                <a:off x="3130292" y="4603764"/>
                <a:ext cx="63000" cy="225000"/>
              </p14:xfrm>
            </p:contentPart>
          </mc:Choice>
          <mc:Fallback>
            <p:pic>
              <p:nvPicPr>
                <p:cNvPr id="159" name="Input penna 158">
                  <a:extLst>
                    <a:ext uri="{FF2B5EF4-FFF2-40B4-BE49-F238E27FC236}">
                      <a16:creationId xmlns:a16="http://schemas.microsoft.com/office/drawing/2014/main" id="{3E9C7AD1-701B-78F1-DA87-3D07AF4BEC22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3123092" y="4596204"/>
                  <a:ext cx="78120" cy="24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6">
              <p14:nvContentPartPr>
                <p14:cNvPr id="160" name="Input penna 159">
                  <a:extLst>
                    <a:ext uri="{FF2B5EF4-FFF2-40B4-BE49-F238E27FC236}">
                      <a16:creationId xmlns:a16="http://schemas.microsoft.com/office/drawing/2014/main" id="{65497475-2849-447D-97DD-0A50D7192837}"/>
                    </a:ext>
                  </a:extLst>
                </p14:cNvPr>
                <p14:cNvContentPartPr/>
                <p14:nvPr/>
              </p14:nvContentPartPr>
              <p14:xfrm>
                <a:off x="3128852" y="4700604"/>
                <a:ext cx="79920" cy="19800"/>
              </p14:xfrm>
            </p:contentPart>
          </mc:Choice>
          <mc:Fallback>
            <p:pic>
              <p:nvPicPr>
                <p:cNvPr id="160" name="Input penna 159">
                  <a:extLst>
                    <a:ext uri="{FF2B5EF4-FFF2-40B4-BE49-F238E27FC236}">
                      <a16:creationId xmlns:a16="http://schemas.microsoft.com/office/drawing/2014/main" id="{65497475-2849-447D-97DD-0A50D7192837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3121292" y="4693044"/>
                  <a:ext cx="9504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8">
              <p14:nvContentPartPr>
                <p14:cNvPr id="161" name="Input penna 160">
                  <a:extLst>
                    <a:ext uri="{FF2B5EF4-FFF2-40B4-BE49-F238E27FC236}">
                      <a16:creationId xmlns:a16="http://schemas.microsoft.com/office/drawing/2014/main" id="{4C7546A3-41FF-B575-1627-AF5EE13F151D}"/>
                    </a:ext>
                  </a:extLst>
                </p14:cNvPr>
                <p14:cNvContentPartPr/>
                <p14:nvPr/>
              </p14:nvContentPartPr>
              <p14:xfrm>
                <a:off x="3201572" y="4721484"/>
                <a:ext cx="105840" cy="93600"/>
              </p14:xfrm>
            </p:contentPart>
          </mc:Choice>
          <mc:Fallback>
            <p:pic>
              <p:nvPicPr>
                <p:cNvPr id="161" name="Input penna 160">
                  <a:extLst>
                    <a:ext uri="{FF2B5EF4-FFF2-40B4-BE49-F238E27FC236}">
                      <a16:creationId xmlns:a16="http://schemas.microsoft.com/office/drawing/2014/main" id="{4C7546A3-41FF-B575-1627-AF5EE13F151D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3194012" y="4713924"/>
                  <a:ext cx="120960" cy="10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0">
              <p14:nvContentPartPr>
                <p14:cNvPr id="168" name="Input penna 167">
                  <a:extLst>
                    <a:ext uri="{FF2B5EF4-FFF2-40B4-BE49-F238E27FC236}">
                      <a16:creationId xmlns:a16="http://schemas.microsoft.com/office/drawing/2014/main" id="{100A17A0-B4E0-9CF5-C7F3-630623D1A976}"/>
                    </a:ext>
                  </a:extLst>
                </p14:cNvPr>
                <p14:cNvContentPartPr/>
                <p14:nvPr/>
              </p14:nvContentPartPr>
              <p14:xfrm>
                <a:off x="2577332" y="5003364"/>
                <a:ext cx="83160" cy="130320"/>
              </p14:xfrm>
            </p:contentPart>
          </mc:Choice>
          <mc:Fallback>
            <p:pic>
              <p:nvPicPr>
                <p:cNvPr id="168" name="Input penna 167">
                  <a:extLst>
                    <a:ext uri="{FF2B5EF4-FFF2-40B4-BE49-F238E27FC236}">
                      <a16:creationId xmlns:a16="http://schemas.microsoft.com/office/drawing/2014/main" id="{100A17A0-B4E0-9CF5-C7F3-630623D1A976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2569772" y="4995804"/>
                  <a:ext cx="9828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2">
              <p14:nvContentPartPr>
                <p14:cNvPr id="169" name="Input penna 168">
                  <a:extLst>
                    <a:ext uri="{FF2B5EF4-FFF2-40B4-BE49-F238E27FC236}">
                      <a16:creationId xmlns:a16="http://schemas.microsoft.com/office/drawing/2014/main" id="{9053EB50-D047-5179-D4A1-BAF27CA1FE3B}"/>
                    </a:ext>
                  </a:extLst>
                </p14:cNvPr>
                <p14:cNvContentPartPr/>
                <p14:nvPr/>
              </p14:nvContentPartPr>
              <p14:xfrm>
                <a:off x="2677412" y="4988604"/>
                <a:ext cx="60120" cy="120600"/>
              </p14:xfrm>
            </p:contentPart>
          </mc:Choice>
          <mc:Fallback>
            <p:pic>
              <p:nvPicPr>
                <p:cNvPr id="169" name="Input penna 168">
                  <a:extLst>
                    <a:ext uri="{FF2B5EF4-FFF2-40B4-BE49-F238E27FC236}">
                      <a16:creationId xmlns:a16="http://schemas.microsoft.com/office/drawing/2014/main" id="{9053EB50-D047-5179-D4A1-BAF27CA1FE3B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2669852" y="4981044"/>
                  <a:ext cx="75240" cy="13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4">
              <p14:nvContentPartPr>
                <p14:cNvPr id="170" name="Input penna 169">
                  <a:extLst>
                    <a:ext uri="{FF2B5EF4-FFF2-40B4-BE49-F238E27FC236}">
                      <a16:creationId xmlns:a16="http://schemas.microsoft.com/office/drawing/2014/main" id="{B06854E2-2FBF-9B72-2007-75B9CCADB765}"/>
                    </a:ext>
                  </a:extLst>
                </p14:cNvPr>
                <p14:cNvContentPartPr/>
                <p14:nvPr/>
              </p14:nvContentPartPr>
              <p14:xfrm>
                <a:off x="2779292" y="4997604"/>
                <a:ext cx="46080" cy="83160"/>
              </p14:xfrm>
            </p:contentPart>
          </mc:Choice>
          <mc:Fallback>
            <p:pic>
              <p:nvPicPr>
                <p:cNvPr id="170" name="Input penna 169">
                  <a:extLst>
                    <a:ext uri="{FF2B5EF4-FFF2-40B4-BE49-F238E27FC236}">
                      <a16:creationId xmlns:a16="http://schemas.microsoft.com/office/drawing/2014/main" id="{B06854E2-2FBF-9B72-2007-75B9CCADB765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2771732" y="4990044"/>
                  <a:ext cx="61200" cy="9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6">
              <p14:nvContentPartPr>
                <p14:cNvPr id="171" name="Input penna 170">
                  <a:extLst>
                    <a:ext uri="{FF2B5EF4-FFF2-40B4-BE49-F238E27FC236}">
                      <a16:creationId xmlns:a16="http://schemas.microsoft.com/office/drawing/2014/main" id="{5CD4B7D4-5A6B-2F93-A4A5-3DE0845D1E32}"/>
                    </a:ext>
                  </a:extLst>
                </p14:cNvPr>
                <p14:cNvContentPartPr/>
                <p14:nvPr/>
              </p14:nvContentPartPr>
              <p14:xfrm>
                <a:off x="2842652" y="4976364"/>
                <a:ext cx="50760" cy="121680"/>
              </p14:xfrm>
            </p:contentPart>
          </mc:Choice>
          <mc:Fallback>
            <p:pic>
              <p:nvPicPr>
                <p:cNvPr id="171" name="Input penna 170">
                  <a:extLst>
                    <a:ext uri="{FF2B5EF4-FFF2-40B4-BE49-F238E27FC236}">
                      <a16:creationId xmlns:a16="http://schemas.microsoft.com/office/drawing/2014/main" id="{5CD4B7D4-5A6B-2F93-A4A5-3DE0845D1E32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2835092" y="4968804"/>
                  <a:ext cx="6588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8">
              <p14:nvContentPartPr>
                <p14:cNvPr id="172" name="Input penna 171">
                  <a:extLst>
                    <a:ext uri="{FF2B5EF4-FFF2-40B4-BE49-F238E27FC236}">
                      <a16:creationId xmlns:a16="http://schemas.microsoft.com/office/drawing/2014/main" id="{114A123B-E081-7782-7E3D-7A167F10A9CF}"/>
                    </a:ext>
                  </a:extLst>
                </p14:cNvPr>
                <p14:cNvContentPartPr/>
                <p14:nvPr/>
              </p14:nvContentPartPr>
              <p14:xfrm>
                <a:off x="2935172" y="5007684"/>
                <a:ext cx="43560" cy="70920"/>
              </p14:xfrm>
            </p:contentPart>
          </mc:Choice>
          <mc:Fallback>
            <p:pic>
              <p:nvPicPr>
                <p:cNvPr id="172" name="Input penna 171">
                  <a:extLst>
                    <a:ext uri="{FF2B5EF4-FFF2-40B4-BE49-F238E27FC236}">
                      <a16:creationId xmlns:a16="http://schemas.microsoft.com/office/drawing/2014/main" id="{114A123B-E081-7782-7E3D-7A167F10A9CF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2927612" y="5000124"/>
                  <a:ext cx="58680" cy="8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0">
              <p14:nvContentPartPr>
                <p14:cNvPr id="173" name="Input penna 172">
                  <a:extLst>
                    <a:ext uri="{FF2B5EF4-FFF2-40B4-BE49-F238E27FC236}">
                      <a16:creationId xmlns:a16="http://schemas.microsoft.com/office/drawing/2014/main" id="{121678B2-B3FC-6292-3574-B7E5EB007A0E}"/>
                    </a:ext>
                  </a:extLst>
                </p14:cNvPr>
                <p14:cNvContentPartPr/>
                <p14:nvPr/>
              </p14:nvContentPartPr>
              <p14:xfrm>
                <a:off x="3025532" y="4957284"/>
                <a:ext cx="15120" cy="93960"/>
              </p14:xfrm>
            </p:contentPart>
          </mc:Choice>
          <mc:Fallback>
            <p:pic>
              <p:nvPicPr>
                <p:cNvPr id="173" name="Input penna 172">
                  <a:extLst>
                    <a:ext uri="{FF2B5EF4-FFF2-40B4-BE49-F238E27FC236}">
                      <a16:creationId xmlns:a16="http://schemas.microsoft.com/office/drawing/2014/main" id="{121678B2-B3FC-6292-3574-B7E5EB007A0E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3017972" y="4950084"/>
                  <a:ext cx="30240" cy="10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2">
              <p14:nvContentPartPr>
                <p14:cNvPr id="174" name="Input penna 173">
                  <a:extLst>
                    <a:ext uri="{FF2B5EF4-FFF2-40B4-BE49-F238E27FC236}">
                      <a16:creationId xmlns:a16="http://schemas.microsoft.com/office/drawing/2014/main" id="{BF79EF19-D723-B794-B2E6-EC2435605BF5}"/>
                    </a:ext>
                  </a:extLst>
                </p14:cNvPr>
                <p14:cNvContentPartPr/>
                <p14:nvPr/>
              </p14:nvContentPartPr>
              <p14:xfrm>
                <a:off x="3015812" y="4999764"/>
                <a:ext cx="42120" cy="20160"/>
              </p14:xfrm>
            </p:contentPart>
          </mc:Choice>
          <mc:Fallback>
            <p:pic>
              <p:nvPicPr>
                <p:cNvPr id="174" name="Input penna 173">
                  <a:extLst>
                    <a:ext uri="{FF2B5EF4-FFF2-40B4-BE49-F238E27FC236}">
                      <a16:creationId xmlns:a16="http://schemas.microsoft.com/office/drawing/2014/main" id="{BF79EF19-D723-B794-B2E6-EC2435605BF5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3008252" y="4992204"/>
                  <a:ext cx="5724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4">
              <p14:nvContentPartPr>
                <p14:cNvPr id="175" name="Input penna 174">
                  <a:extLst>
                    <a:ext uri="{FF2B5EF4-FFF2-40B4-BE49-F238E27FC236}">
                      <a16:creationId xmlns:a16="http://schemas.microsoft.com/office/drawing/2014/main" id="{F81C0FEC-944F-6807-31F4-3BC03CA02AC6}"/>
                    </a:ext>
                  </a:extLst>
                </p14:cNvPr>
                <p14:cNvContentPartPr/>
                <p14:nvPr/>
              </p14:nvContentPartPr>
              <p14:xfrm>
                <a:off x="3127412" y="4967724"/>
                <a:ext cx="53280" cy="122040"/>
              </p14:xfrm>
            </p:contentPart>
          </mc:Choice>
          <mc:Fallback>
            <p:pic>
              <p:nvPicPr>
                <p:cNvPr id="175" name="Input penna 174">
                  <a:extLst>
                    <a:ext uri="{FF2B5EF4-FFF2-40B4-BE49-F238E27FC236}">
                      <a16:creationId xmlns:a16="http://schemas.microsoft.com/office/drawing/2014/main" id="{F81C0FEC-944F-6807-31F4-3BC03CA02AC6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3119852" y="4960164"/>
                  <a:ext cx="6840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6">
              <p14:nvContentPartPr>
                <p14:cNvPr id="183" name="Input penna 182">
                  <a:extLst>
                    <a:ext uri="{FF2B5EF4-FFF2-40B4-BE49-F238E27FC236}">
                      <a16:creationId xmlns:a16="http://schemas.microsoft.com/office/drawing/2014/main" id="{8754580D-F9B0-EBF2-045F-5721BD35F1BF}"/>
                    </a:ext>
                  </a:extLst>
                </p14:cNvPr>
                <p14:cNvContentPartPr/>
                <p14:nvPr/>
              </p14:nvContentPartPr>
              <p14:xfrm>
                <a:off x="2991692" y="3060804"/>
                <a:ext cx="39960" cy="172080"/>
              </p14:xfrm>
            </p:contentPart>
          </mc:Choice>
          <mc:Fallback>
            <p:pic>
              <p:nvPicPr>
                <p:cNvPr id="183" name="Input penna 182">
                  <a:extLst>
                    <a:ext uri="{FF2B5EF4-FFF2-40B4-BE49-F238E27FC236}">
                      <a16:creationId xmlns:a16="http://schemas.microsoft.com/office/drawing/2014/main" id="{8754580D-F9B0-EBF2-045F-5721BD35F1BF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2984132" y="3053244"/>
                  <a:ext cx="55080" cy="18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8">
              <p14:nvContentPartPr>
                <p14:cNvPr id="184" name="Input penna 183">
                  <a:extLst>
                    <a:ext uri="{FF2B5EF4-FFF2-40B4-BE49-F238E27FC236}">
                      <a16:creationId xmlns:a16="http://schemas.microsoft.com/office/drawing/2014/main" id="{20F32038-CE38-5F76-82C8-0591BC210CA2}"/>
                    </a:ext>
                  </a:extLst>
                </p14:cNvPr>
                <p14:cNvContentPartPr/>
                <p14:nvPr/>
              </p14:nvContentPartPr>
              <p14:xfrm>
                <a:off x="3017972" y="3138924"/>
                <a:ext cx="64080" cy="16920"/>
              </p14:xfrm>
            </p:contentPart>
          </mc:Choice>
          <mc:Fallback>
            <p:pic>
              <p:nvPicPr>
                <p:cNvPr id="184" name="Input penna 183">
                  <a:extLst>
                    <a:ext uri="{FF2B5EF4-FFF2-40B4-BE49-F238E27FC236}">
                      <a16:creationId xmlns:a16="http://schemas.microsoft.com/office/drawing/2014/main" id="{20F32038-CE38-5F76-82C8-0591BC210CA2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3010412" y="3131364"/>
                  <a:ext cx="7920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0">
              <p14:nvContentPartPr>
                <p14:cNvPr id="185" name="Input penna 184">
                  <a:extLst>
                    <a:ext uri="{FF2B5EF4-FFF2-40B4-BE49-F238E27FC236}">
                      <a16:creationId xmlns:a16="http://schemas.microsoft.com/office/drawing/2014/main" id="{7509872D-4FB1-705E-9EFB-E2C79DC69F0F}"/>
                    </a:ext>
                  </a:extLst>
                </p14:cNvPr>
                <p14:cNvContentPartPr/>
                <p14:nvPr/>
              </p14:nvContentPartPr>
              <p14:xfrm>
                <a:off x="3073412" y="3163044"/>
                <a:ext cx="82440" cy="55440"/>
              </p14:xfrm>
            </p:contentPart>
          </mc:Choice>
          <mc:Fallback>
            <p:pic>
              <p:nvPicPr>
                <p:cNvPr id="185" name="Input penna 184">
                  <a:extLst>
                    <a:ext uri="{FF2B5EF4-FFF2-40B4-BE49-F238E27FC236}">
                      <a16:creationId xmlns:a16="http://schemas.microsoft.com/office/drawing/2014/main" id="{7509872D-4FB1-705E-9EFB-E2C79DC69F0F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3065852" y="3155484"/>
                  <a:ext cx="97560" cy="7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2">
              <p14:nvContentPartPr>
                <p14:cNvPr id="178" name="Input penna 177">
                  <a:extLst>
                    <a:ext uri="{FF2B5EF4-FFF2-40B4-BE49-F238E27FC236}">
                      <a16:creationId xmlns:a16="http://schemas.microsoft.com/office/drawing/2014/main" id="{4FAA132C-E90A-9A74-E050-AAE9D0442B4E}"/>
                    </a:ext>
                  </a:extLst>
                </p14:cNvPr>
                <p14:cNvContentPartPr/>
                <p14:nvPr/>
              </p14:nvContentPartPr>
              <p14:xfrm>
                <a:off x="2315612" y="3474084"/>
                <a:ext cx="183960" cy="340200"/>
              </p14:xfrm>
            </p:contentPart>
          </mc:Choice>
          <mc:Fallback>
            <p:pic>
              <p:nvPicPr>
                <p:cNvPr id="178" name="Input penna 177">
                  <a:extLst>
                    <a:ext uri="{FF2B5EF4-FFF2-40B4-BE49-F238E27FC236}">
                      <a16:creationId xmlns:a16="http://schemas.microsoft.com/office/drawing/2014/main" id="{4FAA132C-E90A-9A74-E050-AAE9D0442B4E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2308052" y="3466524"/>
                  <a:ext cx="199080" cy="35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4">
              <p14:nvContentPartPr>
                <p14:cNvPr id="179" name="Input penna 178">
                  <a:extLst>
                    <a:ext uri="{FF2B5EF4-FFF2-40B4-BE49-F238E27FC236}">
                      <a16:creationId xmlns:a16="http://schemas.microsoft.com/office/drawing/2014/main" id="{E7607AE1-44C8-3C3F-93BC-0A69398D5945}"/>
                    </a:ext>
                  </a:extLst>
                </p14:cNvPr>
                <p14:cNvContentPartPr/>
                <p14:nvPr/>
              </p14:nvContentPartPr>
              <p14:xfrm>
                <a:off x="2378252" y="3156204"/>
                <a:ext cx="98280" cy="207720"/>
              </p14:xfrm>
            </p:contentPart>
          </mc:Choice>
          <mc:Fallback>
            <p:pic>
              <p:nvPicPr>
                <p:cNvPr id="179" name="Input penna 178">
                  <a:extLst>
                    <a:ext uri="{FF2B5EF4-FFF2-40B4-BE49-F238E27FC236}">
                      <a16:creationId xmlns:a16="http://schemas.microsoft.com/office/drawing/2014/main" id="{E7607AE1-44C8-3C3F-93BC-0A69398D5945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2370692" y="3148644"/>
                  <a:ext cx="113400" cy="22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6">
              <p14:nvContentPartPr>
                <p14:cNvPr id="180" name="Input penna 179">
                  <a:extLst>
                    <a:ext uri="{FF2B5EF4-FFF2-40B4-BE49-F238E27FC236}">
                      <a16:creationId xmlns:a16="http://schemas.microsoft.com/office/drawing/2014/main" id="{A45F1DE1-43FE-D4C2-A77D-51A88375F60F}"/>
                    </a:ext>
                  </a:extLst>
                </p14:cNvPr>
                <p14:cNvContentPartPr/>
                <p14:nvPr/>
              </p14:nvContentPartPr>
              <p14:xfrm>
                <a:off x="2517572" y="3194724"/>
                <a:ext cx="53640" cy="63360"/>
              </p14:xfrm>
            </p:contentPart>
          </mc:Choice>
          <mc:Fallback>
            <p:pic>
              <p:nvPicPr>
                <p:cNvPr id="180" name="Input penna 179">
                  <a:extLst>
                    <a:ext uri="{FF2B5EF4-FFF2-40B4-BE49-F238E27FC236}">
                      <a16:creationId xmlns:a16="http://schemas.microsoft.com/office/drawing/2014/main" id="{A45F1DE1-43FE-D4C2-A77D-51A88375F60F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2510012" y="3187164"/>
                  <a:ext cx="68400" cy="7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8">
              <p14:nvContentPartPr>
                <p14:cNvPr id="181" name="Input penna 180">
                  <a:extLst>
                    <a:ext uri="{FF2B5EF4-FFF2-40B4-BE49-F238E27FC236}">
                      <a16:creationId xmlns:a16="http://schemas.microsoft.com/office/drawing/2014/main" id="{3AF36F5F-A5A3-684A-1416-0470DEB35F23}"/>
                    </a:ext>
                  </a:extLst>
                </p14:cNvPr>
                <p14:cNvContentPartPr/>
                <p14:nvPr/>
              </p14:nvContentPartPr>
              <p14:xfrm>
                <a:off x="2607932" y="3195804"/>
                <a:ext cx="46080" cy="79920"/>
              </p14:xfrm>
            </p:contentPart>
          </mc:Choice>
          <mc:Fallback>
            <p:pic>
              <p:nvPicPr>
                <p:cNvPr id="181" name="Input penna 180">
                  <a:extLst>
                    <a:ext uri="{FF2B5EF4-FFF2-40B4-BE49-F238E27FC236}">
                      <a16:creationId xmlns:a16="http://schemas.microsoft.com/office/drawing/2014/main" id="{3AF36F5F-A5A3-684A-1416-0470DEB35F23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2600732" y="3188244"/>
                  <a:ext cx="61200" cy="9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0">
              <p14:nvContentPartPr>
                <p14:cNvPr id="182" name="Input penna 181">
                  <a:extLst>
                    <a:ext uri="{FF2B5EF4-FFF2-40B4-BE49-F238E27FC236}">
                      <a16:creationId xmlns:a16="http://schemas.microsoft.com/office/drawing/2014/main" id="{952EE35A-002E-CDBE-27C1-1942041E353B}"/>
                    </a:ext>
                  </a:extLst>
                </p14:cNvPr>
                <p14:cNvContentPartPr/>
                <p14:nvPr/>
              </p14:nvContentPartPr>
              <p14:xfrm>
                <a:off x="2702252" y="3210924"/>
                <a:ext cx="87840" cy="49680"/>
              </p14:xfrm>
            </p:contentPart>
          </mc:Choice>
          <mc:Fallback>
            <p:pic>
              <p:nvPicPr>
                <p:cNvPr id="182" name="Input penna 181">
                  <a:extLst>
                    <a:ext uri="{FF2B5EF4-FFF2-40B4-BE49-F238E27FC236}">
                      <a16:creationId xmlns:a16="http://schemas.microsoft.com/office/drawing/2014/main" id="{952EE35A-002E-CDBE-27C1-1942041E353B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2694692" y="3203364"/>
                  <a:ext cx="102960" cy="6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2">
              <p14:nvContentPartPr>
                <p14:cNvPr id="186" name="Input penna 185">
                  <a:extLst>
                    <a:ext uri="{FF2B5EF4-FFF2-40B4-BE49-F238E27FC236}">
                      <a16:creationId xmlns:a16="http://schemas.microsoft.com/office/drawing/2014/main" id="{06D58402-ED7F-C590-277F-6FCBEDEBA65E}"/>
                    </a:ext>
                  </a:extLst>
                </p14:cNvPr>
                <p14:cNvContentPartPr/>
                <p14:nvPr/>
              </p14:nvContentPartPr>
              <p14:xfrm>
                <a:off x="2602892" y="3374364"/>
                <a:ext cx="92520" cy="197640"/>
              </p14:xfrm>
            </p:contentPart>
          </mc:Choice>
          <mc:Fallback>
            <p:pic>
              <p:nvPicPr>
                <p:cNvPr id="186" name="Input penna 185">
                  <a:extLst>
                    <a:ext uri="{FF2B5EF4-FFF2-40B4-BE49-F238E27FC236}">
                      <a16:creationId xmlns:a16="http://schemas.microsoft.com/office/drawing/2014/main" id="{06D58402-ED7F-C590-277F-6FCBEDEBA65E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2595332" y="3366804"/>
                  <a:ext cx="107640" cy="21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4">
              <p14:nvContentPartPr>
                <p14:cNvPr id="191" name="Input penna 190">
                  <a:extLst>
                    <a:ext uri="{FF2B5EF4-FFF2-40B4-BE49-F238E27FC236}">
                      <a16:creationId xmlns:a16="http://schemas.microsoft.com/office/drawing/2014/main" id="{DE7191A5-0B6B-8926-EC9F-EACCA4D5CFC7}"/>
                    </a:ext>
                  </a:extLst>
                </p14:cNvPr>
                <p14:cNvContentPartPr/>
                <p14:nvPr/>
              </p14:nvContentPartPr>
              <p14:xfrm>
                <a:off x="2736452" y="3421884"/>
                <a:ext cx="69840" cy="126000"/>
              </p14:xfrm>
            </p:contentPart>
          </mc:Choice>
          <mc:Fallback>
            <p:pic>
              <p:nvPicPr>
                <p:cNvPr id="191" name="Input penna 190">
                  <a:extLst>
                    <a:ext uri="{FF2B5EF4-FFF2-40B4-BE49-F238E27FC236}">
                      <a16:creationId xmlns:a16="http://schemas.microsoft.com/office/drawing/2014/main" id="{DE7191A5-0B6B-8926-EC9F-EACCA4D5CFC7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2729252" y="3414684"/>
                  <a:ext cx="8496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6">
              <p14:nvContentPartPr>
                <p14:cNvPr id="192" name="Input penna 191">
                  <a:extLst>
                    <a:ext uri="{FF2B5EF4-FFF2-40B4-BE49-F238E27FC236}">
                      <a16:creationId xmlns:a16="http://schemas.microsoft.com/office/drawing/2014/main" id="{E92B6B3F-DEFE-658E-90BB-DEFB7F989EB8}"/>
                    </a:ext>
                  </a:extLst>
                </p14:cNvPr>
                <p14:cNvContentPartPr/>
                <p14:nvPr/>
              </p14:nvContentPartPr>
              <p14:xfrm>
                <a:off x="2841572" y="3437724"/>
                <a:ext cx="68760" cy="40680"/>
              </p14:xfrm>
            </p:contentPart>
          </mc:Choice>
          <mc:Fallback>
            <p:pic>
              <p:nvPicPr>
                <p:cNvPr id="192" name="Input penna 191">
                  <a:extLst>
                    <a:ext uri="{FF2B5EF4-FFF2-40B4-BE49-F238E27FC236}">
                      <a16:creationId xmlns:a16="http://schemas.microsoft.com/office/drawing/2014/main" id="{E92B6B3F-DEFE-658E-90BB-DEFB7F989EB8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2834012" y="3430164"/>
                  <a:ext cx="83880" cy="5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8">
              <p14:nvContentPartPr>
                <p14:cNvPr id="193" name="Input penna 192">
                  <a:extLst>
                    <a:ext uri="{FF2B5EF4-FFF2-40B4-BE49-F238E27FC236}">
                      <a16:creationId xmlns:a16="http://schemas.microsoft.com/office/drawing/2014/main" id="{2CD90FA4-712D-9C7A-D7E2-C11B6B63B3DA}"/>
                    </a:ext>
                  </a:extLst>
                </p14:cNvPr>
                <p14:cNvContentPartPr/>
                <p14:nvPr/>
              </p14:nvContentPartPr>
              <p14:xfrm>
                <a:off x="2953172" y="3383004"/>
                <a:ext cx="38520" cy="73080"/>
              </p14:xfrm>
            </p:contentPart>
          </mc:Choice>
          <mc:Fallback>
            <p:pic>
              <p:nvPicPr>
                <p:cNvPr id="193" name="Input penna 192">
                  <a:extLst>
                    <a:ext uri="{FF2B5EF4-FFF2-40B4-BE49-F238E27FC236}">
                      <a16:creationId xmlns:a16="http://schemas.microsoft.com/office/drawing/2014/main" id="{2CD90FA4-712D-9C7A-D7E2-C11B6B63B3DA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2945612" y="3375444"/>
                  <a:ext cx="53640" cy="8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0">
              <p14:nvContentPartPr>
                <p14:cNvPr id="194" name="Input penna 193">
                  <a:extLst>
                    <a:ext uri="{FF2B5EF4-FFF2-40B4-BE49-F238E27FC236}">
                      <a16:creationId xmlns:a16="http://schemas.microsoft.com/office/drawing/2014/main" id="{A36061F5-A140-20F5-FF4C-C7D9912D3334}"/>
                    </a:ext>
                  </a:extLst>
                </p14:cNvPr>
                <p14:cNvContentPartPr/>
                <p14:nvPr/>
              </p14:nvContentPartPr>
              <p14:xfrm>
                <a:off x="3042092" y="3397404"/>
                <a:ext cx="26640" cy="62280"/>
              </p14:xfrm>
            </p:contentPart>
          </mc:Choice>
          <mc:Fallback>
            <p:pic>
              <p:nvPicPr>
                <p:cNvPr id="194" name="Input penna 193">
                  <a:extLst>
                    <a:ext uri="{FF2B5EF4-FFF2-40B4-BE49-F238E27FC236}">
                      <a16:creationId xmlns:a16="http://schemas.microsoft.com/office/drawing/2014/main" id="{A36061F5-A140-20F5-FF4C-C7D9912D3334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3034532" y="3389844"/>
                  <a:ext cx="4176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2">
              <p14:nvContentPartPr>
                <p14:cNvPr id="195" name="Input penna 194">
                  <a:extLst>
                    <a:ext uri="{FF2B5EF4-FFF2-40B4-BE49-F238E27FC236}">
                      <a16:creationId xmlns:a16="http://schemas.microsoft.com/office/drawing/2014/main" id="{5F9810C2-3438-17F6-517A-FB4F538BDE70}"/>
                    </a:ext>
                  </a:extLst>
                </p14:cNvPr>
                <p14:cNvContentPartPr/>
                <p14:nvPr/>
              </p14:nvContentPartPr>
              <p14:xfrm>
                <a:off x="3113012" y="3394884"/>
                <a:ext cx="46800" cy="50040"/>
              </p14:xfrm>
            </p:contentPart>
          </mc:Choice>
          <mc:Fallback>
            <p:pic>
              <p:nvPicPr>
                <p:cNvPr id="195" name="Input penna 194">
                  <a:extLst>
                    <a:ext uri="{FF2B5EF4-FFF2-40B4-BE49-F238E27FC236}">
                      <a16:creationId xmlns:a16="http://schemas.microsoft.com/office/drawing/2014/main" id="{5F9810C2-3438-17F6-517A-FB4F538BDE70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3105452" y="3387324"/>
                  <a:ext cx="61560" cy="6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4">
              <p14:nvContentPartPr>
                <p14:cNvPr id="196" name="Input penna 195">
                  <a:extLst>
                    <a:ext uri="{FF2B5EF4-FFF2-40B4-BE49-F238E27FC236}">
                      <a16:creationId xmlns:a16="http://schemas.microsoft.com/office/drawing/2014/main" id="{5B684BED-8939-0C22-58D2-A6DEED1085CF}"/>
                    </a:ext>
                  </a:extLst>
                </p14:cNvPr>
                <p14:cNvContentPartPr/>
                <p14:nvPr/>
              </p14:nvContentPartPr>
              <p14:xfrm>
                <a:off x="3188972" y="3351324"/>
                <a:ext cx="10800" cy="74160"/>
              </p14:xfrm>
            </p:contentPart>
          </mc:Choice>
          <mc:Fallback>
            <p:pic>
              <p:nvPicPr>
                <p:cNvPr id="196" name="Input penna 195">
                  <a:extLst>
                    <a:ext uri="{FF2B5EF4-FFF2-40B4-BE49-F238E27FC236}">
                      <a16:creationId xmlns:a16="http://schemas.microsoft.com/office/drawing/2014/main" id="{5B684BED-8939-0C22-58D2-A6DEED1085CF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3181412" y="3343764"/>
                  <a:ext cx="25560" cy="8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6">
              <p14:nvContentPartPr>
                <p14:cNvPr id="197" name="Input penna 196">
                  <a:extLst>
                    <a:ext uri="{FF2B5EF4-FFF2-40B4-BE49-F238E27FC236}">
                      <a16:creationId xmlns:a16="http://schemas.microsoft.com/office/drawing/2014/main" id="{CA7FA354-59C5-5813-00E0-FC462F81B261}"/>
                    </a:ext>
                  </a:extLst>
                </p14:cNvPr>
                <p14:cNvContentPartPr/>
                <p14:nvPr/>
              </p14:nvContentPartPr>
              <p14:xfrm>
                <a:off x="3173132" y="3426924"/>
                <a:ext cx="33120" cy="1800"/>
              </p14:xfrm>
            </p:contentPart>
          </mc:Choice>
          <mc:Fallback>
            <p:pic>
              <p:nvPicPr>
                <p:cNvPr id="197" name="Input penna 196">
                  <a:extLst>
                    <a:ext uri="{FF2B5EF4-FFF2-40B4-BE49-F238E27FC236}">
                      <a16:creationId xmlns:a16="http://schemas.microsoft.com/office/drawing/2014/main" id="{CA7FA354-59C5-5813-00E0-FC462F81B261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3165572" y="3419364"/>
                  <a:ext cx="48240" cy="1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8">
              <p14:nvContentPartPr>
                <p14:cNvPr id="198" name="Input penna 197">
                  <a:extLst>
                    <a:ext uri="{FF2B5EF4-FFF2-40B4-BE49-F238E27FC236}">
                      <a16:creationId xmlns:a16="http://schemas.microsoft.com/office/drawing/2014/main" id="{50E415C4-44F2-F722-09E3-56BD74D60B18}"/>
                    </a:ext>
                  </a:extLst>
                </p14:cNvPr>
                <p14:cNvContentPartPr/>
                <p14:nvPr/>
              </p14:nvContentPartPr>
              <p14:xfrm>
                <a:off x="3247292" y="3403164"/>
                <a:ext cx="27000" cy="43560"/>
              </p14:xfrm>
            </p:contentPart>
          </mc:Choice>
          <mc:Fallback>
            <p:pic>
              <p:nvPicPr>
                <p:cNvPr id="198" name="Input penna 197">
                  <a:extLst>
                    <a:ext uri="{FF2B5EF4-FFF2-40B4-BE49-F238E27FC236}">
                      <a16:creationId xmlns:a16="http://schemas.microsoft.com/office/drawing/2014/main" id="{50E415C4-44F2-F722-09E3-56BD74D60B18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3239732" y="3395964"/>
                  <a:ext cx="42120" cy="5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0">
              <p14:nvContentPartPr>
                <p14:cNvPr id="199" name="Input penna 198">
                  <a:extLst>
                    <a:ext uri="{FF2B5EF4-FFF2-40B4-BE49-F238E27FC236}">
                      <a16:creationId xmlns:a16="http://schemas.microsoft.com/office/drawing/2014/main" id="{E773A946-C993-949A-ECD8-68987E29049D}"/>
                    </a:ext>
                  </a:extLst>
                </p14:cNvPr>
                <p14:cNvContentPartPr/>
                <p14:nvPr/>
              </p14:nvContentPartPr>
              <p14:xfrm>
                <a:off x="3460412" y="3345204"/>
                <a:ext cx="27000" cy="93960"/>
              </p14:xfrm>
            </p:contentPart>
          </mc:Choice>
          <mc:Fallback>
            <p:pic>
              <p:nvPicPr>
                <p:cNvPr id="199" name="Input penna 198">
                  <a:extLst>
                    <a:ext uri="{FF2B5EF4-FFF2-40B4-BE49-F238E27FC236}">
                      <a16:creationId xmlns:a16="http://schemas.microsoft.com/office/drawing/2014/main" id="{E773A946-C993-949A-ECD8-68987E29049D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3452852" y="3337644"/>
                  <a:ext cx="42120" cy="10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2">
              <p14:nvContentPartPr>
                <p14:cNvPr id="200" name="Input penna 199">
                  <a:extLst>
                    <a:ext uri="{FF2B5EF4-FFF2-40B4-BE49-F238E27FC236}">
                      <a16:creationId xmlns:a16="http://schemas.microsoft.com/office/drawing/2014/main" id="{ECB67657-293C-9492-5608-590AB29E0582}"/>
                    </a:ext>
                  </a:extLst>
                </p14:cNvPr>
                <p14:cNvContentPartPr/>
                <p14:nvPr/>
              </p14:nvContentPartPr>
              <p14:xfrm>
                <a:off x="3474812" y="3406044"/>
                <a:ext cx="43200" cy="10080"/>
              </p14:xfrm>
            </p:contentPart>
          </mc:Choice>
          <mc:Fallback>
            <p:pic>
              <p:nvPicPr>
                <p:cNvPr id="200" name="Input penna 199">
                  <a:extLst>
                    <a:ext uri="{FF2B5EF4-FFF2-40B4-BE49-F238E27FC236}">
                      <a16:creationId xmlns:a16="http://schemas.microsoft.com/office/drawing/2014/main" id="{ECB67657-293C-9492-5608-590AB29E0582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3467252" y="3398484"/>
                  <a:ext cx="57960" cy="2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4">
              <p14:nvContentPartPr>
                <p14:cNvPr id="201" name="Input penna 200">
                  <a:extLst>
                    <a:ext uri="{FF2B5EF4-FFF2-40B4-BE49-F238E27FC236}">
                      <a16:creationId xmlns:a16="http://schemas.microsoft.com/office/drawing/2014/main" id="{824A50D4-55F4-9F46-32F7-A644EE8FB827}"/>
                    </a:ext>
                  </a:extLst>
                </p14:cNvPr>
                <p14:cNvContentPartPr/>
                <p14:nvPr/>
              </p14:nvContentPartPr>
              <p14:xfrm>
                <a:off x="3530972" y="3385884"/>
                <a:ext cx="52920" cy="69120"/>
              </p14:xfrm>
            </p:contentPart>
          </mc:Choice>
          <mc:Fallback>
            <p:pic>
              <p:nvPicPr>
                <p:cNvPr id="201" name="Input penna 200">
                  <a:extLst>
                    <a:ext uri="{FF2B5EF4-FFF2-40B4-BE49-F238E27FC236}">
                      <a16:creationId xmlns:a16="http://schemas.microsoft.com/office/drawing/2014/main" id="{824A50D4-55F4-9F46-32F7-A644EE8FB827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3523412" y="3378324"/>
                  <a:ext cx="68040" cy="8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6">
              <p14:nvContentPartPr>
                <p14:cNvPr id="202" name="Input penna 201">
                  <a:extLst>
                    <a:ext uri="{FF2B5EF4-FFF2-40B4-BE49-F238E27FC236}">
                      <a16:creationId xmlns:a16="http://schemas.microsoft.com/office/drawing/2014/main" id="{9175ACCD-F653-5425-2820-9DD74EB96ABA}"/>
                    </a:ext>
                  </a:extLst>
                </p14:cNvPr>
                <p14:cNvContentPartPr/>
                <p14:nvPr/>
              </p14:nvContentPartPr>
              <p14:xfrm>
                <a:off x="3608012" y="3403884"/>
                <a:ext cx="21960" cy="39240"/>
              </p14:xfrm>
            </p:contentPart>
          </mc:Choice>
          <mc:Fallback>
            <p:pic>
              <p:nvPicPr>
                <p:cNvPr id="202" name="Input penna 201">
                  <a:extLst>
                    <a:ext uri="{FF2B5EF4-FFF2-40B4-BE49-F238E27FC236}">
                      <a16:creationId xmlns:a16="http://schemas.microsoft.com/office/drawing/2014/main" id="{9175ACCD-F653-5425-2820-9DD74EB96ABA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3600452" y="3396324"/>
                  <a:ext cx="3708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8">
              <p14:nvContentPartPr>
                <p14:cNvPr id="203" name="Input penna 202">
                  <a:extLst>
                    <a:ext uri="{FF2B5EF4-FFF2-40B4-BE49-F238E27FC236}">
                      <a16:creationId xmlns:a16="http://schemas.microsoft.com/office/drawing/2014/main" id="{46CE879A-FAAA-99D9-DF01-DE13B6ED269B}"/>
                    </a:ext>
                  </a:extLst>
                </p14:cNvPr>
                <p14:cNvContentPartPr/>
                <p14:nvPr/>
              </p14:nvContentPartPr>
              <p14:xfrm>
                <a:off x="3655532" y="3388404"/>
                <a:ext cx="30240" cy="66240"/>
              </p14:xfrm>
            </p:contentPart>
          </mc:Choice>
          <mc:Fallback>
            <p:pic>
              <p:nvPicPr>
                <p:cNvPr id="203" name="Input penna 202">
                  <a:extLst>
                    <a:ext uri="{FF2B5EF4-FFF2-40B4-BE49-F238E27FC236}">
                      <a16:creationId xmlns:a16="http://schemas.microsoft.com/office/drawing/2014/main" id="{46CE879A-FAAA-99D9-DF01-DE13B6ED269B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3647972" y="3380844"/>
                  <a:ext cx="45360" cy="8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0">
              <p14:nvContentPartPr>
                <p14:cNvPr id="204" name="Input penna 203">
                  <a:extLst>
                    <a:ext uri="{FF2B5EF4-FFF2-40B4-BE49-F238E27FC236}">
                      <a16:creationId xmlns:a16="http://schemas.microsoft.com/office/drawing/2014/main" id="{5E50C795-EB3C-E96F-1419-C4E63706B868}"/>
                    </a:ext>
                  </a:extLst>
                </p14:cNvPr>
                <p14:cNvContentPartPr/>
                <p14:nvPr/>
              </p14:nvContentPartPr>
              <p14:xfrm>
                <a:off x="3712052" y="3383004"/>
                <a:ext cx="47160" cy="63000"/>
              </p14:xfrm>
            </p:contentPart>
          </mc:Choice>
          <mc:Fallback>
            <p:pic>
              <p:nvPicPr>
                <p:cNvPr id="204" name="Input penna 203">
                  <a:extLst>
                    <a:ext uri="{FF2B5EF4-FFF2-40B4-BE49-F238E27FC236}">
                      <a16:creationId xmlns:a16="http://schemas.microsoft.com/office/drawing/2014/main" id="{5E50C795-EB3C-E96F-1419-C4E63706B868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3704492" y="3375444"/>
                  <a:ext cx="62280" cy="7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2">
              <p14:nvContentPartPr>
                <p14:cNvPr id="205" name="Input penna 204">
                  <a:extLst>
                    <a:ext uri="{FF2B5EF4-FFF2-40B4-BE49-F238E27FC236}">
                      <a16:creationId xmlns:a16="http://schemas.microsoft.com/office/drawing/2014/main" id="{A5C947E9-BCEE-E7A5-8627-54FA6CA2E635}"/>
                    </a:ext>
                  </a:extLst>
                </p14:cNvPr>
                <p14:cNvContentPartPr/>
                <p14:nvPr/>
              </p14:nvContentPartPr>
              <p14:xfrm>
                <a:off x="3812852" y="3289764"/>
                <a:ext cx="39240" cy="270360"/>
              </p14:xfrm>
            </p:contentPart>
          </mc:Choice>
          <mc:Fallback>
            <p:pic>
              <p:nvPicPr>
                <p:cNvPr id="205" name="Input penna 204">
                  <a:extLst>
                    <a:ext uri="{FF2B5EF4-FFF2-40B4-BE49-F238E27FC236}">
                      <a16:creationId xmlns:a16="http://schemas.microsoft.com/office/drawing/2014/main" id="{A5C947E9-BCEE-E7A5-8627-54FA6CA2E635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3805292" y="3282204"/>
                  <a:ext cx="54360" cy="28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4">
              <p14:nvContentPartPr>
                <p14:cNvPr id="210" name="Input penna 209">
                  <a:extLst>
                    <a:ext uri="{FF2B5EF4-FFF2-40B4-BE49-F238E27FC236}">
                      <a16:creationId xmlns:a16="http://schemas.microsoft.com/office/drawing/2014/main" id="{758C1EF3-AF54-DB0A-3F60-756035FD7EB7}"/>
                    </a:ext>
                  </a:extLst>
                </p14:cNvPr>
                <p14:cNvContentPartPr/>
                <p14:nvPr/>
              </p14:nvContentPartPr>
              <p14:xfrm>
                <a:off x="2489852" y="4894284"/>
                <a:ext cx="889560" cy="78480"/>
              </p14:xfrm>
            </p:contentPart>
          </mc:Choice>
          <mc:Fallback>
            <p:pic>
              <p:nvPicPr>
                <p:cNvPr id="210" name="Input penna 209">
                  <a:extLst>
                    <a:ext uri="{FF2B5EF4-FFF2-40B4-BE49-F238E27FC236}">
                      <a16:creationId xmlns:a16="http://schemas.microsoft.com/office/drawing/2014/main" id="{758C1EF3-AF54-DB0A-3F60-756035FD7EB7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2482292" y="4886724"/>
                  <a:ext cx="904320" cy="9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6">
              <p14:nvContentPartPr>
                <p14:cNvPr id="213" name="Input penna 212">
                  <a:extLst>
                    <a:ext uri="{FF2B5EF4-FFF2-40B4-BE49-F238E27FC236}">
                      <a16:creationId xmlns:a16="http://schemas.microsoft.com/office/drawing/2014/main" id="{89874502-6992-B9C2-BC69-77AF698E001C}"/>
                    </a:ext>
                  </a:extLst>
                </p14:cNvPr>
                <p14:cNvContentPartPr/>
                <p14:nvPr/>
              </p14:nvContentPartPr>
              <p14:xfrm>
                <a:off x="3249812" y="4129284"/>
                <a:ext cx="471960" cy="931680"/>
              </p14:xfrm>
            </p:contentPart>
          </mc:Choice>
          <mc:Fallback>
            <p:pic>
              <p:nvPicPr>
                <p:cNvPr id="213" name="Input penna 212">
                  <a:extLst>
                    <a:ext uri="{FF2B5EF4-FFF2-40B4-BE49-F238E27FC236}">
                      <a16:creationId xmlns:a16="http://schemas.microsoft.com/office/drawing/2014/main" id="{89874502-6992-B9C2-BC69-77AF698E001C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3242252" y="4121724"/>
                  <a:ext cx="486720" cy="94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8">
              <p14:nvContentPartPr>
                <p14:cNvPr id="214" name="Input penna 213">
                  <a:extLst>
                    <a:ext uri="{FF2B5EF4-FFF2-40B4-BE49-F238E27FC236}">
                      <a16:creationId xmlns:a16="http://schemas.microsoft.com/office/drawing/2014/main" id="{4F7FB35F-1EA3-C74C-22F2-1CA12D823C6D}"/>
                    </a:ext>
                  </a:extLst>
                </p14:cNvPr>
                <p14:cNvContentPartPr/>
                <p14:nvPr/>
              </p14:nvContentPartPr>
              <p14:xfrm>
                <a:off x="3351692" y="4958004"/>
                <a:ext cx="82080" cy="180720"/>
              </p14:xfrm>
            </p:contentPart>
          </mc:Choice>
          <mc:Fallback>
            <p:pic>
              <p:nvPicPr>
                <p:cNvPr id="214" name="Input penna 213">
                  <a:extLst>
                    <a:ext uri="{FF2B5EF4-FFF2-40B4-BE49-F238E27FC236}">
                      <a16:creationId xmlns:a16="http://schemas.microsoft.com/office/drawing/2014/main" id="{4F7FB35F-1EA3-C74C-22F2-1CA12D823C6D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3344132" y="4950444"/>
                  <a:ext cx="97200" cy="1958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80">
            <p14:nvContentPartPr>
              <p14:cNvPr id="217" name="Input penna 216">
                <a:extLst>
                  <a:ext uri="{FF2B5EF4-FFF2-40B4-BE49-F238E27FC236}">
                    <a16:creationId xmlns:a16="http://schemas.microsoft.com/office/drawing/2014/main" id="{C7D2530F-3370-BD38-C513-3043E6E46D5F}"/>
                  </a:ext>
                </a:extLst>
              </p14:cNvPr>
              <p14:cNvContentPartPr/>
              <p14:nvPr/>
            </p14:nvContentPartPr>
            <p14:xfrm>
              <a:off x="2659052" y="3668484"/>
              <a:ext cx="1057320" cy="31680"/>
            </p14:xfrm>
          </p:contentPart>
        </mc:Choice>
        <mc:Fallback>
          <p:pic>
            <p:nvPicPr>
              <p:cNvPr id="217" name="Input penna 216">
                <a:extLst>
                  <a:ext uri="{FF2B5EF4-FFF2-40B4-BE49-F238E27FC236}">
                    <a16:creationId xmlns:a16="http://schemas.microsoft.com/office/drawing/2014/main" id="{C7D2530F-3370-BD38-C513-3043E6E46D5F}"/>
                  </a:ext>
                </a:extLst>
              </p:cNvPr>
              <p:cNvPicPr/>
              <p:nvPr/>
            </p:nvPicPr>
            <p:blipFill>
              <a:blip r:embed="rId281"/>
              <a:stretch>
                <a:fillRect/>
              </a:stretch>
            </p:blipFill>
            <p:spPr>
              <a:xfrm>
                <a:off x="2651852" y="3660924"/>
                <a:ext cx="1072440" cy="46800"/>
              </a:xfrm>
              <a:prstGeom prst="rect">
                <a:avLst/>
              </a:prstGeom>
            </p:spPr>
          </p:pic>
        </mc:Fallback>
      </mc:AlternateContent>
      <p:grpSp>
        <p:nvGrpSpPr>
          <p:cNvPr id="248" name="Gruppo 247">
            <a:extLst>
              <a:ext uri="{FF2B5EF4-FFF2-40B4-BE49-F238E27FC236}">
                <a16:creationId xmlns:a16="http://schemas.microsoft.com/office/drawing/2014/main" id="{60F98004-F773-FDC2-5E7E-FC63FA97A847}"/>
              </a:ext>
            </a:extLst>
          </p:cNvPr>
          <p:cNvGrpSpPr/>
          <p:nvPr/>
        </p:nvGrpSpPr>
        <p:grpSpPr>
          <a:xfrm>
            <a:off x="8135491" y="3478799"/>
            <a:ext cx="1391400" cy="299160"/>
            <a:chOff x="8135491" y="3478799"/>
            <a:chExt cx="1391400" cy="299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82">
              <p14:nvContentPartPr>
                <p14:cNvPr id="218" name="Input penna 217">
                  <a:extLst>
                    <a:ext uri="{FF2B5EF4-FFF2-40B4-BE49-F238E27FC236}">
                      <a16:creationId xmlns:a16="http://schemas.microsoft.com/office/drawing/2014/main" id="{BB812A9A-67F9-EE11-DF6F-8DAF68BA3705}"/>
                    </a:ext>
                  </a:extLst>
                </p14:cNvPr>
                <p14:cNvContentPartPr/>
                <p14:nvPr/>
              </p14:nvContentPartPr>
              <p14:xfrm>
                <a:off x="8135491" y="3479519"/>
                <a:ext cx="235800" cy="45360"/>
              </p14:xfrm>
            </p:contentPart>
          </mc:Choice>
          <mc:Fallback>
            <p:pic>
              <p:nvPicPr>
                <p:cNvPr id="218" name="Input penna 217">
                  <a:extLst>
                    <a:ext uri="{FF2B5EF4-FFF2-40B4-BE49-F238E27FC236}">
                      <a16:creationId xmlns:a16="http://schemas.microsoft.com/office/drawing/2014/main" id="{BB812A9A-67F9-EE11-DF6F-8DAF68BA3705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8127931" y="3471959"/>
                  <a:ext cx="250920" cy="6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4">
              <p14:nvContentPartPr>
                <p14:cNvPr id="219" name="Input penna 218">
                  <a:extLst>
                    <a:ext uri="{FF2B5EF4-FFF2-40B4-BE49-F238E27FC236}">
                      <a16:creationId xmlns:a16="http://schemas.microsoft.com/office/drawing/2014/main" id="{EAAB651E-0F14-9229-C4B2-97533E027D0B}"/>
                    </a:ext>
                  </a:extLst>
                </p14:cNvPr>
                <p14:cNvContentPartPr/>
                <p14:nvPr/>
              </p14:nvContentPartPr>
              <p14:xfrm>
                <a:off x="8197771" y="3503279"/>
                <a:ext cx="56880" cy="70560"/>
              </p14:xfrm>
            </p:contentPart>
          </mc:Choice>
          <mc:Fallback>
            <p:pic>
              <p:nvPicPr>
                <p:cNvPr id="219" name="Input penna 218">
                  <a:extLst>
                    <a:ext uri="{FF2B5EF4-FFF2-40B4-BE49-F238E27FC236}">
                      <a16:creationId xmlns:a16="http://schemas.microsoft.com/office/drawing/2014/main" id="{EAAB651E-0F14-9229-C4B2-97533E027D0B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8190211" y="3495719"/>
                  <a:ext cx="71640" cy="8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6">
              <p14:nvContentPartPr>
                <p14:cNvPr id="220" name="Input penna 219">
                  <a:extLst>
                    <a:ext uri="{FF2B5EF4-FFF2-40B4-BE49-F238E27FC236}">
                      <a16:creationId xmlns:a16="http://schemas.microsoft.com/office/drawing/2014/main" id="{4907ED86-5127-CDBF-5D9D-3A552FCC5C27}"/>
                    </a:ext>
                  </a:extLst>
                </p14:cNvPr>
                <p14:cNvContentPartPr/>
                <p14:nvPr/>
              </p14:nvContentPartPr>
              <p14:xfrm>
                <a:off x="8258251" y="3490679"/>
                <a:ext cx="52560" cy="57600"/>
              </p14:xfrm>
            </p:contentPart>
          </mc:Choice>
          <mc:Fallback>
            <p:pic>
              <p:nvPicPr>
                <p:cNvPr id="220" name="Input penna 219">
                  <a:extLst>
                    <a:ext uri="{FF2B5EF4-FFF2-40B4-BE49-F238E27FC236}">
                      <a16:creationId xmlns:a16="http://schemas.microsoft.com/office/drawing/2014/main" id="{4907ED86-5127-CDBF-5D9D-3A552FCC5C27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8250691" y="3483119"/>
                  <a:ext cx="67680" cy="7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8">
              <p14:nvContentPartPr>
                <p14:cNvPr id="221" name="Input penna 220">
                  <a:extLst>
                    <a:ext uri="{FF2B5EF4-FFF2-40B4-BE49-F238E27FC236}">
                      <a16:creationId xmlns:a16="http://schemas.microsoft.com/office/drawing/2014/main" id="{94B43ADC-AD2F-B203-F2A5-02989D6F43CA}"/>
                    </a:ext>
                  </a:extLst>
                </p14:cNvPr>
                <p14:cNvContentPartPr/>
                <p14:nvPr/>
              </p14:nvContentPartPr>
              <p14:xfrm>
                <a:off x="8271211" y="3548279"/>
                <a:ext cx="3600" cy="35640"/>
              </p14:xfrm>
            </p:contentPart>
          </mc:Choice>
          <mc:Fallback>
            <p:pic>
              <p:nvPicPr>
                <p:cNvPr id="221" name="Input penna 220">
                  <a:extLst>
                    <a:ext uri="{FF2B5EF4-FFF2-40B4-BE49-F238E27FC236}">
                      <a16:creationId xmlns:a16="http://schemas.microsoft.com/office/drawing/2014/main" id="{94B43ADC-AD2F-B203-F2A5-02989D6F43CA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8263651" y="3540719"/>
                  <a:ext cx="18720" cy="5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0">
              <p14:nvContentPartPr>
                <p14:cNvPr id="222" name="Input penna 221">
                  <a:extLst>
                    <a:ext uri="{FF2B5EF4-FFF2-40B4-BE49-F238E27FC236}">
                      <a16:creationId xmlns:a16="http://schemas.microsoft.com/office/drawing/2014/main" id="{5AEC9DC0-F1AC-A770-86B3-75007530E746}"/>
                    </a:ext>
                  </a:extLst>
                </p14:cNvPr>
                <p14:cNvContentPartPr/>
                <p14:nvPr/>
              </p14:nvContentPartPr>
              <p14:xfrm>
                <a:off x="8169691" y="3563039"/>
                <a:ext cx="205920" cy="37800"/>
              </p14:xfrm>
            </p:contentPart>
          </mc:Choice>
          <mc:Fallback>
            <p:pic>
              <p:nvPicPr>
                <p:cNvPr id="222" name="Input penna 221">
                  <a:extLst>
                    <a:ext uri="{FF2B5EF4-FFF2-40B4-BE49-F238E27FC236}">
                      <a16:creationId xmlns:a16="http://schemas.microsoft.com/office/drawing/2014/main" id="{5AEC9DC0-F1AC-A770-86B3-75007530E746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8162131" y="3555479"/>
                  <a:ext cx="221040" cy="5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2">
              <p14:nvContentPartPr>
                <p14:cNvPr id="223" name="Input penna 222">
                  <a:extLst>
                    <a:ext uri="{FF2B5EF4-FFF2-40B4-BE49-F238E27FC236}">
                      <a16:creationId xmlns:a16="http://schemas.microsoft.com/office/drawing/2014/main" id="{CD23D974-06DE-CD03-A5F2-47BFBD997480}"/>
                    </a:ext>
                  </a:extLst>
                </p14:cNvPr>
                <p14:cNvContentPartPr/>
                <p14:nvPr/>
              </p14:nvContentPartPr>
              <p14:xfrm>
                <a:off x="8187691" y="3618119"/>
                <a:ext cx="158400" cy="35280"/>
              </p14:xfrm>
            </p:contentPart>
          </mc:Choice>
          <mc:Fallback>
            <p:pic>
              <p:nvPicPr>
                <p:cNvPr id="223" name="Input penna 222">
                  <a:extLst>
                    <a:ext uri="{FF2B5EF4-FFF2-40B4-BE49-F238E27FC236}">
                      <a16:creationId xmlns:a16="http://schemas.microsoft.com/office/drawing/2014/main" id="{CD23D974-06DE-CD03-A5F2-47BFBD997480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8180131" y="3610559"/>
                  <a:ext cx="17352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4">
              <p14:nvContentPartPr>
                <p14:cNvPr id="224" name="Input penna 223">
                  <a:extLst>
                    <a:ext uri="{FF2B5EF4-FFF2-40B4-BE49-F238E27FC236}">
                      <a16:creationId xmlns:a16="http://schemas.microsoft.com/office/drawing/2014/main" id="{25BBF6BD-7EF4-D974-B101-845D4193BDAC}"/>
                    </a:ext>
                  </a:extLst>
                </p14:cNvPr>
                <p14:cNvContentPartPr/>
                <p14:nvPr/>
              </p14:nvContentPartPr>
              <p14:xfrm>
                <a:off x="8219011" y="3682559"/>
                <a:ext cx="89640" cy="21960"/>
              </p14:xfrm>
            </p:contentPart>
          </mc:Choice>
          <mc:Fallback>
            <p:pic>
              <p:nvPicPr>
                <p:cNvPr id="224" name="Input penna 223">
                  <a:extLst>
                    <a:ext uri="{FF2B5EF4-FFF2-40B4-BE49-F238E27FC236}">
                      <a16:creationId xmlns:a16="http://schemas.microsoft.com/office/drawing/2014/main" id="{25BBF6BD-7EF4-D974-B101-845D4193BDAC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8211451" y="3674999"/>
                  <a:ext cx="10476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6">
              <p14:nvContentPartPr>
                <p14:cNvPr id="225" name="Input penna 224">
                  <a:extLst>
                    <a:ext uri="{FF2B5EF4-FFF2-40B4-BE49-F238E27FC236}">
                      <a16:creationId xmlns:a16="http://schemas.microsoft.com/office/drawing/2014/main" id="{1EEE4242-EA2D-3E05-0866-F0AC91911EC0}"/>
                    </a:ext>
                  </a:extLst>
                </p14:cNvPr>
                <p14:cNvContentPartPr/>
                <p14:nvPr/>
              </p14:nvContentPartPr>
              <p14:xfrm>
                <a:off x="8225851" y="3711359"/>
                <a:ext cx="50400" cy="66600"/>
              </p14:xfrm>
            </p:contentPart>
          </mc:Choice>
          <mc:Fallback>
            <p:pic>
              <p:nvPicPr>
                <p:cNvPr id="225" name="Input penna 224">
                  <a:extLst>
                    <a:ext uri="{FF2B5EF4-FFF2-40B4-BE49-F238E27FC236}">
                      <a16:creationId xmlns:a16="http://schemas.microsoft.com/office/drawing/2014/main" id="{1EEE4242-EA2D-3E05-0866-F0AC91911EC0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8218291" y="3704159"/>
                  <a:ext cx="65520" cy="8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8">
              <p14:nvContentPartPr>
                <p14:cNvPr id="226" name="Input penna 225">
                  <a:extLst>
                    <a:ext uri="{FF2B5EF4-FFF2-40B4-BE49-F238E27FC236}">
                      <a16:creationId xmlns:a16="http://schemas.microsoft.com/office/drawing/2014/main" id="{244263A2-42EF-09F8-D754-F34CBF5231CE}"/>
                    </a:ext>
                  </a:extLst>
                </p14:cNvPr>
                <p14:cNvContentPartPr/>
                <p14:nvPr/>
              </p14:nvContentPartPr>
              <p14:xfrm>
                <a:off x="8359411" y="3564479"/>
                <a:ext cx="86400" cy="103320"/>
              </p14:xfrm>
            </p:contentPart>
          </mc:Choice>
          <mc:Fallback>
            <p:pic>
              <p:nvPicPr>
                <p:cNvPr id="226" name="Input penna 225">
                  <a:extLst>
                    <a:ext uri="{FF2B5EF4-FFF2-40B4-BE49-F238E27FC236}">
                      <a16:creationId xmlns:a16="http://schemas.microsoft.com/office/drawing/2014/main" id="{244263A2-42EF-09F8-D754-F34CBF5231CE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8351851" y="3557279"/>
                  <a:ext cx="101520" cy="11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0">
              <p14:nvContentPartPr>
                <p14:cNvPr id="227" name="Input penna 226">
                  <a:extLst>
                    <a:ext uri="{FF2B5EF4-FFF2-40B4-BE49-F238E27FC236}">
                      <a16:creationId xmlns:a16="http://schemas.microsoft.com/office/drawing/2014/main" id="{EC0B0B42-7B8C-88AB-1E7D-AE7F7FDB18C9}"/>
                    </a:ext>
                  </a:extLst>
                </p14:cNvPr>
                <p14:cNvContentPartPr/>
                <p14:nvPr/>
              </p14:nvContentPartPr>
              <p14:xfrm>
                <a:off x="8476771" y="3558719"/>
                <a:ext cx="7200" cy="141840"/>
              </p14:xfrm>
            </p:contentPart>
          </mc:Choice>
          <mc:Fallback>
            <p:pic>
              <p:nvPicPr>
                <p:cNvPr id="227" name="Input penna 226">
                  <a:extLst>
                    <a:ext uri="{FF2B5EF4-FFF2-40B4-BE49-F238E27FC236}">
                      <a16:creationId xmlns:a16="http://schemas.microsoft.com/office/drawing/2014/main" id="{EC0B0B42-7B8C-88AB-1E7D-AE7F7FDB18C9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8469211" y="3551159"/>
                  <a:ext cx="22320" cy="15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2">
              <p14:nvContentPartPr>
                <p14:cNvPr id="228" name="Input penna 227">
                  <a:extLst>
                    <a:ext uri="{FF2B5EF4-FFF2-40B4-BE49-F238E27FC236}">
                      <a16:creationId xmlns:a16="http://schemas.microsoft.com/office/drawing/2014/main" id="{0F7E0F73-073A-7925-56AE-5FA3CF9E096D}"/>
                    </a:ext>
                  </a:extLst>
                </p14:cNvPr>
                <p14:cNvContentPartPr/>
                <p14:nvPr/>
              </p14:nvContentPartPr>
              <p14:xfrm>
                <a:off x="8474611" y="3625319"/>
                <a:ext cx="106200" cy="26640"/>
              </p14:xfrm>
            </p:contentPart>
          </mc:Choice>
          <mc:Fallback>
            <p:pic>
              <p:nvPicPr>
                <p:cNvPr id="228" name="Input penna 227">
                  <a:extLst>
                    <a:ext uri="{FF2B5EF4-FFF2-40B4-BE49-F238E27FC236}">
                      <a16:creationId xmlns:a16="http://schemas.microsoft.com/office/drawing/2014/main" id="{0F7E0F73-073A-7925-56AE-5FA3CF9E096D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8467051" y="3617759"/>
                  <a:ext cx="12132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4">
              <p14:nvContentPartPr>
                <p14:cNvPr id="229" name="Input penna 228">
                  <a:extLst>
                    <a:ext uri="{FF2B5EF4-FFF2-40B4-BE49-F238E27FC236}">
                      <a16:creationId xmlns:a16="http://schemas.microsoft.com/office/drawing/2014/main" id="{287984FA-C1BA-E1DB-0235-6474BB350931}"/>
                    </a:ext>
                  </a:extLst>
                </p14:cNvPr>
                <p14:cNvContentPartPr/>
                <p14:nvPr/>
              </p14:nvContentPartPr>
              <p14:xfrm>
                <a:off x="8658211" y="3478799"/>
                <a:ext cx="65520" cy="19080"/>
              </p14:xfrm>
            </p:contentPart>
          </mc:Choice>
          <mc:Fallback>
            <p:pic>
              <p:nvPicPr>
                <p:cNvPr id="229" name="Input penna 228">
                  <a:extLst>
                    <a:ext uri="{FF2B5EF4-FFF2-40B4-BE49-F238E27FC236}">
                      <a16:creationId xmlns:a16="http://schemas.microsoft.com/office/drawing/2014/main" id="{287984FA-C1BA-E1DB-0235-6474BB350931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8650651" y="3471239"/>
                  <a:ext cx="8064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6">
              <p14:nvContentPartPr>
                <p14:cNvPr id="230" name="Input penna 229">
                  <a:extLst>
                    <a:ext uri="{FF2B5EF4-FFF2-40B4-BE49-F238E27FC236}">
                      <a16:creationId xmlns:a16="http://schemas.microsoft.com/office/drawing/2014/main" id="{33840972-A054-F7FC-2CC0-19F50ADFF13F}"/>
                    </a:ext>
                  </a:extLst>
                </p14:cNvPr>
                <p14:cNvContentPartPr/>
                <p14:nvPr/>
              </p14:nvContentPartPr>
              <p14:xfrm>
                <a:off x="8647411" y="3541439"/>
                <a:ext cx="57600" cy="4320"/>
              </p14:xfrm>
            </p:contentPart>
          </mc:Choice>
          <mc:Fallback>
            <p:pic>
              <p:nvPicPr>
                <p:cNvPr id="230" name="Input penna 229">
                  <a:extLst>
                    <a:ext uri="{FF2B5EF4-FFF2-40B4-BE49-F238E27FC236}">
                      <a16:creationId xmlns:a16="http://schemas.microsoft.com/office/drawing/2014/main" id="{33840972-A054-F7FC-2CC0-19F50ADFF13F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8639851" y="3533879"/>
                  <a:ext cx="7272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8">
              <p14:nvContentPartPr>
                <p14:cNvPr id="231" name="Input penna 230">
                  <a:extLst>
                    <a:ext uri="{FF2B5EF4-FFF2-40B4-BE49-F238E27FC236}">
                      <a16:creationId xmlns:a16="http://schemas.microsoft.com/office/drawing/2014/main" id="{1E30F68A-9BE6-E0C9-6C4A-5A4ECADA7FEE}"/>
                    </a:ext>
                  </a:extLst>
                </p14:cNvPr>
                <p14:cNvContentPartPr/>
                <p14:nvPr/>
              </p14:nvContentPartPr>
              <p14:xfrm>
                <a:off x="8635531" y="3581399"/>
                <a:ext cx="61200" cy="72000"/>
              </p14:xfrm>
            </p:contentPart>
          </mc:Choice>
          <mc:Fallback>
            <p:pic>
              <p:nvPicPr>
                <p:cNvPr id="231" name="Input penna 230">
                  <a:extLst>
                    <a:ext uri="{FF2B5EF4-FFF2-40B4-BE49-F238E27FC236}">
                      <a16:creationId xmlns:a16="http://schemas.microsoft.com/office/drawing/2014/main" id="{1E30F68A-9BE6-E0C9-6C4A-5A4ECADA7FEE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8627971" y="3573839"/>
                  <a:ext cx="76320" cy="8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0">
              <p14:nvContentPartPr>
                <p14:cNvPr id="232" name="Input penna 231">
                  <a:extLst>
                    <a:ext uri="{FF2B5EF4-FFF2-40B4-BE49-F238E27FC236}">
                      <a16:creationId xmlns:a16="http://schemas.microsoft.com/office/drawing/2014/main" id="{0E390FC7-5F3F-74EA-0FBC-690F8B994E04}"/>
                    </a:ext>
                  </a:extLst>
                </p14:cNvPr>
                <p14:cNvContentPartPr/>
                <p14:nvPr/>
              </p14:nvContentPartPr>
              <p14:xfrm>
                <a:off x="8766571" y="3514799"/>
                <a:ext cx="4680" cy="144000"/>
              </p14:xfrm>
            </p:contentPart>
          </mc:Choice>
          <mc:Fallback>
            <p:pic>
              <p:nvPicPr>
                <p:cNvPr id="232" name="Input penna 231">
                  <a:extLst>
                    <a:ext uri="{FF2B5EF4-FFF2-40B4-BE49-F238E27FC236}">
                      <a16:creationId xmlns:a16="http://schemas.microsoft.com/office/drawing/2014/main" id="{0E390FC7-5F3F-74EA-0FBC-690F8B994E04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8759011" y="3507239"/>
                  <a:ext cx="19800" cy="15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2">
              <p14:nvContentPartPr>
                <p14:cNvPr id="233" name="Input penna 232">
                  <a:extLst>
                    <a:ext uri="{FF2B5EF4-FFF2-40B4-BE49-F238E27FC236}">
                      <a16:creationId xmlns:a16="http://schemas.microsoft.com/office/drawing/2014/main" id="{914A5770-95BA-B5FC-50BA-34DAA0D0E797}"/>
                    </a:ext>
                  </a:extLst>
                </p14:cNvPr>
                <p14:cNvContentPartPr/>
                <p14:nvPr/>
              </p14:nvContentPartPr>
              <p14:xfrm>
                <a:off x="8763331" y="3606239"/>
                <a:ext cx="41040" cy="19440"/>
              </p14:xfrm>
            </p:contentPart>
          </mc:Choice>
          <mc:Fallback>
            <p:pic>
              <p:nvPicPr>
                <p:cNvPr id="233" name="Input penna 232">
                  <a:extLst>
                    <a:ext uri="{FF2B5EF4-FFF2-40B4-BE49-F238E27FC236}">
                      <a16:creationId xmlns:a16="http://schemas.microsoft.com/office/drawing/2014/main" id="{914A5770-95BA-B5FC-50BA-34DAA0D0E797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8755771" y="3599039"/>
                  <a:ext cx="5616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4">
              <p14:nvContentPartPr>
                <p14:cNvPr id="234" name="Input penna 233">
                  <a:extLst>
                    <a:ext uri="{FF2B5EF4-FFF2-40B4-BE49-F238E27FC236}">
                      <a16:creationId xmlns:a16="http://schemas.microsoft.com/office/drawing/2014/main" id="{E30CF91F-FBA0-7B95-43F5-844914EB3FB8}"/>
                    </a:ext>
                  </a:extLst>
                </p14:cNvPr>
                <p14:cNvContentPartPr/>
                <p14:nvPr/>
              </p14:nvContentPartPr>
              <p14:xfrm>
                <a:off x="8840011" y="3543599"/>
                <a:ext cx="48240" cy="10800"/>
              </p14:xfrm>
            </p:contentPart>
          </mc:Choice>
          <mc:Fallback>
            <p:pic>
              <p:nvPicPr>
                <p:cNvPr id="234" name="Input penna 233">
                  <a:extLst>
                    <a:ext uri="{FF2B5EF4-FFF2-40B4-BE49-F238E27FC236}">
                      <a16:creationId xmlns:a16="http://schemas.microsoft.com/office/drawing/2014/main" id="{E30CF91F-FBA0-7B95-43F5-844914EB3FB8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8832451" y="3536039"/>
                  <a:ext cx="63360" cy="2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6">
              <p14:nvContentPartPr>
                <p14:cNvPr id="235" name="Input penna 234">
                  <a:extLst>
                    <a:ext uri="{FF2B5EF4-FFF2-40B4-BE49-F238E27FC236}">
                      <a16:creationId xmlns:a16="http://schemas.microsoft.com/office/drawing/2014/main" id="{ED307016-97BB-1F22-0201-1EE6390D80B3}"/>
                    </a:ext>
                  </a:extLst>
                </p14:cNvPr>
                <p14:cNvContentPartPr/>
                <p14:nvPr/>
              </p14:nvContentPartPr>
              <p14:xfrm>
                <a:off x="8813371" y="3558719"/>
                <a:ext cx="57960" cy="110880"/>
              </p14:xfrm>
            </p:contentPart>
          </mc:Choice>
          <mc:Fallback>
            <p:pic>
              <p:nvPicPr>
                <p:cNvPr id="235" name="Input penna 234">
                  <a:extLst>
                    <a:ext uri="{FF2B5EF4-FFF2-40B4-BE49-F238E27FC236}">
                      <a16:creationId xmlns:a16="http://schemas.microsoft.com/office/drawing/2014/main" id="{ED307016-97BB-1F22-0201-1EE6390D80B3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8805811" y="3551159"/>
                  <a:ext cx="7308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8">
              <p14:nvContentPartPr>
                <p14:cNvPr id="236" name="Input penna 235">
                  <a:extLst>
                    <a:ext uri="{FF2B5EF4-FFF2-40B4-BE49-F238E27FC236}">
                      <a16:creationId xmlns:a16="http://schemas.microsoft.com/office/drawing/2014/main" id="{B74B9FE9-D283-037C-8992-73DD69F2E90E}"/>
                    </a:ext>
                  </a:extLst>
                </p14:cNvPr>
                <p14:cNvContentPartPr/>
                <p14:nvPr/>
              </p14:nvContentPartPr>
              <p14:xfrm>
                <a:off x="8904451" y="3572399"/>
                <a:ext cx="9720" cy="99000"/>
              </p14:xfrm>
            </p:contentPart>
          </mc:Choice>
          <mc:Fallback>
            <p:pic>
              <p:nvPicPr>
                <p:cNvPr id="236" name="Input penna 235">
                  <a:extLst>
                    <a:ext uri="{FF2B5EF4-FFF2-40B4-BE49-F238E27FC236}">
                      <a16:creationId xmlns:a16="http://schemas.microsoft.com/office/drawing/2014/main" id="{B74B9FE9-D283-037C-8992-73DD69F2E90E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8896891" y="3564839"/>
                  <a:ext cx="2484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0">
              <p14:nvContentPartPr>
                <p14:cNvPr id="237" name="Input penna 236">
                  <a:extLst>
                    <a:ext uri="{FF2B5EF4-FFF2-40B4-BE49-F238E27FC236}">
                      <a16:creationId xmlns:a16="http://schemas.microsoft.com/office/drawing/2014/main" id="{5F6E5511-3645-D0A9-2585-536C508CA6C9}"/>
                    </a:ext>
                  </a:extLst>
                </p14:cNvPr>
                <p14:cNvContentPartPr/>
                <p14:nvPr/>
              </p14:nvContentPartPr>
              <p14:xfrm>
                <a:off x="8922811" y="3641159"/>
                <a:ext cx="80280" cy="5760"/>
              </p14:xfrm>
            </p:contentPart>
          </mc:Choice>
          <mc:Fallback>
            <p:pic>
              <p:nvPicPr>
                <p:cNvPr id="237" name="Input penna 236">
                  <a:extLst>
                    <a:ext uri="{FF2B5EF4-FFF2-40B4-BE49-F238E27FC236}">
                      <a16:creationId xmlns:a16="http://schemas.microsoft.com/office/drawing/2014/main" id="{5F6E5511-3645-D0A9-2585-536C508CA6C9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8915251" y="3633599"/>
                  <a:ext cx="95400" cy="2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2">
              <p14:nvContentPartPr>
                <p14:cNvPr id="238" name="Input penna 237">
                  <a:extLst>
                    <a:ext uri="{FF2B5EF4-FFF2-40B4-BE49-F238E27FC236}">
                      <a16:creationId xmlns:a16="http://schemas.microsoft.com/office/drawing/2014/main" id="{5FC86BA9-7636-86F7-F9A9-0101913B59E5}"/>
                    </a:ext>
                  </a:extLst>
                </p14:cNvPr>
                <p14:cNvContentPartPr/>
                <p14:nvPr/>
              </p14:nvContentPartPr>
              <p14:xfrm>
                <a:off x="9044851" y="3588239"/>
                <a:ext cx="49680" cy="3600"/>
              </p14:xfrm>
            </p:contentPart>
          </mc:Choice>
          <mc:Fallback>
            <p:pic>
              <p:nvPicPr>
                <p:cNvPr id="238" name="Input penna 237">
                  <a:extLst>
                    <a:ext uri="{FF2B5EF4-FFF2-40B4-BE49-F238E27FC236}">
                      <a16:creationId xmlns:a16="http://schemas.microsoft.com/office/drawing/2014/main" id="{5FC86BA9-7636-86F7-F9A9-0101913B59E5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9037291" y="3580679"/>
                  <a:ext cx="64800" cy="1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4">
              <p14:nvContentPartPr>
                <p14:cNvPr id="239" name="Input penna 238">
                  <a:extLst>
                    <a:ext uri="{FF2B5EF4-FFF2-40B4-BE49-F238E27FC236}">
                      <a16:creationId xmlns:a16="http://schemas.microsoft.com/office/drawing/2014/main" id="{56C21F4D-6FA4-B4E7-B72E-C7A988CAD096}"/>
                    </a:ext>
                  </a:extLst>
                </p14:cNvPr>
                <p14:cNvContentPartPr/>
                <p14:nvPr/>
              </p14:nvContentPartPr>
              <p14:xfrm>
                <a:off x="9053491" y="3647639"/>
                <a:ext cx="42840" cy="15120"/>
              </p14:xfrm>
            </p:contentPart>
          </mc:Choice>
          <mc:Fallback>
            <p:pic>
              <p:nvPicPr>
                <p:cNvPr id="239" name="Input penna 238">
                  <a:extLst>
                    <a:ext uri="{FF2B5EF4-FFF2-40B4-BE49-F238E27FC236}">
                      <a16:creationId xmlns:a16="http://schemas.microsoft.com/office/drawing/2014/main" id="{56C21F4D-6FA4-B4E7-B72E-C7A988CAD096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9045931" y="3640079"/>
                  <a:ext cx="5796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6">
              <p14:nvContentPartPr>
                <p14:cNvPr id="240" name="Input penna 239">
                  <a:extLst>
                    <a:ext uri="{FF2B5EF4-FFF2-40B4-BE49-F238E27FC236}">
                      <a16:creationId xmlns:a16="http://schemas.microsoft.com/office/drawing/2014/main" id="{781B1646-74F0-1908-915F-83F61E6B0A1D}"/>
                    </a:ext>
                  </a:extLst>
                </p14:cNvPr>
                <p14:cNvContentPartPr/>
                <p14:nvPr/>
              </p14:nvContentPartPr>
              <p14:xfrm>
                <a:off x="9104251" y="3561959"/>
                <a:ext cx="59040" cy="115560"/>
              </p14:xfrm>
            </p:contentPart>
          </mc:Choice>
          <mc:Fallback>
            <p:pic>
              <p:nvPicPr>
                <p:cNvPr id="240" name="Input penna 239">
                  <a:extLst>
                    <a:ext uri="{FF2B5EF4-FFF2-40B4-BE49-F238E27FC236}">
                      <a16:creationId xmlns:a16="http://schemas.microsoft.com/office/drawing/2014/main" id="{781B1646-74F0-1908-915F-83F61E6B0A1D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9096691" y="3554399"/>
                  <a:ext cx="7416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8">
              <p14:nvContentPartPr>
                <p14:cNvPr id="241" name="Input penna 240">
                  <a:extLst>
                    <a:ext uri="{FF2B5EF4-FFF2-40B4-BE49-F238E27FC236}">
                      <a16:creationId xmlns:a16="http://schemas.microsoft.com/office/drawing/2014/main" id="{50A74022-6CBE-4B09-9F40-E7704FB926FF}"/>
                    </a:ext>
                  </a:extLst>
                </p14:cNvPr>
                <p14:cNvContentPartPr/>
                <p14:nvPr/>
              </p14:nvContentPartPr>
              <p14:xfrm>
                <a:off x="9179131" y="3565919"/>
                <a:ext cx="21960" cy="97200"/>
              </p14:xfrm>
            </p:contentPart>
          </mc:Choice>
          <mc:Fallback>
            <p:pic>
              <p:nvPicPr>
                <p:cNvPr id="241" name="Input penna 240">
                  <a:extLst>
                    <a:ext uri="{FF2B5EF4-FFF2-40B4-BE49-F238E27FC236}">
                      <a16:creationId xmlns:a16="http://schemas.microsoft.com/office/drawing/2014/main" id="{50A74022-6CBE-4B09-9F40-E7704FB926FF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9171571" y="3558359"/>
                  <a:ext cx="3708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0">
              <p14:nvContentPartPr>
                <p14:cNvPr id="242" name="Input penna 241">
                  <a:extLst>
                    <a:ext uri="{FF2B5EF4-FFF2-40B4-BE49-F238E27FC236}">
                      <a16:creationId xmlns:a16="http://schemas.microsoft.com/office/drawing/2014/main" id="{5C5178BF-8D33-ECEA-76AC-61FA6A8BCE60}"/>
                    </a:ext>
                  </a:extLst>
                </p14:cNvPr>
                <p14:cNvContentPartPr/>
                <p14:nvPr/>
              </p14:nvContentPartPr>
              <p14:xfrm>
                <a:off x="9240691" y="3592919"/>
                <a:ext cx="33120" cy="63000"/>
              </p14:xfrm>
            </p:contentPart>
          </mc:Choice>
          <mc:Fallback>
            <p:pic>
              <p:nvPicPr>
                <p:cNvPr id="242" name="Input penna 241">
                  <a:extLst>
                    <a:ext uri="{FF2B5EF4-FFF2-40B4-BE49-F238E27FC236}">
                      <a16:creationId xmlns:a16="http://schemas.microsoft.com/office/drawing/2014/main" id="{5C5178BF-8D33-ECEA-76AC-61FA6A8BCE60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9233131" y="3585359"/>
                  <a:ext cx="48240" cy="7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2">
              <p14:nvContentPartPr>
                <p14:cNvPr id="243" name="Input penna 242">
                  <a:extLst>
                    <a:ext uri="{FF2B5EF4-FFF2-40B4-BE49-F238E27FC236}">
                      <a16:creationId xmlns:a16="http://schemas.microsoft.com/office/drawing/2014/main" id="{5676CEDE-98D7-5743-F21F-B63637B3FB66}"/>
                    </a:ext>
                  </a:extLst>
                </p14:cNvPr>
                <p14:cNvContentPartPr/>
                <p14:nvPr/>
              </p14:nvContentPartPr>
              <p14:xfrm>
                <a:off x="9298291" y="3587879"/>
                <a:ext cx="55440" cy="75240"/>
              </p14:xfrm>
            </p:contentPart>
          </mc:Choice>
          <mc:Fallback>
            <p:pic>
              <p:nvPicPr>
                <p:cNvPr id="243" name="Input penna 242">
                  <a:extLst>
                    <a:ext uri="{FF2B5EF4-FFF2-40B4-BE49-F238E27FC236}">
                      <a16:creationId xmlns:a16="http://schemas.microsoft.com/office/drawing/2014/main" id="{5676CEDE-98D7-5743-F21F-B63637B3FB66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9290731" y="3580319"/>
                  <a:ext cx="70560" cy="9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4">
              <p14:nvContentPartPr>
                <p14:cNvPr id="244" name="Input penna 243">
                  <a:extLst>
                    <a:ext uri="{FF2B5EF4-FFF2-40B4-BE49-F238E27FC236}">
                      <a16:creationId xmlns:a16="http://schemas.microsoft.com/office/drawing/2014/main" id="{0CF0A39D-828A-E102-C985-72C691A99685}"/>
                    </a:ext>
                  </a:extLst>
                </p14:cNvPr>
                <p14:cNvContentPartPr/>
                <p14:nvPr/>
              </p14:nvContentPartPr>
              <p14:xfrm>
                <a:off x="9373531" y="3584999"/>
                <a:ext cx="30960" cy="63000"/>
              </p14:xfrm>
            </p:contentPart>
          </mc:Choice>
          <mc:Fallback>
            <p:pic>
              <p:nvPicPr>
                <p:cNvPr id="244" name="Input penna 243">
                  <a:extLst>
                    <a:ext uri="{FF2B5EF4-FFF2-40B4-BE49-F238E27FC236}">
                      <a16:creationId xmlns:a16="http://schemas.microsoft.com/office/drawing/2014/main" id="{0CF0A39D-828A-E102-C985-72C691A99685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9365971" y="3577439"/>
                  <a:ext cx="45720" cy="7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6">
              <p14:nvContentPartPr>
                <p14:cNvPr id="245" name="Input penna 244">
                  <a:extLst>
                    <a:ext uri="{FF2B5EF4-FFF2-40B4-BE49-F238E27FC236}">
                      <a16:creationId xmlns:a16="http://schemas.microsoft.com/office/drawing/2014/main" id="{22338286-9C60-C82E-A758-920B32CC21B5}"/>
                    </a:ext>
                  </a:extLst>
                </p14:cNvPr>
                <p14:cNvContentPartPr/>
                <p14:nvPr/>
              </p14:nvContentPartPr>
              <p14:xfrm>
                <a:off x="9431851" y="3581759"/>
                <a:ext cx="10800" cy="58680"/>
              </p14:xfrm>
            </p:contentPart>
          </mc:Choice>
          <mc:Fallback>
            <p:pic>
              <p:nvPicPr>
                <p:cNvPr id="245" name="Input penna 244">
                  <a:extLst>
                    <a:ext uri="{FF2B5EF4-FFF2-40B4-BE49-F238E27FC236}">
                      <a16:creationId xmlns:a16="http://schemas.microsoft.com/office/drawing/2014/main" id="{22338286-9C60-C82E-A758-920B32CC21B5}"/>
                    </a:ext>
                  </a:extLst>
                </p:cNvPr>
                <p:cNvPicPr/>
                <p:nvPr/>
              </p:nvPicPr>
              <p:blipFill>
                <a:blip r:embed="rId337"/>
                <a:stretch>
                  <a:fillRect/>
                </a:stretch>
              </p:blipFill>
              <p:spPr>
                <a:xfrm>
                  <a:off x="9424291" y="3574559"/>
                  <a:ext cx="25920" cy="7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8">
              <p14:nvContentPartPr>
                <p14:cNvPr id="246" name="Input penna 245">
                  <a:extLst>
                    <a:ext uri="{FF2B5EF4-FFF2-40B4-BE49-F238E27FC236}">
                      <a16:creationId xmlns:a16="http://schemas.microsoft.com/office/drawing/2014/main" id="{8EC8A07F-5955-0638-919A-B426D509B4C3}"/>
                    </a:ext>
                  </a:extLst>
                </p14:cNvPr>
                <p14:cNvContentPartPr/>
                <p14:nvPr/>
              </p14:nvContentPartPr>
              <p14:xfrm>
                <a:off x="9461731" y="3574199"/>
                <a:ext cx="65160" cy="88200"/>
              </p14:xfrm>
            </p:contentPart>
          </mc:Choice>
          <mc:Fallback>
            <p:pic>
              <p:nvPicPr>
                <p:cNvPr id="246" name="Input penna 245">
                  <a:extLst>
                    <a:ext uri="{FF2B5EF4-FFF2-40B4-BE49-F238E27FC236}">
                      <a16:creationId xmlns:a16="http://schemas.microsoft.com/office/drawing/2014/main" id="{8EC8A07F-5955-0638-919A-B426D509B4C3}"/>
                    </a:ext>
                  </a:extLst>
                </p:cNvPr>
                <p:cNvPicPr/>
                <p:nvPr/>
              </p:nvPicPr>
              <p:blipFill>
                <a:blip r:embed="rId339"/>
                <a:stretch>
                  <a:fillRect/>
                </a:stretch>
              </p:blipFill>
              <p:spPr>
                <a:xfrm>
                  <a:off x="9454171" y="3566639"/>
                  <a:ext cx="80280" cy="103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2" name="Gruppo 261">
            <a:extLst>
              <a:ext uri="{FF2B5EF4-FFF2-40B4-BE49-F238E27FC236}">
                <a16:creationId xmlns:a16="http://schemas.microsoft.com/office/drawing/2014/main" id="{D3704711-8661-3ECB-5010-76C69DAC8C14}"/>
              </a:ext>
            </a:extLst>
          </p:cNvPr>
          <p:cNvGrpSpPr/>
          <p:nvPr/>
        </p:nvGrpSpPr>
        <p:grpSpPr>
          <a:xfrm>
            <a:off x="7754611" y="3992519"/>
            <a:ext cx="484200" cy="249480"/>
            <a:chOff x="7754611" y="3992519"/>
            <a:chExt cx="484200" cy="249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40">
              <p14:nvContentPartPr>
                <p14:cNvPr id="249" name="Input penna 248">
                  <a:extLst>
                    <a:ext uri="{FF2B5EF4-FFF2-40B4-BE49-F238E27FC236}">
                      <a16:creationId xmlns:a16="http://schemas.microsoft.com/office/drawing/2014/main" id="{79C8ECBC-9997-EC7D-9DC7-552561B9A792}"/>
                    </a:ext>
                  </a:extLst>
                </p14:cNvPr>
                <p14:cNvContentPartPr/>
                <p14:nvPr/>
              </p14:nvContentPartPr>
              <p14:xfrm>
                <a:off x="7754611" y="3999719"/>
                <a:ext cx="16920" cy="118800"/>
              </p14:xfrm>
            </p:contentPart>
          </mc:Choice>
          <mc:Fallback>
            <p:pic>
              <p:nvPicPr>
                <p:cNvPr id="249" name="Input penna 248">
                  <a:extLst>
                    <a:ext uri="{FF2B5EF4-FFF2-40B4-BE49-F238E27FC236}">
                      <a16:creationId xmlns:a16="http://schemas.microsoft.com/office/drawing/2014/main" id="{79C8ECBC-9997-EC7D-9DC7-552561B9A792}"/>
                    </a:ext>
                  </a:extLst>
                </p:cNvPr>
                <p:cNvPicPr/>
                <p:nvPr/>
              </p:nvPicPr>
              <p:blipFill>
                <a:blip r:embed="rId341"/>
                <a:stretch>
                  <a:fillRect/>
                </a:stretch>
              </p:blipFill>
              <p:spPr>
                <a:xfrm>
                  <a:off x="7747051" y="3992159"/>
                  <a:ext cx="32040" cy="13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2">
              <p14:nvContentPartPr>
                <p14:cNvPr id="250" name="Input penna 249">
                  <a:extLst>
                    <a:ext uri="{FF2B5EF4-FFF2-40B4-BE49-F238E27FC236}">
                      <a16:creationId xmlns:a16="http://schemas.microsoft.com/office/drawing/2014/main" id="{CF60DABB-049C-3991-7D01-719D5BA80DB3}"/>
                    </a:ext>
                  </a:extLst>
                </p14:cNvPr>
                <p14:cNvContentPartPr/>
                <p14:nvPr/>
              </p14:nvContentPartPr>
              <p14:xfrm>
                <a:off x="7758571" y="3992519"/>
                <a:ext cx="75600" cy="159120"/>
              </p14:xfrm>
            </p:contentPart>
          </mc:Choice>
          <mc:Fallback>
            <p:pic>
              <p:nvPicPr>
                <p:cNvPr id="250" name="Input penna 249">
                  <a:extLst>
                    <a:ext uri="{FF2B5EF4-FFF2-40B4-BE49-F238E27FC236}">
                      <a16:creationId xmlns:a16="http://schemas.microsoft.com/office/drawing/2014/main" id="{CF60DABB-049C-3991-7D01-719D5BA80DB3}"/>
                    </a:ext>
                  </a:extLst>
                </p:cNvPr>
                <p:cNvPicPr/>
                <p:nvPr/>
              </p:nvPicPr>
              <p:blipFill>
                <a:blip r:embed="rId343"/>
                <a:stretch>
                  <a:fillRect/>
                </a:stretch>
              </p:blipFill>
              <p:spPr>
                <a:xfrm>
                  <a:off x="7751011" y="3984959"/>
                  <a:ext cx="9072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4">
              <p14:nvContentPartPr>
                <p14:cNvPr id="251" name="Input penna 250">
                  <a:extLst>
                    <a:ext uri="{FF2B5EF4-FFF2-40B4-BE49-F238E27FC236}">
                      <a16:creationId xmlns:a16="http://schemas.microsoft.com/office/drawing/2014/main" id="{DA6B0064-95E5-2DAC-F085-C0B8CB7A10BD}"/>
                    </a:ext>
                  </a:extLst>
                </p14:cNvPr>
                <p14:cNvContentPartPr/>
                <p14:nvPr/>
              </p14:nvContentPartPr>
              <p14:xfrm>
                <a:off x="7862611" y="3993239"/>
                <a:ext cx="14400" cy="120960"/>
              </p14:xfrm>
            </p:contentPart>
          </mc:Choice>
          <mc:Fallback>
            <p:pic>
              <p:nvPicPr>
                <p:cNvPr id="251" name="Input penna 250">
                  <a:extLst>
                    <a:ext uri="{FF2B5EF4-FFF2-40B4-BE49-F238E27FC236}">
                      <a16:creationId xmlns:a16="http://schemas.microsoft.com/office/drawing/2014/main" id="{DA6B0064-95E5-2DAC-F085-C0B8CB7A10BD}"/>
                    </a:ext>
                  </a:extLst>
                </p:cNvPr>
                <p:cNvPicPr/>
                <p:nvPr/>
              </p:nvPicPr>
              <p:blipFill>
                <a:blip r:embed="rId345"/>
                <a:stretch>
                  <a:fillRect/>
                </a:stretch>
              </p:blipFill>
              <p:spPr>
                <a:xfrm>
                  <a:off x="7855051" y="3985679"/>
                  <a:ext cx="2952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6">
              <p14:nvContentPartPr>
                <p14:cNvPr id="252" name="Input penna 251">
                  <a:extLst>
                    <a:ext uri="{FF2B5EF4-FFF2-40B4-BE49-F238E27FC236}">
                      <a16:creationId xmlns:a16="http://schemas.microsoft.com/office/drawing/2014/main" id="{3AE1358F-38B9-C210-49CE-070194D75174}"/>
                    </a:ext>
                  </a:extLst>
                </p14:cNvPr>
                <p14:cNvContentPartPr/>
                <p14:nvPr/>
              </p14:nvContentPartPr>
              <p14:xfrm>
                <a:off x="7885651" y="4061279"/>
                <a:ext cx="55440" cy="9720"/>
              </p14:xfrm>
            </p:contentPart>
          </mc:Choice>
          <mc:Fallback>
            <p:pic>
              <p:nvPicPr>
                <p:cNvPr id="252" name="Input penna 251">
                  <a:extLst>
                    <a:ext uri="{FF2B5EF4-FFF2-40B4-BE49-F238E27FC236}">
                      <a16:creationId xmlns:a16="http://schemas.microsoft.com/office/drawing/2014/main" id="{3AE1358F-38B9-C210-49CE-070194D75174}"/>
                    </a:ext>
                  </a:extLst>
                </p:cNvPr>
                <p:cNvPicPr/>
                <p:nvPr/>
              </p:nvPicPr>
              <p:blipFill>
                <a:blip r:embed="rId347"/>
                <a:stretch>
                  <a:fillRect/>
                </a:stretch>
              </p:blipFill>
              <p:spPr>
                <a:xfrm>
                  <a:off x="7878091" y="4054079"/>
                  <a:ext cx="7056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8">
              <p14:nvContentPartPr>
                <p14:cNvPr id="253" name="Input penna 252">
                  <a:extLst>
                    <a:ext uri="{FF2B5EF4-FFF2-40B4-BE49-F238E27FC236}">
                      <a16:creationId xmlns:a16="http://schemas.microsoft.com/office/drawing/2014/main" id="{F8F8E69B-2D01-C68B-F916-0B97545F8E98}"/>
                    </a:ext>
                  </a:extLst>
                </p14:cNvPr>
                <p14:cNvContentPartPr/>
                <p14:nvPr/>
              </p14:nvContentPartPr>
              <p14:xfrm>
                <a:off x="7972051" y="4018079"/>
                <a:ext cx="45720" cy="68760"/>
              </p14:xfrm>
            </p:contentPart>
          </mc:Choice>
          <mc:Fallback>
            <p:pic>
              <p:nvPicPr>
                <p:cNvPr id="253" name="Input penna 252">
                  <a:extLst>
                    <a:ext uri="{FF2B5EF4-FFF2-40B4-BE49-F238E27FC236}">
                      <a16:creationId xmlns:a16="http://schemas.microsoft.com/office/drawing/2014/main" id="{F8F8E69B-2D01-C68B-F916-0B97545F8E98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7964491" y="4010519"/>
                  <a:ext cx="60840" cy="8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0">
              <p14:nvContentPartPr>
                <p14:cNvPr id="254" name="Input penna 253">
                  <a:extLst>
                    <a:ext uri="{FF2B5EF4-FFF2-40B4-BE49-F238E27FC236}">
                      <a16:creationId xmlns:a16="http://schemas.microsoft.com/office/drawing/2014/main" id="{69DD519B-FC9E-19C8-D34E-B33C3CA9A88C}"/>
                    </a:ext>
                  </a:extLst>
                </p14:cNvPr>
                <p14:cNvContentPartPr/>
                <p14:nvPr/>
              </p14:nvContentPartPr>
              <p14:xfrm>
                <a:off x="7887811" y="4122479"/>
                <a:ext cx="100800" cy="26640"/>
              </p14:xfrm>
            </p:contentPart>
          </mc:Choice>
          <mc:Fallback>
            <p:pic>
              <p:nvPicPr>
                <p:cNvPr id="254" name="Input penna 253">
                  <a:extLst>
                    <a:ext uri="{FF2B5EF4-FFF2-40B4-BE49-F238E27FC236}">
                      <a16:creationId xmlns:a16="http://schemas.microsoft.com/office/drawing/2014/main" id="{69DD519B-FC9E-19C8-D34E-B33C3CA9A88C}"/>
                    </a:ext>
                  </a:extLst>
                </p:cNvPr>
                <p:cNvPicPr/>
                <p:nvPr/>
              </p:nvPicPr>
              <p:blipFill>
                <a:blip r:embed="rId351"/>
                <a:stretch>
                  <a:fillRect/>
                </a:stretch>
              </p:blipFill>
              <p:spPr>
                <a:xfrm>
                  <a:off x="7880251" y="4115279"/>
                  <a:ext cx="11592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2">
              <p14:nvContentPartPr>
                <p14:cNvPr id="255" name="Input penna 254">
                  <a:extLst>
                    <a:ext uri="{FF2B5EF4-FFF2-40B4-BE49-F238E27FC236}">
                      <a16:creationId xmlns:a16="http://schemas.microsoft.com/office/drawing/2014/main" id="{284CC83F-860B-CF7A-5D25-836720A4E255}"/>
                    </a:ext>
                  </a:extLst>
                </p14:cNvPr>
                <p14:cNvContentPartPr/>
                <p14:nvPr/>
              </p14:nvContentPartPr>
              <p14:xfrm>
                <a:off x="7910131" y="4156319"/>
                <a:ext cx="12240" cy="60120"/>
              </p14:xfrm>
            </p:contentPart>
          </mc:Choice>
          <mc:Fallback>
            <p:pic>
              <p:nvPicPr>
                <p:cNvPr id="255" name="Input penna 254">
                  <a:extLst>
                    <a:ext uri="{FF2B5EF4-FFF2-40B4-BE49-F238E27FC236}">
                      <a16:creationId xmlns:a16="http://schemas.microsoft.com/office/drawing/2014/main" id="{284CC83F-860B-CF7A-5D25-836720A4E255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7902571" y="4148759"/>
                  <a:ext cx="27360" cy="7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4">
              <p14:nvContentPartPr>
                <p14:cNvPr id="256" name="Input penna 255">
                  <a:extLst>
                    <a:ext uri="{FF2B5EF4-FFF2-40B4-BE49-F238E27FC236}">
                      <a16:creationId xmlns:a16="http://schemas.microsoft.com/office/drawing/2014/main" id="{BB2A7291-B1B2-F2C8-56AD-DD169C62D643}"/>
                    </a:ext>
                  </a:extLst>
                </p14:cNvPr>
                <p14:cNvContentPartPr/>
                <p14:nvPr/>
              </p14:nvContentPartPr>
              <p14:xfrm>
                <a:off x="7925611" y="4156319"/>
                <a:ext cx="68400" cy="85680"/>
              </p14:xfrm>
            </p:contentPart>
          </mc:Choice>
          <mc:Fallback>
            <p:pic>
              <p:nvPicPr>
                <p:cNvPr id="256" name="Input penna 255">
                  <a:extLst>
                    <a:ext uri="{FF2B5EF4-FFF2-40B4-BE49-F238E27FC236}">
                      <a16:creationId xmlns:a16="http://schemas.microsoft.com/office/drawing/2014/main" id="{BB2A7291-B1B2-F2C8-56AD-DD169C62D643}"/>
                    </a:ext>
                  </a:extLst>
                </p:cNvPr>
                <p:cNvPicPr/>
                <p:nvPr/>
              </p:nvPicPr>
              <p:blipFill>
                <a:blip r:embed="rId355"/>
                <a:stretch>
                  <a:fillRect/>
                </a:stretch>
              </p:blipFill>
              <p:spPr>
                <a:xfrm>
                  <a:off x="7918051" y="4148759"/>
                  <a:ext cx="8352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6">
              <p14:nvContentPartPr>
                <p14:cNvPr id="257" name="Input penna 256">
                  <a:extLst>
                    <a:ext uri="{FF2B5EF4-FFF2-40B4-BE49-F238E27FC236}">
                      <a16:creationId xmlns:a16="http://schemas.microsoft.com/office/drawing/2014/main" id="{F9BE1955-F1E4-DA64-FCFB-C816C041968B}"/>
                    </a:ext>
                  </a:extLst>
                </p14:cNvPr>
                <p14:cNvContentPartPr/>
                <p14:nvPr/>
              </p14:nvContentPartPr>
              <p14:xfrm>
                <a:off x="8098771" y="4098719"/>
                <a:ext cx="45360" cy="62280"/>
              </p14:xfrm>
            </p:contentPart>
          </mc:Choice>
          <mc:Fallback>
            <p:pic>
              <p:nvPicPr>
                <p:cNvPr id="257" name="Input penna 256">
                  <a:extLst>
                    <a:ext uri="{FF2B5EF4-FFF2-40B4-BE49-F238E27FC236}">
                      <a16:creationId xmlns:a16="http://schemas.microsoft.com/office/drawing/2014/main" id="{F9BE1955-F1E4-DA64-FCFB-C816C041968B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8091211" y="4091159"/>
                  <a:ext cx="6048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8">
              <p14:nvContentPartPr>
                <p14:cNvPr id="258" name="Input penna 257">
                  <a:extLst>
                    <a:ext uri="{FF2B5EF4-FFF2-40B4-BE49-F238E27FC236}">
                      <a16:creationId xmlns:a16="http://schemas.microsoft.com/office/drawing/2014/main" id="{2293C471-AC2C-9C72-92BA-EA7C4EFA211B}"/>
                    </a:ext>
                  </a:extLst>
                </p14:cNvPr>
                <p14:cNvContentPartPr/>
                <p14:nvPr/>
              </p14:nvContentPartPr>
              <p14:xfrm>
                <a:off x="8130091" y="4126079"/>
                <a:ext cx="54000" cy="6120"/>
              </p14:xfrm>
            </p:contentPart>
          </mc:Choice>
          <mc:Fallback>
            <p:pic>
              <p:nvPicPr>
                <p:cNvPr id="258" name="Input penna 257">
                  <a:extLst>
                    <a:ext uri="{FF2B5EF4-FFF2-40B4-BE49-F238E27FC236}">
                      <a16:creationId xmlns:a16="http://schemas.microsoft.com/office/drawing/2014/main" id="{2293C471-AC2C-9C72-92BA-EA7C4EFA211B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8122531" y="4118519"/>
                  <a:ext cx="69120" cy="2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0">
              <p14:nvContentPartPr>
                <p14:cNvPr id="259" name="Input penna 258">
                  <a:extLst>
                    <a:ext uri="{FF2B5EF4-FFF2-40B4-BE49-F238E27FC236}">
                      <a16:creationId xmlns:a16="http://schemas.microsoft.com/office/drawing/2014/main" id="{C7B2A3D4-E1F1-C9BD-671B-7DC9E30B9181}"/>
                    </a:ext>
                  </a:extLst>
                </p14:cNvPr>
                <p14:cNvContentPartPr/>
                <p14:nvPr/>
              </p14:nvContentPartPr>
              <p14:xfrm>
                <a:off x="8194891" y="4069199"/>
                <a:ext cx="7920" cy="82080"/>
              </p14:xfrm>
            </p:contentPart>
          </mc:Choice>
          <mc:Fallback>
            <p:pic>
              <p:nvPicPr>
                <p:cNvPr id="259" name="Input penna 258">
                  <a:extLst>
                    <a:ext uri="{FF2B5EF4-FFF2-40B4-BE49-F238E27FC236}">
                      <a16:creationId xmlns:a16="http://schemas.microsoft.com/office/drawing/2014/main" id="{C7B2A3D4-E1F1-C9BD-671B-7DC9E30B9181}"/>
                    </a:ext>
                  </a:extLst>
                </p:cNvPr>
                <p:cNvPicPr/>
                <p:nvPr/>
              </p:nvPicPr>
              <p:blipFill>
                <a:blip r:embed="rId361"/>
                <a:stretch>
                  <a:fillRect/>
                </a:stretch>
              </p:blipFill>
              <p:spPr>
                <a:xfrm>
                  <a:off x="8187331" y="4061639"/>
                  <a:ext cx="23040" cy="9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2">
              <p14:nvContentPartPr>
                <p14:cNvPr id="260" name="Input penna 259">
                  <a:extLst>
                    <a:ext uri="{FF2B5EF4-FFF2-40B4-BE49-F238E27FC236}">
                      <a16:creationId xmlns:a16="http://schemas.microsoft.com/office/drawing/2014/main" id="{0DAD61A8-4DCF-208F-CA7B-C92106F0B6A8}"/>
                    </a:ext>
                  </a:extLst>
                </p14:cNvPr>
                <p14:cNvContentPartPr/>
                <p14:nvPr/>
              </p14:nvContentPartPr>
              <p14:xfrm>
                <a:off x="8231251" y="4067759"/>
                <a:ext cx="7560" cy="92880"/>
              </p14:xfrm>
            </p:contentPart>
          </mc:Choice>
          <mc:Fallback>
            <p:pic>
              <p:nvPicPr>
                <p:cNvPr id="260" name="Input penna 259">
                  <a:extLst>
                    <a:ext uri="{FF2B5EF4-FFF2-40B4-BE49-F238E27FC236}">
                      <a16:creationId xmlns:a16="http://schemas.microsoft.com/office/drawing/2014/main" id="{0DAD61A8-4DCF-208F-CA7B-C92106F0B6A8}"/>
                    </a:ext>
                  </a:extLst>
                </p:cNvPr>
                <p:cNvPicPr/>
                <p:nvPr/>
              </p:nvPicPr>
              <p:blipFill>
                <a:blip r:embed="rId363"/>
                <a:stretch>
                  <a:fillRect/>
                </a:stretch>
              </p:blipFill>
              <p:spPr>
                <a:xfrm>
                  <a:off x="8223691" y="4060199"/>
                  <a:ext cx="22680" cy="10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2" name="Gruppo 271">
            <a:extLst>
              <a:ext uri="{FF2B5EF4-FFF2-40B4-BE49-F238E27FC236}">
                <a16:creationId xmlns:a16="http://schemas.microsoft.com/office/drawing/2014/main" id="{19B8A794-0D6D-06D7-947E-284BC175A836}"/>
              </a:ext>
            </a:extLst>
          </p:cNvPr>
          <p:cNvGrpSpPr/>
          <p:nvPr/>
        </p:nvGrpSpPr>
        <p:grpSpPr>
          <a:xfrm>
            <a:off x="8415211" y="4023839"/>
            <a:ext cx="409320" cy="261000"/>
            <a:chOff x="8415211" y="4023839"/>
            <a:chExt cx="409320" cy="261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64">
              <p14:nvContentPartPr>
                <p14:cNvPr id="263" name="Input penna 262">
                  <a:extLst>
                    <a:ext uri="{FF2B5EF4-FFF2-40B4-BE49-F238E27FC236}">
                      <a16:creationId xmlns:a16="http://schemas.microsoft.com/office/drawing/2014/main" id="{EBEA2AE2-4131-0D24-A8FF-AE392E5281CC}"/>
                    </a:ext>
                  </a:extLst>
                </p14:cNvPr>
                <p14:cNvContentPartPr/>
                <p14:nvPr/>
              </p14:nvContentPartPr>
              <p14:xfrm>
                <a:off x="8467411" y="4023839"/>
                <a:ext cx="90360" cy="25560"/>
              </p14:xfrm>
            </p:contentPart>
          </mc:Choice>
          <mc:Fallback>
            <p:pic>
              <p:nvPicPr>
                <p:cNvPr id="263" name="Input penna 262">
                  <a:extLst>
                    <a:ext uri="{FF2B5EF4-FFF2-40B4-BE49-F238E27FC236}">
                      <a16:creationId xmlns:a16="http://schemas.microsoft.com/office/drawing/2014/main" id="{EBEA2AE2-4131-0D24-A8FF-AE392E5281CC}"/>
                    </a:ext>
                  </a:extLst>
                </p:cNvPr>
                <p:cNvPicPr/>
                <p:nvPr/>
              </p:nvPicPr>
              <p:blipFill>
                <a:blip r:embed="rId365"/>
                <a:stretch>
                  <a:fillRect/>
                </a:stretch>
              </p:blipFill>
              <p:spPr>
                <a:xfrm>
                  <a:off x="8460211" y="4016279"/>
                  <a:ext cx="10548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6">
              <p14:nvContentPartPr>
                <p14:cNvPr id="264" name="Input penna 263">
                  <a:extLst>
                    <a:ext uri="{FF2B5EF4-FFF2-40B4-BE49-F238E27FC236}">
                      <a16:creationId xmlns:a16="http://schemas.microsoft.com/office/drawing/2014/main" id="{3D0CD3F0-5246-AEB4-63C7-EEC23F70A74B}"/>
                    </a:ext>
                  </a:extLst>
                </p14:cNvPr>
                <p14:cNvContentPartPr/>
                <p14:nvPr/>
              </p14:nvContentPartPr>
              <p14:xfrm>
                <a:off x="8444011" y="4049759"/>
                <a:ext cx="120600" cy="68400"/>
              </p14:xfrm>
            </p:contentPart>
          </mc:Choice>
          <mc:Fallback>
            <p:pic>
              <p:nvPicPr>
                <p:cNvPr id="264" name="Input penna 263">
                  <a:extLst>
                    <a:ext uri="{FF2B5EF4-FFF2-40B4-BE49-F238E27FC236}">
                      <a16:creationId xmlns:a16="http://schemas.microsoft.com/office/drawing/2014/main" id="{3D0CD3F0-5246-AEB4-63C7-EEC23F70A74B}"/>
                    </a:ext>
                  </a:extLst>
                </p:cNvPr>
                <p:cNvPicPr/>
                <p:nvPr/>
              </p:nvPicPr>
              <p:blipFill>
                <a:blip r:embed="rId367"/>
                <a:stretch>
                  <a:fillRect/>
                </a:stretch>
              </p:blipFill>
              <p:spPr>
                <a:xfrm>
                  <a:off x="8436451" y="4042199"/>
                  <a:ext cx="135360" cy="8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8">
              <p14:nvContentPartPr>
                <p14:cNvPr id="265" name="Input penna 264">
                  <a:extLst>
                    <a:ext uri="{FF2B5EF4-FFF2-40B4-BE49-F238E27FC236}">
                      <a16:creationId xmlns:a16="http://schemas.microsoft.com/office/drawing/2014/main" id="{B9A14169-DC60-422E-C5D3-75EF0E44CC16}"/>
                    </a:ext>
                  </a:extLst>
                </p14:cNvPr>
                <p14:cNvContentPartPr/>
                <p14:nvPr/>
              </p14:nvContentPartPr>
              <p14:xfrm>
                <a:off x="8415211" y="4146599"/>
                <a:ext cx="146880" cy="25200"/>
              </p14:xfrm>
            </p:contentPart>
          </mc:Choice>
          <mc:Fallback>
            <p:pic>
              <p:nvPicPr>
                <p:cNvPr id="265" name="Input penna 264">
                  <a:extLst>
                    <a:ext uri="{FF2B5EF4-FFF2-40B4-BE49-F238E27FC236}">
                      <a16:creationId xmlns:a16="http://schemas.microsoft.com/office/drawing/2014/main" id="{B9A14169-DC60-422E-C5D3-75EF0E44CC16}"/>
                    </a:ext>
                  </a:extLst>
                </p:cNvPr>
                <p:cNvPicPr/>
                <p:nvPr/>
              </p:nvPicPr>
              <p:blipFill>
                <a:blip r:embed="rId369"/>
                <a:stretch>
                  <a:fillRect/>
                </a:stretch>
              </p:blipFill>
              <p:spPr>
                <a:xfrm>
                  <a:off x="8407651" y="4139039"/>
                  <a:ext cx="16200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0">
              <p14:nvContentPartPr>
                <p14:cNvPr id="266" name="Input penna 265">
                  <a:extLst>
                    <a:ext uri="{FF2B5EF4-FFF2-40B4-BE49-F238E27FC236}">
                      <a16:creationId xmlns:a16="http://schemas.microsoft.com/office/drawing/2014/main" id="{C7F98AED-3239-E677-3B43-EDB758FA45E6}"/>
                    </a:ext>
                  </a:extLst>
                </p14:cNvPr>
                <p14:cNvContentPartPr/>
                <p14:nvPr/>
              </p14:nvContentPartPr>
              <p14:xfrm>
                <a:off x="8453371" y="4194839"/>
                <a:ext cx="146880" cy="90000"/>
              </p14:xfrm>
            </p:contentPart>
          </mc:Choice>
          <mc:Fallback>
            <p:pic>
              <p:nvPicPr>
                <p:cNvPr id="266" name="Input penna 265">
                  <a:extLst>
                    <a:ext uri="{FF2B5EF4-FFF2-40B4-BE49-F238E27FC236}">
                      <a16:creationId xmlns:a16="http://schemas.microsoft.com/office/drawing/2014/main" id="{C7F98AED-3239-E677-3B43-EDB758FA45E6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8445811" y="4187279"/>
                  <a:ext cx="162000" cy="10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2">
              <p14:nvContentPartPr>
                <p14:cNvPr id="267" name="Input penna 266">
                  <a:extLst>
                    <a:ext uri="{FF2B5EF4-FFF2-40B4-BE49-F238E27FC236}">
                      <a16:creationId xmlns:a16="http://schemas.microsoft.com/office/drawing/2014/main" id="{AED3560E-DCFE-8DC3-D69B-3AB43056E5A5}"/>
                    </a:ext>
                  </a:extLst>
                </p14:cNvPr>
                <p14:cNvContentPartPr/>
                <p14:nvPr/>
              </p14:nvContentPartPr>
              <p14:xfrm>
                <a:off x="8618971" y="4074599"/>
                <a:ext cx="94320" cy="15480"/>
              </p14:xfrm>
            </p:contentPart>
          </mc:Choice>
          <mc:Fallback>
            <p:pic>
              <p:nvPicPr>
                <p:cNvPr id="267" name="Input penna 266">
                  <a:extLst>
                    <a:ext uri="{FF2B5EF4-FFF2-40B4-BE49-F238E27FC236}">
                      <a16:creationId xmlns:a16="http://schemas.microsoft.com/office/drawing/2014/main" id="{AED3560E-DCFE-8DC3-D69B-3AB43056E5A5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8611411" y="4067039"/>
                  <a:ext cx="109440" cy="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4">
              <p14:nvContentPartPr>
                <p14:cNvPr id="268" name="Input penna 267">
                  <a:extLst>
                    <a:ext uri="{FF2B5EF4-FFF2-40B4-BE49-F238E27FC236}">
                      <a16:creationId xmlns:a16="http://schemas.microsoft.com/office/drawing/2014/main" id="{09FA7BAE-62B7-C374-A0CC-41D9C5C0941C}"/>
                    </a:ext>
                  </a:extLst>
                </p14:cNvPr>
                <p14:cNvContentPartPr/>
                <p14:nvPr/>
              </p14:nvContentPartPr>
              <p14:xfrm>
                <a:off x="8600971" y="4094759"/>
                <a:ext cx="106920" cy="117720"/>
              </p14:xfrm>
            </p:contentPart>
          </mc:Choice>
          <mc:Fallback>
            <p:pic>
              <p:nvPicPr>
                <p:cNvPr id="268" name="Input penna 267">
                  <a:extLst>
                    <a:ext uri="{FF2B5EF4-FFF2-40B4-BE49-F238E27FC236}">
                      <a16:creationId xmlns:a16="http://schemas.microsoft.com/office/drawing/2014/main" id="{09FA7BAE-62B7-C374-A0CC-41D9C5C0941C}"/>
                    </a:ext>
                  </a:extLst>
                </p:cNvPr>
                <p:cNvPicPr/>
                <p:nvPr/>
              </p:nvPicPr>
              <p:blipFill>
                <a:blip r:embed="rId375"/>
                <a:stretch>
                  <a:fillRect/>
                </a:stretch>
              </p:blipFill>
              <p:spPr>
                <a:xfrm>
                  <a:off x="8593411" y="4087199"/>
                  <a:ext cx="122040" cy="13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6">
              <p14:nvContentPartPr>
                <p14:cNvPr id="269" name="Input penna 268">
                  <a:extLst>
                    <a:ext uri="{FF2B5EF4-FFF2-40B4-BE49-F238E27FC236}">
                      <a16:creationId xmlns:a16="http://schemas.microsoft.com/office/drawing/2014/main" id="{7DFDFBEF-DAF9-BCAB-88A4-A3D1174590EC}"/>
                    </a:ext>
                  </a:extLst>
                </p14:cNvPr>
                <p14:cNvContentPartPr/>
                <p14:nvPr/>
              </p14:nvContentPartPr>
              <p14:xfrm>
                <a:off x="8733811" y="4093679"/>
                <a:ext cx="4320" cy="91440"/>
              </p14:xfrm>
            </p:contentPart>
          </mc:Choice>
          <mc:Fallback>
            <p:pic>
              <p:nvPicPr>
                <p:cNvPr id="269" name="Input penna 268">
                  <a:extLst>
                    <a:ext uri="{FF2B5EF4-FFF2-40B4-BE49-F238E27FC236}">
                      <a16:creationId xmlns:a16="http://schemas.microsoft.com/office/drawing/2014/main" id="{7DFDFBEF-DAF9-BCAB-88A4-A3D1174590EC}"/>
                    </a:ext>
                  </a:extLst>
                </p:cNvPr>
                <p:cNvPicPr/>
                <p:nvPr/>
              </p:nvPicPr>
              <p:blipFill>
                <a:blip r:embed="rId377"/>
                <a:stretch>
                  <a:fillRect/>
                </a:stretch>
              </p:blipFill>
              <p:spPr>
                <a:xfrm>
                  <a:off x="8726251" y="4086119"/>
                  <a:ext cx="19440" cy="10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8">
              <p14:nvContentPartPr>
                <p14:cNvPr id="270" name="Input penna 269">
                  <a:extLst>
                    <a:ext uri="{FF2B5EF4-FFF2-40B4-BE49-F238E27FC236}">
                      <a16:creationId xmlns:a16="http://schemas.microsoft.com/office/drawing/2014/main" id="{43BE4BBA-ADD1-0677-1E76-E16B298D5D21}"/>
                    </a:ext>
                  </a:extLst>
                </p14:cNvPr>
                <p14:cNvContentPartPr/>
                <p14:nvPr/>
              </p14:nvContentPartPr>
              <p14:xfrm>
                <a:off x="8741731" y="4122119"/>
                <a:ext cx="82800" cy="25200"/>
              </p14:xfrm>
            </p:contentPart>
          </mc:Choice>
          <mc:Fallback>
            <p:pic>
              <p:nvPicPr>
                <p:cNvPr id="270" name="Input penna 269">
                  <a:extLst>
                    <a:ext uri="{FF2B5EF4-FFF2-40B4-BE49-F238E27FC236}">
                      <a16:creationId xmlns:a16="http://schemas.microsoft.com/office/drawing/2014/main" id="{43BE4BBA-ADD1-0677-1E76-E16B298D5D21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8734171" y="4114559"/>
                  <a:ext cx="97920" cy="40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8" name="Gruppo 287">
            <a:extLst>
              <a:ext uri="{FF2B5EF4-FFF2-40B4-BE49-F238E27FC236}">
                <a16:creationId xmlns:a16="http://schemas.microsoft.com/office/drawing/2014/main" id="{1200EAA8-F38B-FF24-EEB6-7AB33486787D}"/>
              </a:ext>
            </a:extLst>
          </p:cNvPr>
          <p:cNvGrpSpPr/>
          <p:nvPr/>
        </p:nvGrpSpPr>
        <p:grpSpPr>
          <a:xfrm>
            <a:off x="9016309" y="4099297"/>
            <a:ext cx="101520" cy="78120"/>
            <a:chOff x="9016309" y="4099297"/>
            <a:chExt cx="101520" cy="78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80">
              <p14:nvContentPartPr>
                <p14:cNvPr id="273" name="Input penna 272">
                  <a:extLst>
                    <a:ext uri="{FF2B5EF4-FFF2-40B4-BE49-F238E27FC236}">
                      <a16:creationId xmlns:a16="http://schemas.microsoft.com/office/drawing/2014/main" id="{F0AC4770-5E8C-DCFB-DE35-9C065AC68A79}"/>
                    </a:ext>
                  </a:extLst>
                </p14:cNvPr>
                <p14:cNvContentPartPr/>
                <p14:nvPr/>
              </p14:nvContentPartPr>
              <p14:xfrm>
                <a:off x="9022789" y="4099297"/>
                <a:ext cx="54360" cy="25200"/>
              </p14:xfrm>
            </p:contentPart>
          </mc:Choice>
          <mc:Fallback>
            <p:pic>
              <p:nvPicPr>
                <p:cNvPr id="273" name="Input penna 272">
                  <a:extLst>
                    <a:ext uri="{FF2B5EF4-FFF2-40B4-BE49-F238E27FC236}">
                      <a16:creationId xmlns:a16="http://schemas.microsoft.com/office/drawing/2014/main" id="{F0AC4770-5E8C-DCFB-DE35-9C065AC68A79}"/>
                    </a:ext>
                  </a:extLst>
                </p:cNvPr>
                <p:cNvPicPr/>
                <p:nvPr/>
              </p:nvPicPr>
              <p:blipFill>
                <a:blip r:embed="rId381"/>
                <a:stretch>
                  <a:fillRect/>
                </a:stretch>
              </p:blipFill>
              <p:spPr>
                <a:xfrm>
                  <a:off x="9015229" y="4091737"/>
                  <a:ext cx="6948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2">
              <p14:nvContentPartPr>
                <p14:cNvPr id="274" name="Input penna 273">
                  <a:extLst>
                    <a:ext uri="{FF2B5EF4-FFF2-40B4-BE49-F238E27FC236}">
                      <a16:creationId xmlns:a16="http://schemas.microsoft.com/office/drawing/2014/main" id="{DE82DE00-4C82-1B6A-8737-07A5B36D050A}"/>
                    </a:ext>
                  </a:extLst>
                </p14:cNvPr>
                <p14:cNvContentPartPr/>
                <p14:nvPr/>
              </p14:nvContentPartPr>
              <p14:xfrm>
                <a:off x="9016309" y="4162657"/>
                <a:ext cx="101520" cy="14760"/>
              </p14:xfrm>
            </p:contentPart>
          </mc:Choice>
          <mc:Fallback>
            <p:pic>
              <p:nvPicPr>
                <p:cNvPr id="274" name="Input penna 273">
                  <a:extLst>
                    <a:ext uri="{FF2B5EF4-FFF2-40B4-BE49-F238E27FC236}">
                      <a16:creationId xmlns:a16="http://schemas.microsoft.com/office/drawing/2014/main" id="{DE82DE00-4C82-1B6A-8737-07A5B36D050A}"/>
                    </a:ext>
                  </a:extLst>
                </p:cNvPr>
                <p:cNvPicPr/>
                <p:nvPr/>
              </p:nvPicPr>
              <p:blipFill>
                <a:blip r:embed="rId383"/>
                <a:stretch>
                  <a:fillRect/>
                </a:stretch>
              </p:blipFill>
              <p:spPr>
                <a:xfrm>
                  <a:off x="9008749" y="4155097"/>
                  <a:ext cx="116280" cy="29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1" name="Gruppo 290">
            <a:extLst>
              <a:ext uri="{FF2B5EF4-FFF2-40B4-BE49-F238E27FC236}">
                <a16:creationId xmlns:a16="http://schemas.microsoft.com/office/drawing/2014/main" id="{43232F61-0CEB-108E-435C-CF6200E8A0A3}"/>
              </a:ext>
            </a:extLst>
          </p:cNvPr>
          <p:cNvGrpSpPr/>
          <p:nvPr/>
        </p:nvGrpSpPr>
        <p:grpSpPr>
          <a:xfrm>
            <a:off x="9317629" y="4005337"/>
            <a:ext cx="815040" cy="185760"/>
            <a:chOff x="9317629" y="4005337"/>
            <a:chExt cx="815040" cy="185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84">
              <p14:nvContentPartPr>
                <p14:cNvPr id="275" name="Input penna 274">
                  <a:extLst>
                    <a:ext uri="{FF2B5EF4-FFF2-40B4-BE49-F238E27FC236}">
                      <a16:creationId xmlns:a16="http://schemas.microsoft.com/office/drawing/2014/main" id="{E853C914-D949-47DA-3568-5E5A51C077E6}"/>
                    </a:ext>
                  </a:extLst>
                </p14:cNvPr>
                <p14:cNvContentPartPr/>
                <p14:nvPr/>
              </p14:nvContentPartPr>
              <p14:xfrm>
                <a:off x="9317629" y="4076257"/>
                <a:ext cx="61920" cy="81720"/>
              </p14:xfrm>
            </p:contentPart>
          </mc:Choice>
          <mc:Fallback>
            <p:pic>
              <p:nvPicPr>
                <p:cNvPr id="275" name="Input penna 274">
                  <a:extLst>
                    <a:ext uri="{FF2B5EF4-FFF2-40B4-BE49-F238E27FC236}">
                      <a16:creationId xmlns:a16="http://schemas.microsoft.com/office/drawing/2014/main" id="{E853C914-D949-47DA-3568-5E5A51C077E6}"/>
                    </a:ext>
                  </a:extLst>
                </p:cNvPr>
                <p:cNvPicPr/>
                <p:nvPr/>
              </p:nvPicPr>
              <p:blipFill>
                <a:blip r:embed="rId385"/>
                <a:stretch>
                  <a:fillRect/>
                </a:stretch>
              </p:blipFill>
              <p:spPr>
                <a:xfrm>
                  <a:off x="9310069" y="4068697"/>
                  <a:ext cx="77040" cy="9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6">
              <p14:nvContentPartPr>
                <p14:cNvPr id="276" name="Input penna 275">
                  <a:extLst>
                    <a:ext uri="{FF2B5EF4-FFF2-40B4-BE49-F238E27FC236}">
                      <a16:creationId xmlns:a16="http://schemas.microsoft.com/office/drawing/2014/main" id="{0DC7E588-0DF1-82A8-DDCB-895421622458}"/>
                    </a:ext>
                  </a:extLst>
                </p14:cNvPr>
                <p14:cNvContentPartPr/>
                <p14:nvPr/>
              </p14:nvContentPartPr>
              <p14:xfrm>
                <a:off x="9402229" y="4081297"/>
                <a:ext cx="71640" cy="60840"/>
              </p14:xfrm>
            </p:contentPart>
          </mc:Choice>
          <mc:Fallback>
            <p:pic>
              <p:nvPicPr>
                <p:cNvPr id="276" name="Input penna 275">
                  <a:extLst>
                    <a:ext uri="{FF2B5EF4-FFF2-40B4-BE49-F238E27FC236}">
                      <a16:creationId xmlns:a16="http://schemas.microsoft.com/office/drawing/2014/main" id="{0DC7E588-0DF1-82A8-DDCB-895421622458}"/>
                    </a:ext>
                  </a:extLst>
                </p:cNvPr>
                <p:cNvPicPr/>
                <p:nvPr/>
              </p:nvPicPr>
              <p:blipFill>
                <a:blip r:embed="rId387"/>
                <a:stretch>
                  <a:fillRect/>
                </a:stretch>
              </p:blipFill>
              <p:spPr>
                <a:xfrm>
                  <a:off x="9394669" y="4073737"/>
                  <a:ext cx="86400" cy="7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8">
              <p14:nvContentPartPr>
                <p14:cNvPr id="277" name="Input penna 276">
                  <a:extLst>
                    <a:ext uri="{FF2B5EF4-FFF2-40B4-BE49-F238E27FC236}">
                      <a16:creationId xmlns:a16="http://schemas.microsoft.com/office/drawing/2014/main" id="{5965F1A8-61EB-1FA9-E177-3C568EA25B1A}"/>
                    </a:ext>
                  </a:extLst>
                </p14:cNvPr>
                <p14:cNvContentPartPr/>
                <p14:nvPr/>
              </p14:nvContentPartPr>
              <p14:xfrm>
                <a:off x="9495829" y="4070137"/>
                <a:ext cx="64080" cy="93600"/>
              </p14:xfrm>
            </p:contentPart>
          </mc:Choice>
          <mc:Fallback>
            <p:pic>
              <p:nvPicPr>
                <p:cNvPr id="277" name="Input penna 276">
                  <a:extLst>
                    <a:ext uri="{FF2B5EF4-FFF2-40B4-BE49-F238E27FC236}">
                      <a16:creationId xmlns:a16="http://schemas.microsoft.com/office/drawing/2014/main" id="{5965F1A8-61EB-1FA9-E177-3C568EA25B1A}"/>
                    </a:ext>
                  </a:extLst>
                </p:cNvPr>
                <p:cNvPicPr/>
                <p:nvPr/>
              </p:nvPicPr>
              <p:blipFill>
                <a:blip r:embed="rId389"/>
                <a:stretch>
                  <a:fillRect/>
                </a:stretch>
              </p:blipFill>
              <p:spPr>
                <a:xfrm>
                  <a:off x="9488269" y="4062577"/>
                  <a:ext cx="79200" cy="10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0">
              <p14:nvContentPartPr>
                <p14:cNvPr id="278" name="Input penna 277">
                  <a:extLst>
                    <a:ext uri="{FF2B5EF4-FFF2-40B4-BE49-F238E27FC236}">
                      <a16:creationId xmlns:a16="http://schemas.microsoft.com/office/drawing/2014/main" id="{A44544E3-6806-66DE-1A0B-EC563BE21834}"/>
                    </a:ext>
                  </a:extLst>
                </p14:cNvPr>
                <p14:cNvContentPartPr/>
                <p14:nvPr/>
              </p14:nvContentPartPr>
              <p14:xfrm>
                <a:off x="9599509" y="4087417"/>
                <a:ext cx="65160" cy="83520"/>
              </p14:xfrm>
            </p:contentPart>
          </mc:Choice>
          <mc:Fallback>
            <p:pic>
              <p:nvPicPr>
                <p:cNvPr id="278" name="Input penna 277">
                  <a:extLst>
                    <a:ext uri="{FF2B5EF4-FFF2-40B4-BE49-F238E27FC236}">
                      <a16:creationId xmlns:a16="http://schemas.microsoft.com/office/drawing/2014/main" id="{A44544E3-6806-66DE-1A0B-EC563BE21834}"/>
                    </a:ext>
                  </a:extLst>
                </p:cNvPr>
                <p:cNvPicPr/>
                <p:nvPr/>
              </p:nvPicPr>
              <p:blipFill>
                <a:blip r:embed="rId391"/>
                <a:stretch>
                  <a:fillRect/>
                </a:stretch>
              </p:blipFill>
              <p:spPr>
                <a:xfrm>
                  <a:off x="9591949" y="4079857"/>
                  <a:ext cx="80280" cy="9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2">
              <p14:nvContentPartPr>
                <p14:cNvPr id="279" name="Input penna 278">
                  <a:extLst>
                    <a:ext uri="{FF2B5EF4-FFF2-40B4-BE49-F238E27FC236}">
                      <a16:creationId xmlns:a16="http://schemas.microsoft.com/office/drawing/2014/main" id="{6F3D2820-2F4E-77EF-F3CA-5B7D8AAF4C98}"/>
                    </a:ext>
                  </a:extLst>
                </p14:cNvPr>
                <p14:cNvContentPartPr/>
                <p14:nvPr/>
              </p14:nvContentPartPr>
              <p14:xfrm>
                <a:off x="9670069" y="4116217"/>
                <a:ext cx="59400" cy="59760"/>
              </p14:xfrm>
            </p:contentPart>
          </mc:Choice>
          <mc:Fallback>
            <p:pic>
              <p:nvPicPr>
                <p:cNvPr id="279" name="Input penna 278">
                  <a:extLst>
                    <a:ext uri="{FF2B5EF4-FFF2-40B4-BE49-F238E27FC236}">
                      <a16:creationId xmlns:a16="http://schemas.microsoft.com/office/drawing/2014/main" id="{6F3D2820-2F4E-77EF-F3CA-5B7D8AAF4C98}"/>
                    </a:ext>
                  </a:extLst>
                </p:cNvPr>
                <p:cNvPicPr/>
                <p:nvPr/>
              </p:nvPicPr>
              <p:blipFill>
                <a:blip r:embed="rId393"/>
                <a:stretch>
                  <a:fillRect/>
                </a:stretch>
              </p:blipFill>
              <p:spPr>
                <a:xfrm>
                  <a:off x="9662509" y="4108657"/>
                  <a:ext cx="74520" cy="7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4">
              <p14:nvContentPartPr>
                <p14:cNvPr id="280" name="Input penna 279">
                  <a:extLst>
                    <a:ext uri="{FF2B5EF4-FFF2-40B4-BE49-F238E27FC236}">
                      <a16:creationId xmlns:a16="http://schemas.microsoft.com/office/drawing/2014/main" id="{E614AD9C-66AB-997A-CF0E-3E8DE7056E36}"/>
                    </a:ext>
                  </a:extLst>
                </p14:cNvPr>
                <p14:cNvContentPartPr/>
                <p14:nvPr/>
              </p14:nvContentPartPr>
              <p14:xfrm>
                <a:off x="9746029" y="4123417"/>
                <a:ext cx="43920" cy="57600"/>
              </p14:xfrm>
            </p:contentPart>
          </mc:Choice>
          <mc:Fallback>
            <p:pic>
              <p:nvPicPr>
                <p:cNvPr id="280" name="Input penna 279">
                  <a:extLst>
                    <a:ext uri="{FF2B5EF4-FFF2-40B4-BE49-F238E27FC236}">
                      <a16:creationId xmlns:a16="http://schemas.microsoft.com/office/drawing/2014/main" id="{E614AD9C-66AB-997A-CF0E-3E8DE7056E36}"/>
                    </a:ext>
                  </a:extLst>
                </p:cNvPr>
                <p:cNvPicPr/>
                <p:nvPr/>
              </p:nvPicPr>
              <p:blipFill>
                <a:blip r:embed="rId395"/>
                <a:stretch>
                  <a:fillRect/>
                </a:stretch>
              </p:blipFill>
              <p:spPr>
                <a:xfrm>
                  <a:off x="9738469" y="4115857"/>
                  <a:ext cx="58680" cy="7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6">
              <p14:nvContentPartPr>
                <p14:cNvPr id="281" name="Input penna 280">
                  <a:extLst>
                    <a:ext uri="{FF2B5EF4-FFF2-40B4-BE49-F238E27FC236}">
                      <a16:creationId xmlns:a16="http://schemas.microsoft.com/office/drawing/2014/main" id="{E1498710-1282-C2FF-B2B5-AA9BDF407EB9}"/>
                    </a:ext>
                  </a:extLst>
                </p14:cNvPr>
                <p14:cNvContentPartPr/>
                <p14:nvPr/>
              </p14:nvContentPartPr>
              <p14:xfrm>
                <a:off x="9807589" y="4005337"/>
                <a:ext cx="102960" cy="179280"/>
              </p14:xfrm>
            </p:contentPart>
          </mc:Choice>
          <mc:Fallback>
            <p:pic>
              <p:nvPicPr>
                <p:cNvPr id="281" name="Input penna 280">
                  <a:extLst>
                    <a:ext uri="{FF2B5EF4-FFF2-40B4-BE49-F238E27FC236}">
                      <a16:creationId xmlns:a16="http://schemas.microsoft.com/office/drawing/2014/main" id="{E1498710-1282-C2FF-B2B5-AA9BDF407EB9}"/>
                    </a:ext>
                  </a:extLst>
                </p:cNvPr>
                <p:cNvPicPr/>
                <p:nvPr/>
              </p:nvPicPr>
              <p:blipFill>
                <a:blip r:embed="rId397"/>
                <a:stretch>
                  <a:fillRect/>
                </a:stretch>
              </p:blipFill>
              <p:spPr>
                <a:xfrm>
                  <a:off x="9800389" y="3997777"/>
                  <a:ext cx="118080" cy="19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8">
              <p14:nvContentPartPr>
                <p14:cNvPr id="282" name="Input penna 281">
                  <a:extLst>
                    <a:ext uri="{FF2B5EF4-FFF2-40B4-BE49-F238E27FC236}">
                      <a16:creationId xmlns:a16="http://schemas.microsoft.com/office/drawing/2014/main" id="{6CAE4006-BB85-AD91-2101-7F1059D2C8E5}"/>
                    </a:ext>
                  </a:extLst>
                </p14:cNvPr>
                <p14:cNvContentPartPr/>
                <p14:nvPr/>
              </p14:nvContentPartPr>
              <p14:xfrm>
                <a:off x="9922069" y="4118017"/>
                <a:ext cx="82440" cy="51120"/>
              </p14:xfrm>
            </p:contentPart>
          </mc:Choice>
          <mc:Fallback>
            <p:pic>
              <p:nvPicPr>
                <p:cNvPr id="282" name="Input penna 281">
                  <a:extLst>
                    <a:ext uri="{FF2B5EF4-FFF2-40B4-BE49-F238E27FC236}">
                      <a16:creationId xmlns:a16="http://schemas.microsoft.com/office/drawing/2014/main" id="{6CAE4006-BB85-AD91-2101-7F1059D2C8E5}"/>
                    </a:ext>
                  </a:extLst>
                </p:cNvPr>
                <p:cNvPicPr/>
                <p:nvPr/>
              </p:nvPicPr>
              <p:blipFill>
                <a:blip r:embed="rId399"/>
                <a:stretch>
                  <a:fillRect/>
                </a:stretch>
              </p:blipFill>
              <p:spPr>
                <a:xfrm>
                  <a:off x="9914509" y="4110457"/>
                  <a:ext cx="97200" cy="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0">
              <p14:nvContentPartPr>
                <p14:cNvPr id="283" name="Input penna 282">
                  <a:extLst>
                    <a:ext uri="{FF2B5EF4-FFF2-40B4-BE49-F238E27FC236}">
                      <a16:creationId xmlns:a16="http://schemas.microsoft.com/office/drawing/2014/main" id="{3A6B4B77-752C-0949-03E3-0D54E4824D43}"/>
                    </a:ext>
                  </a:extLst>
                </p14:cNvPr>
                <p14:cNvContentPartPr/>
                <p14:nvPr/>
              </p14:nvContentPartPr>
              <p14:xfrm>
                <a:off x="10020349" y="4110457"/>
                <a:ext cx="12240" cy="41400"/>
              </p14:xfrm>
            </p:contentPart>
          </mc:Choice>
          <mc:Fallback>
            <p:pic>
              <p:nvPicPr>
                <p:cNvPr id="283" name="Input penna 282">
                  <a:extLst>
                    <a:ext uri="{FF2B5EF4-FFF2-40B4-BE49-F238E27FC236}">
                      <a16:creationId xmlns:a16="http://schemas.microsoft.com/office/drawing/2014/main" id="{3A6B4B77-752C-0949-03E3-0D54E4824D43}"/>
                    </a:ext>
                  </a:extLst>
                </p:cNvPr>
                <p:cNvPicPr/>
                <p:nvPr/>
              </p:nvPicPr>
              <p:blipFill>
                <a:blip r:embed="rId401"/>
                <a:stretch>
                  <a:fillRect/>
                </a:stretch>
              </p:blipFill>
              <p:spPr>
                <a:xfrm>
                  <a:off x="10012789" y="4102897"/>
                  <a:ext cx="27360" cy="5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2">
              <p14:nvContentPartPr>
                <p14:cNvPr id="284" name="Input penna 283">
                  <a:extLst>
                    <a:ext uri="{FF2B5EF4-FFF2-40B4-BE49-F238E27FC236}">
                      <a16:creationId xmlns:a16="http://schemas.microsoft.com/office/drawing/2014/main" id="{D01D8A35-33C8-8CA1-865A-B331F3B0B730}"/>
                    </a:ext>
                  </a:extLst>
                </p14:cNvPr>
                <p14:cNvContentPartPr/>
                <p14:nvPr/>
              </p14:nvContentPartPr>
              <p14:xfrm>
                <a:off x="10041589" y="4109377"/>
                <a:ext cx="91080" cy="81720"/>
              </p14:xfrm>
            </p:contentPart>
          </mc:Choice>
          <mc:Fallback>
            <p:pic>
              <p:nvPicPr>
                <p:cNvPr id="284" name="Input penna 283">
                  <a:extLst>
                    <a:ext uri="{FF2B5EF4-FFF2-40B4-BE49-F238E27FC236}">
                      <a16:creationId xmlns:a16="http://schemas.microsoft.com/office/drawing/2014/main" id="{D01D8A35-33C8-8CA1-865A-B331F3B0B730}"/>
                    </a:ext>
                  </a:extLst>
                </p:cNvPr>
                <p:cNvPicPr/>
                <p:nvPr/>
              </p:nvPicPr>
              <p:blipFill>
                <a:blip r:embed="rId403"/>
                <a:stretch>
                  <a:fillRect/>
                </a:stretch>
              </p:blipFill>
              <p:spPr>
                <a:xfrm>
                  <a:off x="10034029" y="4101817"/>
                  <a:ext cx="106200" cy="9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4">
              <p14:nvContentPartPr>
                <p14:cNvPr id="289" name="Input penna 288">
                  <a:extLst>
                    <a:ext uri="{FF2B5EF4-FFF2-40B4-BE49-F238E27FC236}">
                      <a16:creationId xmlns:a16="http://schemas.microsoft.com/office/drawing/2014/main" id="{6F0B36EC-B141-94D4-3F81-DB574400296A}"/>
                    </a:ext>
                  </a:extLst>
                </p14:cNvPr>
                <p14:cNvContentPartPr/>
                <p14:nvPr/>
              </p14:nvContentPartPr>
              <p14:xfrm>
                <a:off x="10006230" y="4075722"/>
                <a:ext cx="74520" cy="104040"/>
              </p14:xfrm>
            </p:contentPart>
          </mc:Choice>
          <mc:Fallback>
            <p:pic>
              <p:nvPicPr>
                <p:cNvPr id="289" name="Input penna 288">
                  <a:extLst>
                    <a:ext uri="{FF2B5EF4-FFF2-40B4-BE49-F238E27FC236}">
                      <a16:creationId xmlns:a16="http://schemas.microsoft.com/office/drawing/2014/main" id="{6F0B36EC-B141-94D4-3F81-DB574400296A}"/>
                    </a:ext>
                  </a:extLst>
                </p:cNvPr>
                <p:cNvPicPr/>
                <p:nvPr/>
              </p:nvPicPr>
              <p:blipFill>
                <a:blip r:embed="rId405"/>
                <a:stretch>
                  <a:fillRect/>
                </a:stretch>
              </p:blipFill>
              <p:spPr>
                <a:xfrm>
                  <a:off x="9998670" y="4068162"/>
                  <a:ext cx="89640" cy="119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6" name="Gruppo 305">
            <a:extLst>
              <a:ext uri="{FF2B5EF4-FFF2-40B4-BE49-F238E27FC236}">
                <a16:creationId xmlns:a16="http://schemas.microsoft.com/office/drawing/2014/main" id="{03A3A1D6-6F7C-9DAC-3FF1-B49E653053D6}"/>
              </a:ext>
            </a:extLst>
          </p:cNvPr>
          <p:cNvGrpSpPr/>
          <p:nvPr/>
        </p:nvGrpSpPr>
        <p:grpSpPr>
          <a:xfrm>
            <a:off x="10281630" y="3964122"/>
            <a:ext cx="690245" cy="254328"/>
            <a:chOff x="10281630" y="3964122"/>
            <a:chExt cx="690245" cy="254328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06">
              <p14:nvContentPartPr>
                <p14:cNvPr id="292" name="Input penna 291">
                  <a:extLst>
                    <a:ext uri="{FF2B5EF4-FFF2-40B4-BE49-F238E27FC236}">
                      <a16:creationId xmlns:a16="http://schemas.microsoft.com/office/drawing/2014/main" id="{70AA69BF-6EDD-96AC-98D4-1383EF91B102}"/>
                    </a:ext>
                  </a:extLst>
                </p14:cNvPr>
                <p14:cNvContentPartPr/>
                <p14:nvPr/>
              </p14:nvContentPartPr>
              <p14:xfrm>
                <a:off x="10281630" y="4072122"/>
                <a:ext cx="59760" cy="86400"/>
              </p14:xfrm>
            </p:contentPart>
          </mc:Choice>
          <mc:Fallback>
            <p:pic>
              <p:nvPicPr>
                <p:cNvPr id="292" name="Input penna 291">
                  <a:extLst>
                    <a:ext uri="{FF2B5EF4-FFF2-40B4-BE49-F238E27FC236}">
                      <a16:creationId xmlns:a16="http://schemas.microsoft.com/office/drawing/2014/main" id="{70AA69BF-6EDD-96AC-98D4-1383EF91B102}"/>
                    </a:ext>
                  </a:extLst>
                </p:cNvPr>
                <p:cNvPicPr/>
                <p:nvPr/>
              </p:nvPicPr>
              <p:blipFill>
                <a:blip r:embed="rId407"/>
                <a:stretch>
                  <a:fillRect/>
                </a:stretch>
              </p:blipFill>
              <p:spPr>
                <a:xfrm>
                  <a:off x="10274070" y="4064562"/>
                  <a:ext cx="74520" cy="10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8">
              <p14:nvContentPartPr>
                <p14:cNvPr id="293" name="Input penna 292">
                  <a:extLst>
                    <a:ext uri="{FF2B5EF4-FFF2-40B4-BE49-F238E27FC236}">
                      <a16:creationId xmlns:a16="http://schemas.microsoft.com/office/drawing/2014/main" id="{F272F593-F21B-9419-7955-968B8A777E02}"/>
                    </a:ext>
                  </a:extLst>
                </p14:cNvPr>
                <p14:cNvContentPartPr/>
                <p14:nvPr/>
              </p14:nvContentPartPr>
              <p14:xfrm>
                <a:off x="10363710" y="4076442"/>
                <a:ext cx="92880" cy="83160"/>
              </p14:xfrm>
            </p:contentPart>
          </mc:Choice>
          <mc:Fallback>
            <p:pic>
              <p:nvPicPr>
                <p:cNvPr id="293" name="Input penna 292">
                  <a:extLst>
                    <a:ext uri="{FF2B5EF4-FFF2-40B4-BE49-F238E27FC236}">
                      <a16:creationId xmlns:a16="http://schemas.microsoft.com/office/drawing/2014/main" id="{F272F593-F21B-9419-7955-968B8A777E02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10356150" y="4068882"/>
                  <a:ext cx="108000" cy="9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0">
              <p14:nvContentPartPr>
                <p14:cNvPr id="294" name="Input penna 293">
                  <a:extLst>
                    <a:ext uri="{FF2B5EF4-FFF2-40B4-BE49-F238E27FC236}">
                      <a16:creationId xmlns:a16="http://schemas.microsoft.com/office/drawing/2014/main" id="{A93EB1C7-66FC-90EC-931F-711232E226DA}"/>
                    </a:ext>
                  </a:extLst>
                </p14:cNvPr>
                <p14:cNvContentPartPr/>
                <p14:nvPr/>
              </p14:nvContentPartPr>
              <p14:xfrm>
                <a:off x="10463430" y="3964122"/>
                <a:ext cx="49680" cy="227520"/>
              </p14:xfrm>
            </p:contentPart>
          </mc:Choice>
          <mc:Fallback>
            <p:pic>
              <p:nvPicPr>
                <p:cNvPr id="294" name="Input penna 293">
                  <a:extLst>
                    <a:ext uri="{FF2B5EF4-FFF2-40B4-BE49-F238E27FC236}">
                      <a16:creationId xmlns:a16="http://schemas.microsoft.com/office/drawing/2014/main" id="{A93EB1C7-66FC-90EC-931F-711232E226DA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10455870" y="3956562"/>
                  <a:ext cx="64800" cy="24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2">
              <p14:nvContentPartPr>
                <p14:cNvPr id="297" name="Input penna 296">
                  <a:extLst>
                    <a:ext uri="{FF2B5EF4-FFF2-40B4-BE49-F238E27FC236}">
                      <a16:creationId xmlns:a16="http://schemas.microsoft.com/office/drawing/2014/main" id="{4F7C5487-2246-376D-0472-9B75D7DD6902}"/>
                    </a:ext>
                  </a:extLst>
                </p14:cNvPr>
                <p14:cNvContentPartPr/>
                <p14:nvPr/>
              </p14:nvContentPartPr>
              <p14:xfrm>
                <a:off x="10590870" y="4074642"/>
                <a:ext cx="73800" cy="90360"/>
              </p14:xfrm>
            </p:contentPart>
          </mc:Choice>
          <mc:Fallback>
            <p:pic>
              <p:nvPicPr>
                <p:cNvPr id="297" name="Input penna 296">
                  <a:extLst>
                    <a:ext uri="{FF2B5EF4-FFF2-40B4-BE49-F238E27FC236}">
                      <a16:creationId xmlns:a16="http://schemas.microsoft.com/office/drawing/2014/main" id="{4F7C5487-2246-376D-0472-9B75D7DD6902}"/>
                    </a:ext>
                  </a:extLst>
                </p:cNvPr>
                <p:cNvPicPr/>
                <p:nvPr/>
              </p:nvPicPr>
              <p:blipFill>
                <a:blip r:embed="rId413"/>
                <a:stretch>
                  <a:fillRect/>
                </a:stretch>
              </p:blipFill>
              <p:spPr>
                <a:xfrm>
                  <a:off x="10583310" y="4067082"/>
                  <a:ext cx="88920" cy="10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4">
              <p14:nvContentPartPr>
                <p14:cNvPr id="298" name="Input penna 297">
                  <a:extLst>
                    <a:ext uri="{FF2B5EF4-FFF2-40B4-BE49-F238E27FC236}">
                      <a16:creationId xmlns:a16="http://schemas.microsoft.com/office/drawing/2014/main" id="{1AA6EF97-82B8-27DB-DDBD-68F8242F106D}"/>
                    </a:ext>
                  </a:extLst>
                </p14:cNvPr>
                <p14:cNvContentPartPr/>
                <p14:nvPr/>
              </p14:nvContentPartPr>
              <p14:xfrm>
                <a:off x="10662510" y="4105242"/>
                <a:ext cx="51840" cy="63000"/>
              </p14:xfrm>
            </p:contentPart>
          </mc:Choice>
          <mc:Fallback>
            <p:pic>
              <p:nvPicPr>
                <p:cNvPr id="298" name="Input penna 297">
                  <a:extLst>
                    <a:ext uri="{FF2B5EF4-FFF2-40B4-BE49-F238E27FC236}">
                      <a16:creationId xmlns:a16="http://schemas.microsoft.com/office/drawing/2014/main" id="{1AA6EF97-82B8-27DB-DDBD-68F8242F106D}"/>
                    </a:ext>
                  </a:extLst>
                </p:cNvPr>
                <p:cNvPicPr/>
                <p:nvPr/>
              </p:nvPicPr>
              <p:blipFill>
                <a:blip r:embed="rId415"/>
                <a:stretch>
                  <a:fillRect/>
                </a:stretch>
              </p:blipFill>
              <p:spPr>
                <a:xfrm>
                  <a:off x="10655310" y="4097682"/>
                  <a:ext cx="66960" cy="7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6">
              <p14:nvContentPartPr>
                <p14:cNvPr id="299" name="Input penna 298">
                  <a:extLst>
                    <a:ext uri="{FF2B5EF4-FFF2-40B4-BE49-F238E27FC236}">
                      <a16:creationId xmlns:a16="http://schemas.microsoft.com/office/drawing/2014/main" id="{A9292082-F1B8-F75A-8888-E5E45E5E7900}"/>
                    </a:ext>
                  </a:extLst>
                </p14:cNvPr>
                <p14:cNvContentPartPr/>
                <p14:nvPr/>
              </p14:nvContentPartPr>
              <p14:xfrm>
                <a:off x="10738110" y="4096602"/>
                <a:ext cx="29880" cy="53640"/>
              </p14:xfrm>
            </p:contentPart>
          </mc:Choice>
          <mc:Fallback>
            <p:pic>
              <p:nvPicPr>
                <p:cNvPr id="299" name="Input penna 298">
                  <a:extLst>
                    <a:ext uri="{FF2B5EF4-FFF2-40B4-BE49-F238E27FC236}">
                      <a16:creationId xmlns:a16="http://schemas.microsoft.com/office/drawing/2014/main" id="{A9292082-F1B8-F75A-8888-E5E45E5E7900}"/>
                    </a:ext>
                  </a:extLst>
                </p:cNvPr>
                <p:cNvPicPr/>
                <p:nvPr/>
              </p:nvPicPr>
              <p:blipFill>
                <a:blip r:embed="rId417"/>
                <a:stretch>
                  <a:fillRect/>
                </a:stretch>
              </p:blipFill>
              <p:spPr>
                <a:xfrm>
                  <a:off x="10730910" y="4089042"/>
                  <a:ext cx="45000" cy="6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8">
              <p14:nvContentPartPr>
                <p14:cNvPr id="300" name="Input penna 299">
                  <a:extLst>
                    <a:ext uri="{FF2B5EF4-FFF2-40B4-BE49-F238E27FC236}">
                      <a16:creationId xmlns:a16="http://schemas.microsoft.com/office/drawing/2014/main" id="{628419FA-E63A-F1DC-7410-CD9DC70BBBC0}"/>
                    </a:ext>
                  </a:extLst>
                </p14:cNvPr>
                <p14:cNvContentPartPr/>
                <p14:nvPr/>
              </p14:nvContentPartPr>
              <p14:xfrm>
                <a:off x="10820910" y="4112442"/>
                <a:ext cx="37440" cy="46440"/>
              </p14:xfrm>
            </p:contentPart>
          </mc:Choice>
          <mc:Fallback>
            <p:pic>
              <p:nvPicPr>
                <p:cNvPr id="300" name="Input penna 299">
                  <a:extLst>
                    <a:ext uri="{FF2B5EF4-FFF2-40B4-BE49-F238E27FC236}">
                      <a16:creationId xmlns:a16="http://schemas.microsoft.com/office/drawing/2014/main" id="{628419FA-E63A-F1DC-7410-CD9DC70BBBC0}"/>
                    </a:ext>
                  </a:extLst>
                </p:cNvPr>
                <p:cNvPicPr/>
                <p:nvPr/>
              </p:nvPicPr>
              <p:blipFill>
                <a:blip r:embed="rId419"/>
                <a:stretch>
                  <a:fillRect/>
                </a:stretch>
              </p:blipFill>
              <p:spPr>
                <a:xfrm>
                  <a:off x="10813350" y="4104882"/>
                  <a:ext cx="5220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0">
              <p14:nvContentPartPr>
                <p14:cNvPr id="301" name="Input penna 300">
                  <a:extLst>
                    <a:ext uri="{FF2B5EF4-FFF2-40B4-BE49-F238E27FC236}">
                      <a16:creationId xmlns:a16="http://schemas.microsoft.com/office/drawing/2014/main" id="{777370B0-6CBB-C608-621E-23FF78F19CEB}"/>
                    </a:ext>
                  </a:extLst>
                </p14:cNvPr>
                <p14:cNvContentPartPr/>
                <p14:nvPr/>
              </p14:nvContentPartPr>
              <p14:xfrm>
                <a:off x="10891470" y="4141602"/>
                <a:ext cx="27720" cy="5760"/>
              </p14:xfrm>
            </p:contentPart>
          </mc:Choice>
          <mc:Fallback>
            <p:pic>
              <p:nvPicPr>
                <p:cNvPr id="301" name="Input penna 300">
                  <a:extLst>
                    <a:ext uri="{FF2B5EF4-FFF2-40B4-BE49-F238E27FC236}">
                      <a16:creationId xmlns:a16="http://schemas.microsoft.com/office/drawing/2014/main" id="{777370B0-6CBB-C608-621E-23FF78F19CEB}"/>
                    </a:ext>
                  </a:extLst>
                </p:cNvPr>
                <p:cNvPicPr/>
                <p:nvPr/>
              </p:nvPicPr>
              <p:blipFill>
                <a:blip r:embed="rId421"/>
                <a:stretch>
                  <a:fillRect/>
                </a:stretch>
              </p:blipFill>
              <p:spPr>
                <a:xfrm>
                  <a:off x="10883910" y="4134042"/>
                  <a:ext cx="42480" cy="2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2">
              <p14:nvContentPartPr>
                <p14:cNvPr id="304" name="Input penna 303">
                  <a:extLst>
                    <a:ext uri="{FF2B5EF4-FFF2-40B4-BE49-F238E27FC236}">
                      <a16:creationId xmlns:a16="http://schemas.microsoft.com/office/drawing/2014/main" id="{9CE4A1A6-6ACF-CACE-C841-EBD74DF53100}"/>
                    </a:ext>
                  </a:extLst>
                </p14:cNvPr>
                <p14:cNvContentPartPr/>
                <p14:nvPr/>
              </p14:nvContentPartPr>
              <p14:xfrm>
                <a:off x="10872155" y="4103970"/>
                <a:ext cx="99720" cy="114480"/>
              </p14:xfrm>
            </p:contentPart>
          </mc:Choice>
          <mc:Fallback>
            <p:pic>
              <p:nvPicPr>
                <p:cNvPr id="304" name="Input penna 303">
                  <a:extLst>
                    <a:ext uri="{FF2B5EF4-FFF2-40B4-BE49-F238E27FC236}">
                      <a16:creationId xmlns:a16="http://schemas.microsoft.com/office/drawing/2014/main" id="{9CE4A1A6-6ACF-CACE-C841-EBD74DF53100}"/>
                    </a:ext>
                  </a:extLst>
                </p:cNvPr>
                <p:cNvPicPr/>
                <p:nvPr/>
              </p:nvPicPr>
              <p:blipFill>
                <a:blip r:embed="rId423"/>
                <a:stretch>
                  <a:fillRect/>
                </a:stretch>
              </p:blipFill>
              <p:spPr>
                <a:xfrm>
                  <a:off x="10864955" y="4096410"/>
                  <a:ext cx="114840" cy="129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5" name="Gruppo 314">
            <a:extLst>
              <a:ext uri="{FF2B5EF4-FFF2-40B4-BE49-F238E27FC236}">
                <a16:creationId xmlns:a16="http://schemas.microsoft.com/office/drawing/2014/main" id="{23B76AB0-7CB8-0D44-DB0A-402084662EB7}"/>
              </a:ext>
            </a:extLst>
          </p:cNvPr>
          <p:cNvGrpSpPr/>
          <p:nvPr/>
        </p:nvGrpSpPr>
        <p:grpSpPr>
          <a:xfrm>
            <a:off x="9443190" y="4332006"/>
            <a:ext cx="609120" cy="162360"/>
            <a:chOff x="9443190" y="4332006"/>
            <a:chExt cx="609120" cy="162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24">
              <p14:nvContentPartPr>
                <p14:cNvPr id="307" name="Input penna 306">
                  <a:extLst>
                    <a:ext uri="{FF2B5EF4-FFF2-40B4-BE49-F238E27FC236}">
                      <a16:creationId xmlns:a16="http://schemas.microsoft.com/office/drawing/2014/main" id="{7030297B-C1A7-B4ED-AEF9-E1CFEE9461A6}"/>
                    </a:ext>
                  </a:extLst>
                </p14:cNvPr>
                <p14:cNvContentPartPr/>
                <p14:nvPr/>
              </p14:nvContentPartPr>
              <p14:xfrm>
                <a:off x="9443190" y="4332006"/>
                <a:ext cx="102600" cy="162360"/>
              </p14:xfrm>
            </p:contentPart>
          </mc:Choice>
          <mc:Fallback>
            <p:pic>
              <p:nvPicPr>
                <p:cNvPr id="307" name="Input penna 306">
                  <a:extLst>
                    <a:ext uri="{FF2B5EF4-FFF2-40B4-BE49-F238E27FC236}">
                      <a16:creationId xmlns:a16="http://schemas.microsoft.com/office/drawing/2014/main" id="{7030297B-C1A7-B4ED-AEF9-E1CFEE9461A6}"/>
                    </a:ext>
                  </a:extLst>
                </p:cNvPr>
                <p:cNvPicPr/>
                <p:nvPr/>
              </p:nvPicPr>
              <p:blipFill>
                <a:blip r:embed="rId425"/>
                <a:stretch>
                  <a:fillRect/>
                </a:stretch>
              </p:blipFill>
              <p:spPr>
                <a:xfrm>
                  <a:off x="9435630" y="4324446"/>
                  <a:ext cx="117720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6">
              <p14:nvContentPartPr>
                <p14:cNvPr id="308" name="Input penna 307">
                  <a:extLst>
                    <a:ext uri="{FF2B5EF4-FFF2-40B4-BE49-F238E27FC236}">
                      <a16:creationId xmlns:a16="http://schemas.microsoft.com/office/drawing/2014/main" id="{34BFC423-D30B-EA18-2856-EFB35FA8DE47}"/>
                    </a:ext>
                  </a:extLst>
                </p14:cNvPr>
                <p14:cNvContentPartPr/>
                <p14:nvPr/>
              </p14:nvContentPartPr>
              <p14:xfrm>
                <a:off x="9562710" y="4363326"/>
                <a:ext cx="33480" cy="64080"/>
              </p14:xfrm>
            </p:contentPart>
          </mc:Choice>
          <mc:Fallback>
            <p:pic>
              <p:nvPicPr>
                <p:cNvPr id="308" name="Input penna 307">
                  <a:extLst>
                    <a:ext uri="{FF2B5EF4-FFF2-40B4-BE49-F238E27FC236}">
                      <a16:creationId xmlns:a16="http://schemas.microsoft.com/office/drawing/2014/main" id="{34BFC423-D30B-EA18-2856-EFB35FA8DE47}"/>
                    </a:ext>
                  </a:extLst>
                </p:cNvPr>
                <p:cNvPicPr/>
                <p:nvPr/>
              </p:nvPicPr>
              <p:blipFill>
                <a:blip r:embed="rId427"/>
                <a:stretch>
                  <a:fillRect/>
                </a:stretch>
              </p:blipFill>
              <p:spPr>
                <a:xfrm>
                  <a:off x="9555150" y="4356126"/>
                  <a:ext cx="48600" cy="7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8">
              <p14:nvContentPartPr>
                <p14:cNvPr id="309" name="Input penna 308">
                  <a:extLst>
                    <a:ext uri="{FF2B5EF4-FFF2-40B4-BE49-F238E27FC236}">
                      <a16:creationId xmlns:a16="http://schemas.microsoft.com/office/drawing/2014/main" id="{F5AE844D-01C6-6B47-33A2-87D7E86C98B0}"/>
                    </a:ext>
                  </a:extLst>
                </p14:cNvPr>
                <p14:cNvContentPartPr/>
                <p14:nvPr/>
              </p14:nvContentPartPr>
              <p14:xfrm>
                <a:off x="9637950" y="4347486"/>
                <a:ext cx="60840" cy="60120"/>
              </p14:xfrm>
            </p:contentPart>
          </mc:Choice>
          <mc:Fallback>
            <p:pic>
              <p:nvPicPr>
                <p:cNvPr id="309" name="Input penna 308">
                  <a:extLst>
                    <a:ext uri="{FF2B5EF4-FFF2-40B4-BE49-F238E27FC236}">
                      <a16:creationId xmlns:a16="http://schemas.microsoft.com/office/drawing/2014/main" id="{F5AE844D-01C6-6B47-33A2-87D7E86C98B0}"/>
                    </a:ext>
                  </a:extLst>
                </p:cNvPr>
                <p:cNvPicPr/>
                <p:nvPr/>
              </p:nvPicPr>
              <p:blipFill>
                <a:blip r:embed="rId429"/>
                <a:stretch>
                  <a:fillRect/>
                </a:stretch>
              </p:blipFill>
              <p:spPr>
                <a:xfrm>
                  <a:off x="9630390" y="4339926"/>
                  <a:ext cx="75960" cy="7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0">
              <p14:nvContentPartPr>
                <p14:cNvPr id="310" name="Input penna 309">
                  <a:extLst>
                    <a:ext uri="{FF2B5EF4-FFF2-40B4-BE49-F238E27FC236}">
                      <a16:creationId xmlns:a16="http://schemas.microsoft.com/office/drawing/2014/main" id="{2554DFB1-5BB8-92F8-BF7E-B638B08B8FD6}"/>
                    </a:ext>
                  </a:extLst>
                </p14:cNvPr>
                <p14:cNvContentPartPr/>
                <p14:nvPr/>
              </p14:nvContentPartPr>
              <p14:xfrm>
                <a:off x="9733350" y="4339206"/>
                <a:ext cx="50760" cy="71280"/>
              </p14:xfrm>
            </p:contentPart>
          </mc:Choice>
          <mc:Fallback>
            <p:pic>
              <p:nvPicPr>
                <p:cNvPr id="310" name="Input penna 309">
                  <a:extLst>
                    <a:ext uri="{FF2B5EF4-FFF2-40B4-BE49-F238E27FC236}">
                      <a16:creationId xmlns:a16="http://schemas.microsoft.com/office/drawing/2014/main" id="{2554DFB1-5BB8-92F8-BF7E-B638B08B8FD6}"/>
                    </a:ext>
                  </a:extLst>
                </p:cNvPr>
                <p:cNvPicPr/>
                <p:nvPr/>
              </p:nvPicPr>
              <p:blipFill>
                <a:blip r:embed="rId431"/>
                <a:stretch>
                  <a:fillRect/>
                </a:stretch>
              </p:blipFill>
              <p:spPr>
                <a:xfrm>
                  <a:off x="9725790" y="4331646"/>
                  <a:ext cx="65880" cy="8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2">
              <p14:nvContentPartPr>
                <p14:cNvPr id="311" name="Input penna 310">
                  <a:extLst>
                    <a:ext uri="{FF2B5EF4-FFF2-40B4-BE49-F238E27FC236}">
                      <a16:creationId xmlns:a16="http://schemas.microsoft.com/office/drawing/2014/main" id="{72E93F69-B292-E194-2EB2-B6A961B631EF}"/>
                    </a:ext>
                  </a:extLst>
                </p14:cNvPr>
                <p14:cNvContentPartPr/>
                <p14:nvPr/>
              </p14:nvContentPartPr>
              <p14:xfrm>
                <a:off x="9833790" y="4334166"/>
                <a:ext cx="49680" cy="65520"/>
              </p14:xfrm>
            </p:contentPart>
          </mc:Choice>
          <mc:Fallback>
            <p:pic>
              <p:nvPicPr>
                <p:cNvPr id="311" name="Input penna 310">
                  <a:extLst>
                    <a:ext uri="{FF2B5EF4-FFF2-40B4-BE49-F238E27FC236}">
                      <a16:creationId xmlns:a16="http://schemas.microsoft.com/office/drawing/2014/main" id="{72E93F69-B292-E194-2EB2-B6A961B631EF}"/>
                    </a:ext>
                  </a:extLst>
                </p:cNvPr>
                <p:cNvPicPr/>
                <p:nvPr/>
              </p:nvPicPr>
              <p:blipFill>
                <a:blip r:embed="rId433"/>
                <a:stretch>
                  <a:fillRect/>
                </a:stretch>
              </p:blipFill>
              <p:spPr>
                <a:xfrm>
                  <a:off x="9826230" y="4326606"/>
                  <a:ext cx="64800" cy="8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4">
              <p14:nvContentPartPr>
                <p14:cNvPr id="312" name="Input penna 311">
                  <a:extLst>
                    <a:ext uri="{FF2B5EF4-FFF2-40B4-BE49-F238E27FC236}">
                      <a16:creationId xmlns:a16="http://schemas.microsoft.com/office/drawing/2014/main" id="{B88489EF-B82B-498B-A783-73AD1064439D}"/>
                    </a:ext>
                  </a:extLst>
                </p14:cNvPr>
                <p14:cNvContentPartPr/>
                <p14:nvPr/>
              </p14:nvContentPartPr>
              <p14:xfrm>
                <a:off x="9932430" y="4342446"/>
                <a:ext cx="30600" cy="43560"/>
              </p14:xfrm>
            </p:contentPart>
          </mc:Choice>
          <mc:Fallback>
            <p:pic>
              <p:nvPicPr>
                <p:cNvPr id="312" name="Input penna 311">
                  <a:extLst>
                    <a:ext uri="{FF2B5EF4-FFF2-40B4-BE49-F238E27FC236}">
                      <a16:creationId xmlns:a16="http://schemas.microsoft.com/office/drawing/2014/main" id="{B88489EF-B82B-498B-A783-73AD1064439D}"/>
                    </a:ext>
                  </a:extLst>
                </p:cNvPr>
                <p:cNvPicPr/>
                <p:nvPr/>
              </p:nvPicPr>
              <p:blipFill>
                <a:blip r:embed="rId435"/>
                <a:stretch>
                  <a:fillRect/>
                </a:stretch>
              </p:blipFill>
              <p:spPr>
                <a:xfrm>
                  <a:off x="9924870" y="4334886"/>
                  <a:ext cx="45720" cy="5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6">
              <p14:nvContentPartPr>
                <p14:cNvPr id="313" name="Input penna 312">
                  <a:extLst>
                    <a:ext uri="{FF2B5EF4-FFF2-40B4-BE49-F238E27FC236}">
                      <a16:creationId xmlns:a16="http://schemas.microsoft.com/office/drawing/2014/main" id="{51762B71-1413-B810-38AC-C3BB985A079F}"/>
                    </a:ext>
                  </a:extLst>
                </p14:cNvPr>
                <p14:cNvContentPartPr/>
                <p14:nvPr/>
              </p14:nvContentPartPr>
              <p14:xfrm>
                <a:off x="9988950" y="4333806"/>
                <a:ext cx="63360" cy="73800"/>
              </p14:xfrm>
            </p:contentPart>
          </mc:Choice>
          <mc:Fallback>
            <p:pic>
              <p:nvPicPr>
                <p:cNvPr id="313" name="Input penna 312">
                  <a:extLst>
                    <a:ext uri="{FF2B5EF4-FFF2-40B4-BE49-F238E27FC236}">
                      <a16:creationId xmlns:a16="http://schemas.microsoft.com/office/drawing/2014/main" id="{51762B71-1413-B810-38AC-C3BB985A079F}"/>
                    </a:ext>
                  </a:extLst>
                </p:cNvPr>
                <p:cNvPicPr/>
                <p:nvPr/>
              </p:nvPicPr>
              <p:blipFill>
                <a:blip r:embed="rId437"/>
                <a:stretch>
                  <a:fillRect/>
                </a:stretch>
              </p:blipFill>
              <p:spPr>
                <a:xfrm>
                  <a:off x="9981390" y="4326606"/>
                  <a:ext cx="78120" cy="88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2" name="Gruppo 321">
            <a:extLst>
              <a:ext uri="{FF2B5EF4-FFF2-40B4-BE49-F238E27FC236}">
                <a16:creationId xmlns:a16="http://schemas.microsoft.com/office/drawing/2014/main" id="{18F78EC5-DCA0-E2CE-ADFD-CC388CFCBC2F}"/>
              </a:ext>
            </a:extLst>
          </p:cNvPr>
          <p:cNvGrpSpPr/>
          <p:nvPr/>
        </p:nvGrpSpPr>
        <p:grpSpPr>
          <a:xfrm>
            <a:off x="7171950" y="3945366"/>
            <a:ext cx="357480" cy="326520"/>
            <a:chOff x="7171950" y="3945366"/>
            <a:chExt cx="357480" cy="326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38">
              <p14:nvContentPartPr>
                <p14:cNvPr id="316" name="Input penna 315">
                  <a:extLst>
                    <a:ext uri="{FF2B5EF4-FFF2-40B4-BE49-F238E27FC236}">
                      <a16:creationId xmlns:a16="http://schemas.microsoft.com/office/drawing/2014/main" id="{94DFA70A-97D7-FFF2-F82E-6C98B7E21279}"/>
                    </a:ext>
                  </a:extLst>
                </p14:cNvPr>
                <p14:cNvContentPartPr/>
                <p14:nvPr/>
              </p14:nvContentPartPr>
              <p14:xfrm>
                <a:off x="7327830" y="4076406"/>
                <a:ext cx="3960" cy="9360"/>
              </p14:xfrm>
            </p:contentPart>
          </mc:Choice>
          <mc:Fallback>
            <p:pic>
              <p:nvPicPr>
                <p:cNvPr id="316" name="Input penna 315">
                  <a:extLst>
                    <a:ext uri="{FF2B5EF4-FFF2-40B4-BE49-F238E27FC236}">
                      <a16:creationId xmlns:a16="http://schemas.microsoft.com/office/drawing/2014/main" id="{94DFA70A-97D7-FFF2-F82E-6C98B7E21279}"/>
                    </a:ext>
                  </a:extLst>
                </p:cNvPr>
                <p:cNvPicPr/>
                <p:nvPr/>
              </p:nvPicPr>
              <p:blipFill>
                <a:blip r:embed="rId439"/>
                <a:stretch>
                  <a:fillRect/>
                </a:stretch>
              </p:blipFill>
              <p:spPr>
                <a:xfrm>
                  <a:off x="7320270" y="4068846"/>
                  <a:ext cx="19080" cy="2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0">
              <p14:nvContentPartPr>
                <p14:cNvPr id="317" name="Input penna 316">
                  <a:extLst>
                    <a:ext uri="{FF2B5EF4-FFF2-40B4-BE49-F238E27FC236}">
                      <a16:creationId xmlns:a16="http://schemas.microsoft.com/office/drawing/2014/main" id="{4BCC94AC-7D1D-379E-9606-18613572C2C2}"/>
                    </a:ext>
                  </a:extLst>
                </p14:cNvPr>
                <p14:cNvContentPartPr/>
                <p14:nvPr/>
              </p14:nvContentPartPr>
              <p14:xfrm>
                <a:off x="7399110" y="4080366"/>
                <a:ext cx="6120" cy="9720"/>
              </p14:xfrm>
            </p:contentPart>
          </mc:Choice>
          <mc:Fallback>
            <p:pic>
              <p:nvPicPr>
                <p:cNvPr id="317" name="Input penna 316">
                  <a:extLst>
                    <a:ext uri="{FF2B5EF4-FFF2-40B4-BE49-F238E27FC236}">
                      <a16:creationId xmlns:a16="http://schemas.microsoft.com/office/drawing/2014/main" id="{4BCC94AC-7D1D-379E-9606-18613572C2C2}"/>
                    </a:ext>
                  </a:extLst>
                </p:cNvPr>
                <p:cNvPicPr/>
                <p:nvPr/>
              </p:nvPicPr>
              <p:blipFill>
                <a:blip r:embed="rId441"/>
                <a:stretch>
                  <a:fillRect/>
                </a:stretch>
              </p:blipFill>
              <p:spPr>
                <a:xfrm>
                  <a:off x="7391550" y="4072806"/>
                  <a:ext cx="2124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2">
              <p14:nvContentPartPr>
                <p14:cNvPr id="318" name="Input penna 317">
                  <a:extLst>
                    <a:ext uri="{FF2B5EF4-FFF2-40B4-BE49-F238E27FC236}">
                      <a16:creationId xmlns:a16="http://schemas.microsoft.com/office/drawing/2014/main" id="{129D20FC-1D88-115E-D9F8-FABE43D06620}"/>
                    </a:ext>
                  </a:extLst>
                </p14:cNvPr>
                <p14:cNvContentPartPr/>
                <p14:nvPr/>
              </p14:nvContentPartPr>
              <p14:xfrm>
                <a:off x="7307310" y="4168566"/>
                <a:ext cx="100080" cy="41400"/>
              </p14:xfrm>
            </p:contentPart>
          </mc:Choice>
          <mc:Fallback>
            <p:pic>
              <p:nvPicPr>
                <p:cNvPr id="318" name="Input penna 317">
                  <a:extLst>
                    <a:ext uri="{FF2B5EF4-FFF2-40B4-BE49-F238E27FC236}">
                      <a16:creationId xmlns:a16="http://schemas.microsoft.com/office/drawing/2014/main" id="{129D20FC-1D88-115E-D9F8-FABE43D06620}"/>
                    </a:ext>
                  </a:extLst>
                </p:cNvPr>
                <p:cNvPicPr/>
                <p:nvPr/>
              </p:nvPicPr>
              <p:blipFill>
                <a:blip r:embed="rId443"/>
                <a:stretch>
                  <a:fillRect/>
                </a:stretch>
              </p:blipFill>
              <p:spPr>
                <a:xfrm>
                  <a:off x="7299750" y="4161006"/>
                  <a:ext cx="115200" cy="5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4">
              <p14:nvContentPartPr>
                <p14:cNvPr id="319" name="Input penna 318">
                  <a:extLst>
                    <a:ext uri="{FF2B5EF4-FFF2-40B4-BE49-F238E27FC236}">
                      <a16:creationId xmlns:a16="http://schemas.microsoft.com/office/drawing/2014/main" id="{91A11615-4960-C608-714D-5C2FB7912960}"/>
                    </a:ext>
                  </a:extLst>
                </p14:cNvPr>
                <p14:cNvContentPartPr/>
                <p14:nvPr/>
              </p14:nvContentPartPr>
              <p14:xfrm>
                <a:off x="7171950" y="3945366"/>
                <a:ext cx="357480" cy="326520"/>
              </p14:xfrm>
            </p:contentPart>
          </mc:Choice>
          <mc:Fallback>
            <p:pic>
              <p:nvPicPr>
                <p:cNvPr id="319" name="Input penna 318">
                  <a:extLst>
                    <a:ext uri="{FF2B5EF4-FFF2-40B4-BE49-F238E27FC236}">
                      <a16:creationId xmlns:a16="http://schemas.microsoft.com/office/drawing/2014/main" id="{91A11615-4960-C608-714D-5C2FB7912960}"/>
                    </a:ext>
                  </a:extLst>
                </p:cNvPr>
                <p:cNvPicPr/>
                <p:nvPr/>
              </p:nvPicPr>
              <p:blipFill>
                <a:blip r:embed="rId445"/>
                <a:stretch>
                  <a:fillRect/>
                </a:stretch>
              </p:blipFill>
              <p:spPr>
                <a:xfrm>
                  <a:off x="7164390" y="3938166"/>
                  <a:ext cx="372600" cy="34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6">
              <p14:nvContentPartPr>
                <p14:cNvPr id="320" name="Input penna 319">
                  <a:extLst>
                    <a:ext uri="{FF2B5EF4-FFF2-40B4-BE49-F238E27FC236}">
                      <a16:creationId xmlns:a16="http://schemas.microsoft.com/office/drawing/2014/main" id="{C883E705-ABD5-B27D-874A-612912D4DE65}"/>
                    </a:ext>
                  </a:extLst>
                </p14:cNvPr>
                <p14:cNvContentPartPr/>
                <p14:nvPr/>
              </p14:nvContentPartPr>
              <p14:xfrm>
                <a:off x="7311630" y="4158486"/>
                <a:ext cx="176400" cy="5760"/>
              </p14:xfrm>
            </p:contentPart>
          </mc:Choice>
          <mc:Fallback>
            <p:pic>
              <p:nvPicPr>
                <p:cNvPr id="320" name="Input penna 319">
                  <a:extLst>
                    <a:ext uri="{FF2B5EF4-FFF2-40B4-BE49-F238E27FC236}">
                      <a16:creationId xmlns:a16="http://schemas.microsoft.com/office/drawing/2014/main" id="{C883E705-ABD5-B27D-874A-612912D4DE65}"/>
                    </a:ext>
                  </a:extLst>
                </p:cNvPr>
                <p:cNvPicPr/>
                <p:nvPr/>
              </p:nvPicPr>
              <p:blipFill>
                <a:blip r:embed="rId447"/>
                <a:stretch>
                  <a:fillRect/>
                </a:stretch>
              </p:blipFill>
              <p:spPr>
                <a:xfrm>
                  <a:off x="7304070" y="4150926"/>
                  <a:ext cx="191520" cy="20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6" name="Gruppo 335">
            <a:extLst>
              <a:ext uri="{FF2B5EF4-FFF2-40B4-BE49-F238E27FC236}">
                <a16:creationId xmlns:a16="http://schemas.microsoft.com/office/drawing/2014/main" id="{DEF5E681-0B05-A460-BADA-D46797180F7C}"/>
              </a:ext>
            </a:extLst>
          </p:cNvPr>
          <p:cNvGrpSpPr/>
          <p:nvPr/>
        </p:nvGrpSpPr>
        <p:grpSpPr>
          <a:xfrm>
            <a:off x="6907284" y="4593603"/>
            <a:ext cx="228600" cy="172800"/>
            <a:chOff x="6907284" y="4593603"/>
            <a:chExt cx="228600" cy="172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48">
              <p14:nvContentPartPr>
                <p14:cNvPr id="323" name="Input penna 322">
                  <a:extLst>
                    <a:ext uri="{FF2B5EF4-FFF2-40B4-BE49-F238E27FC236}">
                      <a16:creationId xmlns:a16="http://schemas.microsoft.com/office/drawing/2014/main" id="{825F4421-84E0-1675-C360-282E49545FC8}"/>
                    </a:ext>
                  </a:extLst>
                </p14:cNvPr>
                <p14:cNvContentPartPr/>
                <p14:nvPr/>
              </p14:nvContentPartPr>
              <p14:xfrm>
                <a:off x="6907284" y="4604763"/>
                <a:ext cx="98280" cy="161640"/>
              </p14:xfrm>
            </p:contentPart>
          </mc:Choice>
          <mc:Fallback>
            <p:pic>
              <p:nvPicPr>
                <p:cNvPr id="323" name="Input penna 322">
                  <a:extLst>
                    <a:ext uri="{FF2B5EF4-FFF2-40B4-BE49-F238E27FC236}">
                      <a16:creationId xmlns:a16="http://schemas.microsoft.com/office/drawing/2014/main" id="{825F4421-84E0-1675-C360-282E49545FC8}"/>
                    </a:ext>
                  </a:extLst>
                </p:cNvPr>
                <p:cNvPicPr/>
                <p:nvPr/>
              </p:nvPicPr>
              <p:blipFill>
                <a:blip r:embed="rId449"/>
                <a:stretch>
                  <a:fillRect/>
                </a:stretch>
              </p:blipFill>
              <p:spPr>
                <a:xfrm>
                  <a:off x="6900084" y="4597203"/>
                  <a:ext cx="11304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0">
              <p14:nvContentPartPr>
                <p14:cNvPr id="324" name="Input penna 323">
                  <a:extLst>
                    <a:ext uri="{FF2B5EF4-FFF2-40B4-BE49-F238E27FC236}">
                      <a16:creationId xmlns:a16="http://schemas.microsoft.com/office/drawing/2014/main" id="{411A144F-621E-2D33-B8CD-380AE3A41CCD}"/>
                    </a:ext>
                  </a:extLst>
                </p14:cNvPr>
                <p14:cNvContentPartPr/>
                <p14:nvPr/>
              </p14:nvContentPartPr>
              <p14:xfrm>
                <a:off x="7007724" y="4593603"/>
                <a:ext cx="54720" cy="97920"/>
              </p14:xfrm>
            </p:contentPart>
          </mc:Choice>
          <mc:Fallback>
            <p:pic>
              <p:nvPicPr>
                <p:cNvPr id="324" name="Input penna 323">
                  <a:extLst>
                    <a:ext uri="{FF2B5EF4-FFF2-40B4-BE49-F238E27FC236}">
                      <a16:creationId xmlns:a16="http://schemas.microsoft.com/office/drawing/2014/main" id="{411A144F-621E-2D33-B8CD-380AE3A41CCD}"/>
                    </a:ext>
                  </a:extLst>
                </p:cNvPr>
                <p:cNvPicPr/>
                <p:nvPr/>
              </p:nvPicPr>
              <p:blipFill>
                <a:blip r:embed="rId451"/>
                <a:stretch>
                  <a:fillRect/>
                </a:stretch>
              </p:blipFill>
              <p:spPr>
                <a:xfrm>
                  <a:off x="7000164" y="4586043"/>
                  <a:ext cx="69840" cy="11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2">
              <p14:nvContentPartPr>
                <p14:cNvPr id="325" name="Input penna 324">
                  <a:extLst>
                    <a:ext uri="{FF2B5EF4-FFF2-40B4-BE49-F238E27FC236}">
                      <a16:creationId xmlns:a16="http://schemas.microsoft.com/office/drawing/2014/main" id="{ECA804E5-E50E-0CDA-3FB2-21C8060F407A}"/>
                    </a:ext>
                  </a:extLst>
                </p14:cNvPr>
                <p14:cNvContentPartPr/>
                <p14:nvPr/>
              </p14:nvContentPartPr>
              <p14:xfrm>
                <a:off x="7087284" y="4630683"/>
                <a:ext cx="48600" cy="65880"/>
              </p14:xfrm>
            </p:contentPart>
          </mc:Choice>
          <mc:Fallback>
            <p:pic>
              <p:nvPicPr>
                <p:cNvPr id="325" name="Input penna 324">
                  <a:extLst>
                    <a:ext uri="{FF2B5EF4-FFF2-40B4-BE49-F238E27FC236}">
                      <a16:creationId xmlns:a16="http://schemas.microsoft.com/office/drawing/2014/main" id="{ECA804E5-E50E-0CDA-3FB2-21C8060F407A}"/>
                    </a:ext>
                  </a:extLst>
                </p:cNvPr>
                <p:cNvPicPr/>
                <p:nvPr/>
              </p:nvPicPr>
              <p:blipFill>
                <a:blip r:embed="rId453"/>
                <a:stretch>
                  <a:fillRect/>
                </a:stretch>
              </p:blipFill>
              <p:spPr>
                <a:xfrm>
                  <a:off x="7079724" y="4623123"/>
                  <a:ext cx="63720" cy="81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40" name="Gruppo 339">
            <a:extLst>
              <a:ext uri="{FF2B5EF4-FFF2-40B4-BE49-F238E27FC236}">
                <a16:creationId xmlns:a16="http://schemas.microsoft.com/office/drawing/2014/main" id="{EED97B90-1C71-30D6-3E48-75B944606F23}"/>
              </a:ext>
            </a:extLst>
          </p:cNvPr>
          <p:cNvGrpSpPr/>
          <p:nvPr/>
        </p:nvGrpSpPr>
        <p:grpSpPr>
          <a:xfrm>
            <a:off x="7269444" y="4521963"/>
            <a:ext cx="578880" cy="193680"/>
            <a:chOff x="7269444" y="4521963"/>
            <a:chExt cx="578880" cy="193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54">
              <p14:nvContentPartPr>
                <p14:cNvPr id="326" name="Input penna 325">
                  <a:extLst>
                    <a:ext uri="{FF2B5EF4-FFF2-40B4-BE49-F238E27FC236}">
                      <a16:creationId xmlns:a16="http://schemas.microsoft.com/office/drawing/2014/main" id="{189DE9AA-903E-2EB4-7F91-8C7F26565620}"/>
                    </a:ext>
                  </a:extLst>
                </p14:cNvPr>
                <p14:cNvContentPartPr/>
                <p14:nvPr/>
              </p14:nvContentPartPr>
              <p14:xfrm>
                <a:off x="7269444" y="4592883"/>
                <a:ext cx="71280" cy="92880"/>
              </p14:xfrm>
            </p:contentPart>
          </mc:Choice>
          <mc:Fallback>
            <p:pic>
              <p:nvPicPr>
                <p:cNvPr id="326" name="Input penna 325">
                  <a:extLst>
                    <a:ext uri="{FF2B5EF4-FFF2-40B4-BE49-F238E27FC236}">
                      <a16:creationId xmlns:a16="http://schemas.microsoft.com/office/drawing/2014/main" id="{189DE9AA-903E-2EB4-7F91-8C7F26565620}"/>
                    </a:ext>
                  </a:extLst>
                </p:cNvPr>
                <p:cNvPicPr/>
                <p:nvPr/>
              </p:nvPicPr>
              <p:blipFill>
                <a:blip r:embed="rId455"/>
                <a:stretch>
                  <a:fillRect/>
                </a:stretch>
              </p:blipFill>
              <p:spPr>
                <a:xfrm>
                  <a:off x="7261884" y="4585323"/>
                  <a:ext cx="864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6">
              <p14:nvContentPartPr>
                <p14:cNvPr id="327" name="Input penna 326">
                  <a:extLst>
                    <a:ext uri="{FF2B5EF4-FFF2-40B4-BE49-F238E27FC236}">
                      <a16:creationId xmlns:a16="http://schemas.microsoft.com/office/drawing/2014/main" id="{49453F52-EE3B-4980-927F-29668F64A844}"/>
                    </a:ext>
                  </a:extLst>
                </p14:cNvPr>
                <p14:cNvContentPartPr/>
                <p14:nvPr/>
              </p14:nvContentPartPr>
              <p14:xfrm>
                <a:off x="7365564" y="4615923"/>
                <a:ext cx="7920" cy="49680"/>
              </p14:xfrm>
            </p:contentPart>
          </mc:Choice>
          <mc:Fallback>
            <p:pic>
              <p:nvPicPr>
                <p:cNvPr id="327" name="Input penna 326">
                  <a:extLst>
                    <a:ext uri="{FF2B5EF4-FFF2-40B4-BE49-F238E27FC236}">
                      <a16:creationId xmlns:a16="http://schemas.microsoft.com/office/drawing/2014/main" id="{49453F52-EE3B-4980-927F-29668F64A844}"/>
                    </a:ext>
                  </a:extLst>
                </p:cNvPr>
                <p:cNvPicPr/>
                <p:nvPr/>
              </p:nvPicPr>
              <p:blipFill>
                <a:blip r:embed="rId457"/>
                <a:stretch>
                  <a:fillRect/>
                </a:stretch>
              </p:blipFill>
              <p:spPr>
                <a:xfrm>
                  <a:off x="7358004" y="4608363"/>
                  <a:ext cx="23040" cy="6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8">
              <p14:nvContentPartPr>
                <p14:cNvPr id="328" name="Input penna 327">
                  <a:extLst>
                    <a:ext uri="{FF2B5EF4-FFF2-40B4-BE49-F238E27FC236}">
                      <a16:creationId xmlns:a16="http://schemas.microsoft.com/office/drawing/2014/main" id="{3F3D6682-947F-283A-CF9E-708E9E0B1C1C}"/>
                    </a:ext>
                  </a:extLst>
                </p14:cNvPr>
                <p14:cNvContentPartPr/>
                <p14:nvPr/>
              </p14:nvContentPartPr>
              <p14:xfrm>
                <a:off x="7402644" y="4601523"/>
                <a:ext cx="52200" cy="102600"/>
              </p14:xfrm>
            </p:contentPart>
          </mc:Choice>
          <mc:Fallback>
            <p:pic>
              <p:nvPicPr>
                <p:cNvPr id="328" name="Input penna 327">
                  <a:extLst>
                    <a:ext uri="{FF2B5EF4-FFF2-40B4-BE49-F238E27FC236}">
                      <a16:creationId xmlns:a16="http://schemas.microsoft.com/office/drawing/2014/main" id="{3F3D6682-947F-283A-CF9E-708E9E0B1C1C}"/>
                    </a:ext>
                  </a:extLst>
                </p:cNvPr>
                <p:cNvPicPr/>
                <p:nvPr/>
              </p:nvPicPr>
              <p:blipFill>
                <a:blip r:embed="rId459"/>
                <a:stretch>
                  <a:fillRect/>
                </a:stretch>
              </p:blipFill>
              <p:spPr>
                <a:xfrm>
                  <a:off x="7395084" y="4593963"/>
                  <a:ext cx="6732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0">
              <p14:nvContentPartPr>
                <p14:cNvPr id="329" name="Input penna 328">
                  <a:extLst>
                    <a:ext uri="{FF2B5EF4-FFF2-40B4-BE49-F238E27FC236}">
                      <a16:creationId xmlns:a16="http://schemas.microsoft.com/office/drawing/2014/main" id="{51112141-9ADD-C6F5-F86C-CF83004349B0}"/>
                    </a:ext>
                  </a:extLst>
                </p14:cNvPr>
                <p14:cNvContentPartPr/>
                <p14:nvPr/>
              </p14:nvContentPartPr>
              <p14:xfrm>
                <a:off x="7469604" y="4629603"/>
                <a:ext cx="45000" cy="66240"/>
              </p14:xfrm>
            </p:contentPart>
          </mc:Choice>
          <mc:Fallback>
            <p:pic>
              <p:nvPicPr>
                <p:cNvPr id="329" name="Input penna 328">
                  <a:extLst>
                    <a:ext uri="{FF2B5EF4-FFF2-40B4-BE49-F238E27FC236}">
                      <a16:creationId xmlns:a16="http://schemas.microsoft.com/office/drawing/2014/main" id="{51112141-9ADD-C6F5-F86C-CF83004349B0}"/>
                    </a:ext>
                  </a:extLst>
                </p:cNvPr>
                <p:cNvPicPr/>
                <p:nvPr/>
              </p:nvPicPr>
              <p:blipFill>
                <a:blip r:embed="rId461"/>
                <a:stretch>
                  <a:fillRect/>
                </a:stretch>
              </p:blipFill>
              <p:spPr>
                <a:xfrm>
                  <a:off x="7462044" y="4622043"/>
                  <a:ext cx="60120" cy="8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2">
              <p14:nvContentPartPr>
                <p14:cNvPr id="330" name="Input penna 329">
                  <a:extLst>
                    <a:ext uri="{FF2B5EF4-FFF2-40B4-BE49-F238E27FC236}">
                      <a16:creationId xmlns:a16="http://schemas.microsoft.com/office/drawing/2014/main" id="{A7C66442-05AB-DE13-4CCD-09359B324623}"/>
                    </a:ext>
                  </a:extLst>
                </p14:cNvPr>
                <p14:cNvContentPartPr/>
                <p14:nvPr/>
              </p14:nvContentPartPr>
              <p14:xfrm>
                <a:off x="7530804" y="4565883"/>
                <a:ext cx="7200" cy="104040"/>
              </p14:xfrm>
            </p:contentPart>
          </mc:Choice>
          <mc:Fallback>
            <p:pic>
              <p:nvPicPr>
                <p:cNvPr id="330" name="Input penna 329">
                  <a:extLst>
                    <a:ext uri="{FF2B5EF4-FFF2-40B4-BE49-F238E27FC236}">
                      <a16:creationId xmlns:a16="http://schemas.microsoft.com/office/drawing/2014/main" id="{A7C66442-05AB-DE13-4CCD-09359B324623}"/>
                    </a:ext>
                  </a:extLst>
                </p:cNvPr>
                <p:cNvPicPr/>
                <p:nvPr/>
              </p:nvPicPr>
              <p:blipFill>
                <a:blip r:embed="rId463"/>
                <a:stretch>
                  <a:fillRect/>
                </a:stretch>
              </p:blipFill>
              <p:spPr>
                <a:xfrm>
                  <a:off x="7523244" y="4558323"/>
                  <a:ext cx="2232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4">
              <p14:nvContentPartPr>
                <p14:cNvPr id="331" name="Input penna 330">
                  <a:extLst>
                    <a:ext uri="{FF2B5EF4-FFF2-40B4-BE49-F238E27FC236}">
                      <a16:creationId xmlns:a16="http://schemas.microsoft.com/office/drawing/2014/main" id="{8552C8F3-5777-FD99-AFA5-A29F2B6F1042}"/>
                    </a:ext>
                  </a:extLst>
                </p14:cNvPr>
                <p14:cNvContentPartPr/>
                <p14:nvPr/>
              </p14:nvContentPartPr>
              <p14:xfrm>
                <a:off x="7541604" y="4640403"/>
                <a:ext cx="37440" cy="10800"/>
              </p14:xfrm>
            </p:contentPart>
          </mc:Choice>
          <mc:Fallback>
            <p:pic>
              <p:nvPicPr>
                <p:cNvPr id="331" name="Input penna 330">
                  <a:extLst>
                    <a:ext uri="{FF2B5EF4-FFF2-40B4-BE49-F238E27FC236}">
                      <a16:creationId xmlns:a16="http://schemas.microsoft.com/office/drawing/2014/main" id="{8552C8F3-5777-FD99-AFA5-A29F2B6F1042}"/>
                    </a:ext>
                  </a:extLst>
                </p:cNvPr>
                <p:cNvPicPr/>
                <p:nvPr/>
              </p:nvPicPr>
              <p:blipFill>
                <a:blip r:embed="rId465"/>
                <a:stretch>
                  <a:fillRect/>
                </a:stretch>
              </p:blipFill>
              <p:spPr>
                <a:xfrm>
                  <a:off x="7534044" y="4632843"/>
                  <a:ext cx="52200" cy="2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6">
              <p14:nvContentPartPr>
                <p14:cNvPr id="332" name="Input penna 331">
                  <a:extLst>
                    <a:ext uri="{FF2B5EF4-FFF2-40B4-BE49-F238E27FC236}">
                      <a16:creationId xmlns:a16="http://schemas.microsoft.com/office/drawing/2014/main" id="{9917B796-8E30-3561-CA0E-7D4BD346FDF7}"/>
                    </a:ext>
                  </a:extLst>
                </p14:cNvPr>
                <p14:cNvContentPartPr/>
                <p14:nvPr/>
              </p14:nvContentPartPr>
              <p14:xfrm>
                <a:off x="7604244" y="4610883"/>
                <a:ext cx="70560" cy="104760"/>
              </p14:xfrm>
            </p:contentPart>
          </mc:Choice>
          <mc:Fallback>
            <p:pic>
              <p:nvPicPr>
                <p:cNvPr id="332" name="Input penna 331">
                  <a:extLst>
                    <a:ext uri="{FF2B5EF4-FFF2-40B4-BE49-F238E27FC236}">
                      <a16:creationId xmlns:a16="http://schemas.microsoft.com/office/drawing/2014/main" id="{9917B796-8E30-3561-CA0E-7D4BD346FDF7}"/>
                    </a:ext>
                  </a:extLst>
                </p:cNvPr>
                <p:cNvPicPr/>
                <p:nvPr/>
              </p:nvPicPr>
              <p:blipFill>
                <a:blip r:embed="rId467"/>
                <a:stretch>
                  <a:fillRect/>
                </a:stretch>
              </p:blipFill>
              <p:spPr>
                <a:xfrm>
                  <a:off x="7596684" y="4603323"/>
                  <a:ext cx="85680" cy="11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8">
              <p14:nvContentPartPr>
                <p14:cNvPr id="337" name="Input penna 336">
                  <a:extLst>
                    <a:ext uri="{FF2B5EF4-FFF2-40B4-BE49-F238E27FC236}">
                      <a16:creationId xmlns:a16="http://schemas.microsoft.com/office/drawing/2014/main" id="{FE1C13DB-4BF5-3615-E8D1-4BC576EE78E7}"/>
                    </a:ext>
                  </a:extLst>
                </p14:cNvPr>
                <p14:cNvContentPartPr/>
                <p14:nvPr/>
              </p14:nvContentPartPr>
              <p14:xfrm>
                <a:off x="7793964" y="4521963"/>
                <a:ext cx="54360" cy="11160"/>
              </p14:xfrm>
            </p:contentPart>
          </mc:Choice>
          <mc:Fallback>
            <p:pic>
              <p:nvPicPr>
                <p:cNvPr id="337" name="Input penna 336">
                  <a:extLst>
                    <a:ext uri="{FF2B5EF4-FFF2-40B4-BE49-F238E27FC236}">
                      <a16:creationId xmlns:a16="http://schemas.microsoft.com/office/drawing/2014/main" id="{FE1C13DB-4BF5-3615-E8D1-4BC576EE78E7}"/>
                    </a:ext>
                  </a:extLst>
                </p:cNvPr>
                <p:cNvPicPr/>
                <p:nvPr/>
              </p:nvPicPr>
              <p:blipFill>
                <a:blip r:embed="rId469"/>
                <a:stretch>
                  <a:fillRect/>
                </a:stretch>
              </p:blipFill>
              <p:spPr>
                <a:xfrm>
                  <a:off x="7786404" y="4514403"/>
                  <a:ext cx="69480" cy="2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0">
              <p14:nvContentPartPr>
                <p14:cNvPr id="338" name="Input penna 337">
                  <a:extLst>
                    <a:ext uri="{FF2B5EF4-FFF2-40B4-BE49-F238E27FC236}">
                      <a16:creationId xmlns:a16="http://schemas.microsoft.com/office/drawing/2014/main" id="{A02DD727-8900-22BB-EDD1-46DF1E1E8E22}"/>
                    </a:ext>
                  </a:extLst>
                </p14:cNvPr>
                <p14:cNvContentPartPr/>
                <p14:nvPr/>
              </p14:nvContentPartPr>
              <p14:xfrm>
                <a:off x="7777044" y="4629243"/>
                <a:ext cx="61560" cy="1800"/>
              </p14:xfrm>
            </p:contentPart>
          </mc:Choice>
          <mc:Fallback>
            <p:pic>
              <p:nvPicPr>
                <p:cNvPr id="338" name="Input penna 337">
                  <a:extLst>
                    <a:ext uri="{FF2B5EF4-FFF2-40B4-BE49-F238E27FC236}">
                      <a16:creationId xmlns:a16="http://schemas.microsoft.com/office/drawing/2014/main" id="{A02DD727-8900-22BB-EDD1-46DF1E1E8E22}"/>
                    </a:ext>
                  </a:extLst>
                </p:cNvPr>
                <p:cNvPicPr/>
                <p:nvPr/>
              </p:nvPicPr>
              <p:blipFill>
                <a:blip r:embed="rId471"/>
                <a:stretch>
                  <a:fillRect/>
                </a:stretch>
              </p:blipFill>
              <p:spPr>
                <a:xfrm>
                  <a:off x="7769484" y="4621683"/>
                  <a:ext cx="76680" cy="16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7" name="Gruppo 356">
            <a:extLst>
              <a:ext uri="{FF2B5EF4-FFF2-40B4-BE49-F238E27FC236}">
                <a16:creationId xmlns:a16="http://schemas.microsoft.com/office/drawing/2014/main" id="{485C8DDC-AACC-E6E5-70A3-CEF59BE04A28}"/>
              </a:ext>
            </a:extLst>
          </p:cNvPr>
          <p:cNvGrpSpPr/>
          <p:nvPr/>
        </p:nvGrpSpPr>
        <p:grpSpPr>
          <a:xfrm>
            <a:off x="8057844" y="4516563"/>
            <a:ext cx="412920" cy="284040"/>
            <a:chOff x="8057844" y="4516563"/>
            <a:chExt cx="412920" cy="284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72">
              <p14:nvContentPartPr>
                <p14:cNvPr id="341" name="Input penna 340">
                  <a:extLst>
                    <a:ext uri="{FF2B5EF4-FFF2-40B4-BE49-F238E27FC236}">
                      <a16:creationId xmlns:a16="http://schemas.microsoft.com/office/drawing/2014/main" id="{4ECB3332-D021-C2E7-4AB0-B2F8A4EB1D59}"/>
                    </a:ext>
                  </a:extLst>
                </p14:cNvPr>
                <p14:cNvContentPartPr/>
                <p14:nvPr/>
              </p14:nvContentPartPr>
              <p14:xfrm>
                <a:off x="8057844" y="4521963"/>
                <a:ext cx="104760" cy="5760"/>
              </p14:xfrm>
            </p:contentPart>
          </mc:Choice>
          <mc:Fallback>
            <p:pic>
              <p:nvPicPr>
                <p:cNvPr id="341" name="Input penna 340">
                  <a:extLst>
                    <a:ext uri="{FF2B5EF4-FFF2-40B4-BE49-F238E27FC236}">
                      <a16:creationId xmlns:a16="http://schemas.microsoft.com/office/drawing/2014/main" id="{4ECB3332-D021-C2E7-4AB0-B2F8A4EB1D59}"/>
                    </a:ext>
                  </a:extLst>
                </p:cNvPr>
                <p:cNvPicPr/>
                <p:nvPr/>
              </p:nvPicPr>
              <p:blipFill>
                <a:blip r:embed="rId473"/>
                <a:stretch>
                  <a:fillRect/>
                </a:stretch>
              </p:blipFill>
              <p:spPr>
                <a:xfrm>
                  <a:off x="8050284" y="4514403"/>
                  <a:ext cx="119520" cy="2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4">
              <p14:nvContentPartPr>
                <p14:cNvPr id="342" name="Input penna 341">
                  <a:extLst>
                    <a:ext uri="{FF2B5EF4-FFF2-40B4-BE49-F238E27FC236}">
                      <a16:creationId xmlns:a16="http://schemas.microsoft.com/office/drawing/2014/main" id="{B917760E-9667-C10C-6C93-EBF2168C11A8}"/>
                    </a:ext>
                  </a:extLst>
                </p14:cNvPr>
                <p14:cNvContentPartPr/>
                <p14:nvPr/>
              </p14:nvContentPartPr>
              <p14:xfrm>
                <a:off x="8061444" y="4516563"/>
                <a:ext cx="69480" cy="114480"/>
              </p14:xfrm>
            </p:contentPart>
          </mc:Choice>
          <mc:Fallback>
            <p:pic>
              <p:nvPicPr>
                <p:cNvPr id="342" name="Input penna 341">
                  <a:extLst>
                    <a:ext uri="{FF2B5EF4-FFF2-40B4-BE49-F238E27FC236}">
                      <a16:creationId xmlns:a16="http://schemas.microsoft.com/office/drawing/2014/main" id="{B917760E-9667-C10C-6C93-EBF2168C11A8}"/>
                    </a:ext>
                  </a:extLst>
                </p:cNvPr>
                <p:cNvPicPr/>
                <p:nvPr/>
              </p:nvPicPr>
              <p:blipFill>
                <a:blip r:embed="rId475"/>
                <a:stretch>
                  <a:fillRect/>
                </a:stretch>
              </p:blipFill>
              <p:spPr>
                <a:xfrm>
                  <a:off x="8053884" y="4509003"/>
                  <a:ext cx="84240" cy="12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6">
              <p14:nvContentPartPr>
                <p14:cNvPr id="343" name="Input penna 342">
                  <a:extLst>
                    <a:ext uri="{FF2B5EF4-FFF2-40B4-BE49-F238E27FC236}">
                      <a16:creationId xmlns:a16="http://schemas.microsoft.com/office/drawing/2014/main" id="{4530160A-C52D-B9F1-1D72-B74602CB284E}"/>
                    </a:ext>
                  </a:extLst>
                </p14:cNvPr>
                <p14:cNvContentPartPr/>
                <p14:nvPr/>
              </p14:nvContentPartPr>
              <p14:xfrm>
                <a:off x="8101044" y="4542843"/>
                <a:ext cx="17640" cy="66600"/>
              </p14:xfrm>
            </p:contentPart>
          </mc:Choice>
          <mc:Fallback>
            <p:pic>
              <p:nvPicPr>
                <p:cNvPr id="343" name="Input penna 342">
                  <a:extLst>
                    <a:ext uri="{FF2B5EF4-FFF2-40B4-BE49-F238E27FC236}">
                      <a16:creationId xmlns:a16="http://schemas.microsoft.com/office/drawing/2014/main" id="{4530160A-C52D-B9F1-1D72-B74602CB284E}"/>
                    </a:ext>
                  </a:extLst>
                </p:cNvPr>
                <p:cNvPicPr/>
                <p:nvPr/>
              </p:nvPicPr>
              <p:blipFill>
                <a:blip r:embed="rId477"/>
                <a:stretch>
                  <a:fillRect/>
                </a:stretch>
              </p:blipFill>
              <p:spPr>
                <a:xfrm>
                  <a:off x="8093484" y="4535643"/>
                  <a:ext cx="32760" cy="8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8">
              <p14:nvContentPartPr>
                <p14:cNvPr id="344" name="Input penna 343">
                  <a:extLst>
                    <a:ext uri="{FF2B5EF4-FFF2-40B4-BE49-F238E27FC236}">
                      <a16:creationId xmlns:a16="http://schemas.microsoft.com/office/drawing/2014/main" id="{25473C7A-AF54-1D73-3329-44CA4AF85D0C}"/>
                    </a:ext>
                  </a:extLst>
                </p14:cNvPr>
                <p14:cNvContentPartPr/>
                <p14:nvPr/>
              </p14:nvContentPartPr>
              <p14:xfrm>
                <a:off x="8148204" y="4561563"/>
                <a:ext cx="51480" cy="21960"/>
              </p14:xfrm>
            </p:contentPart>
          </mc:Choice>
          <mc:Fallback>
            <p:pic>
              <p:nvPicPr>
                <p:cNvPr id="344" name="Input penna 343">
                  <a:extLst>
                    <a:ext uri="{FF2B5EF4-FFF2-40B4-BE49-F238E27FC236}">
                      <a16:creationId xmlns:a16="http://schemas.microsoft.com/office/drawing/2014/main" id="{25473C7A-AF54-1D73-3329-44CA4AF85D0C}"/>
                    </a:ext>
                  </a:extLst>
                </p:cNvPr>
                <p:cNvPicPr/>
                <p:nvPr/>
              </p:nvPicPr>
              <p:blipFill>
                <a:blip r:embed="rId479"/>
                <a:stretch>
                  <a:fillRect/>
                </a:stretch>
              </p:blipFill>
              <p:spPr>
                <a:xfrm>
                  <a:off x="8140644" y="4554003"/>
                  <a:ext cx="6660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0">
              <p14:nvContentPartPr>
                <p14:cNvPr id="345" name="Input penna 344">
                  <a:extLst>
                    <a:ext uri="{FF2B5EF4-FFF2-40B4-BE49-F238E27FC236}">
                      <a16:creationId xmlns:a16="http://schemas.microsoft.com/office/drawing/2014/main" id="{C3CF84AA-287A-26C9-FB65-A6282DCF4D1C}"/>
                    </a:ext>
                  </a:extLst>
                </p14:cNvPr>
                <p14:cNvContentPartPr/>
                <p14:nvPr/>
              </p14:nvContentPartPr>
              <p14:xfrm>
                <a:off x="8191044" y="4522683"/>
                <a:ext cx="35640" cy="123480"/>
              </p14:xfrm>
            </p:contentPart>
          </mc:Choice>
          <mc:Fallback>
            <p:pic>
              <p:nvPicPr>
                <p:cNvPr id="345" name="Input penna 344">
                  <a:extLst>
                    <a:ext uri="{FF2B5EF4-FFF2-40B4-BE49-F238E27FC236}">
                      <a16:creationId xmlns:a16="http://schemas.microsoft.com/office/drawing/2014/main" id="{C3CF84AA-287A-26C9-FB65-A6282DCF4D1C}"/>
                    </a:ext>
                  </a:extLst>
                </p:cNvPr>
                <p:cNvPicPr/>
                <p:nvPr/>
              </p:nvPicPr>
              <p:blipFill>
                <a:blip r:embed="rId481"/>
                <a:stretch>
                  <a:fillRect/>
                </a:stretch>
              </p:blipFill>
              <p:spPr>
                <a:xfrm>
                  <a:off x="8183484" y="4515123"/>
                  <a:ext cx="5076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2">
              <p14:nvContentPartPr>
                <p14:cNvPr id="349" name="Input penna 348">
                  <a:extLst>
                    <a:ext uri="{FF2B5EF4-FFF2-40B4-BE49-F238E27FC236}">
                      <a16:creationId xmlns:a16="http://schemas.microsoft.com/office/drawing/2014/main" id="{119D650D-1569-1420-37B0-E87D24A6E9F4}"/>
                    </a:ext>
                  </a:extLst>
                </p14:cNvPr>
                <p14:cNvContentPartPr/>
                <p14:nvPr/>
              </p14:nvContentPartPr>
              <p14:xfrm>
                <a:off x="8097444" y="4702683"/>
                <a:ext cx="75960" cy="75960"/>
              </p14:xfrm>
            </p:contentPart>
          </mc:Choice>
          <mc:Fallback>
            <p:pic>
              <p:nvPicPr>
                <p:cNvPr id="349" name="Input penna 348">
                  <a:extLst>
                    <a:ext uri="{FF2B5EF4-FFF2-40B4-BE49-F238E27FC236}">
                      <a16:creationId xmlns:a16="http://schemas.microsoft.com/office/drawing/2014/main" id="{119D650D-1569-1420-37B0-E87D24A6E9F4}"/>
                    </a:ext>
                  </a:extLst>
                </p:cNvPr>
                <p:cNvPicPr/>
                <p:nvPr/>
              </p:nvPicPr>
              <p:blipFill>
                <a:blip r:embed="rId483"/>
                <a:stretch>
                  <a:fillRect/>
                </a:stretch>
              </p:blipFill>
              <p:spPr>
                <a:xfrm>
                  <a:off x="8090244" y="4695123"/>
                  <a:ext cx="90720" cy="9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4">
              <p14:nvContentPartPr>
                <p14:cNvPr id="350" name="Input penna 349">
                  <a:extLst>
                    <a:ext uri="{FF2B5EF4-FFF2-40B4-BE49-F238E27FC236}">
                      <a16:creationId xmlns:a16="http://schemas.microsoft.com/office/drawing/2014/main" id="{F5979765-9E20-E4CF-C7BD-05452C6566D0}"/>
                    </a:ext>
                  </a:extLst>
                </p14:cNvPr>
                <p14:cNvContentPartPr/>
                <p14:nvPr/>
              </p14:nvContentPartPr>
              <p14:xfrm>
                <a:off x="8278884" y="4537083"/>
                <a:ext cx="100080" cy="7920"/>
              </p14:xfrm>
            </p:contentPart>
          </mc:Choice>
          <mc:Fallback>
            <p:pic>
              <p:nvPicPr>
                <p:cNvPr id="350" name="Input penna 349">
                  <a:extLst>
                    <a:ext uri="{FF2B5EF4-FFF2-40B4-BE49-F238E27FC236}">
                      <a16:creationId xmlns:a16="http://schemas.microsoft.com/office/drawing/2014/main" id="{F5979765-9E20-E4CF-C7BD-05452C6566D0}"/>
                    </a:ext>
                  </a:extLst>
                </p:cNvPr>
                <p:cNvPicPr/>
                <p:nvPr/>
              </p:nvPicPr>
              <p:blipFill>
                <a:blip r:embed="rId485"/>
                <a:stretch>
                  <a:fillRect/>
                </a:stretch>
              </p:blipFill>
              <p:spPr>
                <a:xfrm>
                  <a:off x="8271324" y="4529523"/>
                  <a:ext cx="115200" cy="2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6">
              <p14:nvContentPartPr>
                <p14:cNvPr id="351" name="Input penna 350">
                  <a:extLst>
                    <a:ext uri="{FF2B5EF4-FFF2-40B4-BE49-F238E27FC236}">
                      <a16:creationId xmlns:a16="http://schemas.microsoft.com/office/drawing/2014/main" id="{337C6C20-30CA-1B77-2758-F3AD73F1EC84}"/>
                    </a:ext>
                  </a:extLst>
                </p14:cNvPr>
                <p14:cNvContentPartPr/>
                <p14:nvPr/>
              </p14:nvContentPartPr>
              <p14:xfrm>
                <a:off x="8271684" y="4607283"/>
                <a:ext cx="69840" cy="9360"/>
              </p14:xfrm>
            </p:contentPart>
          </mc:Choice>
          <mc:Fallback>
            <p:pic>
              <p:nvPicPr>
                <p:cNvPr id="351" name="Input penna 350">
                  <a:extLst>
                    <a:ext uri="{FF2B5EF4-FFF2-40B4-BE49-F238E27FC236}">
                      <a16:creationId xmlns:a16="http://schemas.microsoft.com/office/drawing/2014/main" id="{337C6C20-30CA-1B77-2758-F3AD73F1EC84}"/>
                    </a:ext>
                  </a:extLst>
                </p:cNvPr>
                <p:cNvPicPr/>
                <p:nvPr/>
              </p:nvPicPr>
              <p:blipFill>
                <a:blip r:embed="rId487"/>
                <a:stretch>
                  <a:fillRect/>
                </a:stretch>
              </p:blipFill>
              <p:spPr>
                <a:xfrm>
                  <a:off x="8264124" y="4599723"/>
                  <a:ext cx="8496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8">
              <p14:nvContentPartPr>
                <p14:cNvPr id="352" name="Input penna 351">
                  <a:extLst>
                    <a:ext uri="{FF2B5EF4-FFF2-40B4-BE49-F238E27FC236}">
                      <a16:creationId xmlns:a16="http://schemas.microsoft.com/office/drawing/2014/main" id="{E019EF36-4AB4-8322-1755-BA3B4C14951F}"/>
                    </a:ext>
                  </a:extLst>
                </p14:cNvPr>
                <p14:cNvContentPartPr/>
                <p14:nvPr/>
              </p14:nvContentPartPr>
              <p14:xfrm>
                <a:off x="8295444" y="4635363"/>
                <a:ext cx="40680" cy="57240"/>
              </p14:xfrm>
            </p:contentPart>
          </mc:Choice>
          <mc:Fallback>
            <p:pic>
              <p:nvPicPr>
                <p:cNvPr id="352" name="Input penna 351">
                  <a:extLst>
                    <a:ext uri="{FF2B5EF4-FFF2-40B4-BE49-F238E27FC236}">
                      <a16:creationId xmlns:a16="http://schemas.microsoft.com/office/drawing/2014/main" id="{E019EF36-4AB4-8322-1755-BA3B4C14951F}"/>
                    </a:ext>
                  </a:extLst>
                </p:cNvPr>
                <p:cNvPicPr/>
                <p:nvPr/>
              </p:nvPicPr>
              <p:blipFill>
                <a:blip r:embed="rId489"/>
                <a:stretch>
                  <a:fillRect/>
                </a:stretch>
              </p:blipFill>
              <p:spPr>
                <a:xfrm>
                  <a:off x="8287884" y="4627803"/>
                  <a:ext cx="55440" cy="7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0">
              <p14:nvContentPartPr>
                <p14:cNvPr id="353" name="Input penna 352">
                  <a:extLst>
                    <a:ext uri="{FF2B5EF4-FFF2-40B4-BE49-F238E27FC236}">
                      <a16:creationId xmlns:a16="http://schemas.microsoft.com/office/drawing/2014/main" id="{BA612507-8C30-59D6-3CAE-CF7ED04EBA2E}"/>
                    </a:ext>
                  </a:extLst>
                </p14:cNvPr>
                <p14:cNvContentPartPr/>
                <p14:nvPr/>
              </p14:nvContentPartPr>
              <p14:xfrm>
                <a:off x="8373564" y="4588563"/>
                <a:ext cx="65160" cy="8280"/>
              </p14:xfrm>
            </p:contentPart>
          </mc:Choice>
          <mc:Fallback>
            <p:pic>
              <p:nvPicPr>
                <p:cNvPr id="353" name="Input penna 352">
                  <a:extLst>
                    <a:ext uri="{FF2B5EF4-FFF2-40B4-BE49-F238E27FC236}">
                      <a16:creationId xmlns:a16="http://schemas.microsoft.com/office/drawing/2014/main" id="{BA612507-8C30-59D6-3CAE-CF7ED04EBA2E}"/>
                    </a:ext>
                  </a:extLst>
                </p:cNvPr>
                <p:cNvPicPr/>
                <p:nvPr/>
              </p:nvPicPr>
              <p:blipFill>
                <a:blip r:embed="rId491"/>
                <a:stretch>
                  <a:fillRect/>
                </a:stretch>
              </p:blipFill>
              <p:spPr>
                <a:xfrm>
                  <a:off x="8366004" y="4581003"/>
                  <a:ext cx="80280" cy="2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2">
              <p14:nvContentPartPr>
                <p14:cNvPr id="354" name="Input penna 353">
                  <a:extLst>
                    <a:ext uri="{FF2B5EF4-FFF2-40B4-BE49-F238E27FC236}">
                      <a16:creationId xmlns:a16="http://schemas.microsoft.com/office/drawing/2014/main" id="{6B0B55A5-A2BC-876E-1CDF-B1AF4852F5B8}"/>
                    </a:ext>
                  </a:extLst>
                </p14:cNvPr>
                <p14:cNvContentPartPr/>
                <p14:nvPr/>
              </p14:nvContentPartPr>
              <p14:xfrm>
                <a:off x="8386164" y="4640043"/>
                <a:ext cx="33480" cy="10440"/>
              </p14:xfrm>
            </p:contentPart>
          </mc:Choice>
          <mc:Fallback>
            <p:pic>
              <p:nvPicPr>
                <p:cNvPr id="354" name="Input penna 353">
                  <a:extLst>
                    <a:ext uri="{FF2B5EF4-FFF2-40B4-BE49-F238E27FC236}">
                      <a16:creationId xmlns:a16="http://schemas.microsoft.com/office/drawing/2014/main" id="{6B0B55A5-A2BC-876E-1CDF-B1AF4852F5B8}"/>
                    </a:ext>
                  </a:extLst>
                </p:cNvPr>
                <p:cNvPicPr/>
                <p:nvPr/>
              </p:nvPicPr>
              <p:blipFill>
                <a:blip r:embed="rId493"/>
                <a:stretch>
                  <a:fillRect/>
                </a:stretch>
              </p:blipFill>
              <p:spPr>
                <a:xfrm>
                  <a:off x="8378604" y="4632483"/>
                  <a:ext cx="4860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4">
              <p14:nvContentPartPr>
                <p14:cNvPr id="355" name="Input penna 354">
                  <a:extLst>
                    <a:ext uri="{FF2B5EF4-FFF2-40B4-BE49-F238E27FC236}">
                      <a16:creationId xmlns:a16="http://schemas.microsoft.com/office/drawing/2014/main" id="{8614A473-6BD1-62F9-05A7-68CD57082626}"/>
                    </a:ext>
                  </a:extLst>
                </p14:cNvPr>
                <p14:cNvContentPartPr/>
                <p14:nvPr/>
              </p14:nvContentPartPr>
              <p14:xfrm>
                <a:off x="8386164" y="4525563"/>
                <a:ext cx="84600" cy="275040"/>
              </p14:xfrm>
            </p:contentPart>
          </mc:Choice>
          <mc:Fallback>
            <p:pic>
              <p:nvPicPr>
                <p:cNvPr id="355" name="Input penna 354">
                  <a:extLst>
                    <a:ext uri="{FF2B5EF4-FFF2-40B4-BE49-F238E27FC236}">
                      <a16:creationId xmlns:a16="http://schemas.microsoft.com/office/drawing/2014/main" id="{8614A473-6BD1-62F9-05A7-68CD57082626}"/>
                    </a:ext>
                  </a:extLst>
                </p:cNvPr>
                <p:cNvPicPr/>
                <p:nvPr/>
              </p:nvPicPr>
              <p:blipFill>
                <a:blip r:embed="rId495"/>
                <a:stretch>
                  <a:fillRect/>
                </a:stretch>
              </p:blipFill>
              <p:spPr>
                <a:xfrm>
                  <a:off x="8378604" y="4518003"/>
                  <a:ext cx="99720" cy="290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496">
            <p14:nvContentPartPr>
              <p14:cNvPr id="358" name="Input penna 357">
                <a:extLst>
                  <a:ext uri="{FF2B5EF4-FFF2-40B4-BE49-F238E27FC236}">
                    <a16:creationId xmlns:a16="http://schemas.microsoft.com/office/drawing/2014/main" id="{D2F0DF6B-E45B-BC04-4C1B-8F6996374112}"/>
                  </a:ext>
                </a:extLst>
              </p14:cNvPr>
              <p14:cNvContentPartPr/>
              <p14:nvPr/>
            </p14:nvContentPartPr>
            <p14:xfrm>
              <a:off x="3865974" y="5362324"/>
              <a:ext cx="82080" cy="61560"/>
            </p14:xfrm>
          </p:contentPart>
        </mc:Choice>
        <mc:Fallback>
          <p:pic>
            <p:nvPicPr>
              <p:cNvPr id="358" name="Input penna 357">
                <a:extLst>
                  <a:ext uri="{FF2B5EF4-FFF2-40B4-BE49-F238E27FC236}">
                    <a16:creationId xmlns:a16="http://schemas.microsoft.com/office/drawing/2014/main" id="{D2F0DF6B-E45B-BC04-4C1B-8F6996374112}"/>
                  </a:ext>
                </a:extLst>
              </p:cNvPr>
              <p:cNvPicPr/>
              <p:nvPr/>
            </p:nvPicPr>
            <p:blipFill>
              <a:blip r:embed="rId497"/>
              <a:stretch>
                <a:fillRect/>
              </a:stretch>
            </p:blipFill>
            <p:spPr>
              <a:xfrm>
                <a:off x="3858414" y="5354764"/>
                <a:ext cx="97200" cy="76680"/>
              </a:xfrm>
              <a:prstGeom prst="rect">
                <a:avLst/>
              </a:prstGeom>
            </p:spPr>
          </p:pic>
        </mc:Fallback>
      </mc:AlternateContent>
      <p:grpSp>
        <p:nvGrpSpPr>
          <p:cNvPr id="371" name="Gruppo 370">
            <a:extLst>
              <a:ext uri="{FF2B5EF4-FFF2-40B4-BE49-F238E27FC236}">
                <a16:creationId xmlns:a16="http://schemas.microsoft.com/office/drawing/2014/main" id="{8841F9E7-7594-4CB0-3567-2AE12CA0AE6E}"/>
              </a:ext>
            </a:extLst>
          </p:cNvPr>
          <p:cNvGrpSpPr/>
          <p:nvPr/>
        </p:nvGrpSpPr>
        <p:grpSpPr>
          <a:xfrm>
            <a:off x="5997894" y="5086924"/>
            <a:ext cx="518760" cy="208080"/>
            <a:chOff x="5997894" y="5086924"/>
            <a:chExt cx="518760" cy="208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98">
              <p14:nvContentPartPr>
                <p14:cNvPr id="359" name="Input penna 358">
                  <a:extLst>
                    <a:ext uri="{FF2B5EF4-FFF2-40B4-BE49-F238E27FC236}">
                      <a16:creationId xmlns:a16="http://schemas.microsoft.com/office/drawing/2014/main" id="{8A9D1EC7-799C-C9BB-B3F4-32BACA7CA56B}"/>
                    </a:ext>
                  </a:extLst>
                </p14:cNvPr>
                <p14:cNvContentPartPr/>
                <p14:nvPr/>
              </p14:nvContentPartPr>
              <p14:xfrm>
                <a:off x="6002214" y="5096644"/>
                <a:ext cx="57960" cy="153720"/>
              </p14:xfrm>
            </p:contentPart>
          </mc:Choice>
          <mc:Fallback>
            <p:pic>
              <p:nvPicPr>
                <p:cNvPr id="359" name="Input penna 358">
                  <a:extLst>
                    <a:ext uri="{FF2B5EF4-FFF2-40B4-BE49-F238E27FC236}">
                      <a16:creationId xmlns:a16="http://schemas.microsoft.com/office/drawing/2014/main" id="{8A9D1EC7-799C-C9BB-B3F4-32BACA7CA56B}"/>
                    </a:ext>
                  </a:extLst>
                </p:cNvPr>
                <p:cNvPicPr/>
                <p:nvPr/>
              </p:nvPicPr>
              <p:blipFill>
                <a:blip r:embed="rId499"/>
                <a:stretch>
                  <a:fillRect/>
                </a:stretch>
              </p:blipFill>
              <p:spPr>
                <a:xfrm>
                  <a:off x="5994654" y="5089444"/>
                  <a:ext cx="72720" cy="16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0">
              <p14:nvContentPartPr>
                <p14:cNvPr id="360" name="Input penna 359">
                  <a:extLst>
                    <a:ext uri="{FF2B5EF4-FFF2-40B4-BE49-F238E27FC236}">
                      <a16:creationId xmlns:a16="http://schemas.microsoft.com/office/drawing/2014/main" id="{146397E6-E8CF-CFEA-17BA-96C89E8C5F0E}"/>
                    </a:ext>
                  </a:extLst>
                </p14:cNvPr>
                <p14:cNvContentPartPr/>
                <p14:nvPr/>
              </p14:nvContentPartPr>
              <p14:xfrm>
                <a:off x="5997894" y="5249644"/>
                <a:ext cx="56880" cy="23040"/>
              </p14:xfrm>
            </p:contentPart>
          </mc:Choice>
          <mc:Fallback>
            <p:pic>
              <p:nvPicPr>
                <p:cNvPr id="360" name="Input penna 359">
                  <a:extLst>
                    <a:ext uri="{FF2B5EF4-FFF2-40B4-BE49-F238E27FC236}">
                      <a16:creationId xmlns:a16="http://schemas.microsoft.com/office/drawing/2014/main" id="{146397E6-E8CF-CFEA-17BA-96C89E8C5F0E}"/>
                    </a:ext>
                  </a:extLst>
                </p:cNvPr>
                <p:cNvPicPr/>
                <p:nvPr/>
              </p:nvPicPr>
              <p:blipFill>
                <a:blip r:embed="rId501"/>
                <a:stretch>
                  <a:fillRect/>
                </a:stretch>
              </p:blipFill>
              <p:spPr>
                <a:xfrm>
                  <a:off x="5990334" y="5242084"/>
                  <a:ext cx="7200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2">
              <p14:nvContentPartPr>
                <p14:cNvPr id="361" name="Input penna 360">
                  <a:extLst>
                    <a:ext uri="{FF2B5EF4-FFF2-40B4-BE49-F238E27FC236}">
                      <a16:creationId xmlns:a16="http://schemas.microsoft.com/office/drawing/2014/main" id="{DB5918C7-1D24-01E7-BFAC-96B2AEA81D06}"/>
                    </a:ext>
                  </a:extLst>
                </p14:cNvPr>
                <p14:cNvContentPartPr/>
                <p14:nvPr/>
              </p14:nvContentPartPr>
              <p14:xfrm>
                <a:off x="6140814" y="5087284"/>
                <a:ext cx="59400" cy="113400"/>
              </p14:xfrm>
            </p:contentPart>
          </mc:Choice>
          <mc:Fallback>
            <p:pic>
              <p:nvPicPr>
                <p:cNvPr id="361" name="Input penna 360">
                  <a:extLst>
                    <a:ext uri="{FF2B5EF4-FFF2-40B4-BE49-F238E27FC236}">
                      <a16:creationId xmlns:a16="http://schemas.microsoft.com/office/drawing/2014/main" id="{DB5918C7-1D24-01E7-BFAC-96B2AEA81D06}"/>
                    </a:ext>
                  </a:extLst>
                </p:cNvPr>
                <p:cNvPicPr/>
                <p:nvPr/>
              </p:nvPicPr>
              <p:blipFill>
                <a:blip r:embed="rId503"/>
                <a:stretch>
                  <a:fillRect/>
                </a:stretch>
              </p:blipFill>
              <p:spPr>
                <a:xfrm>
                  <a:off x="6133254" y="5079724"/>
                  <a:ext cx="7452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4">
              <p14:nvContentPartPr>
                <p14:cNvPr id="362" name="Input penna 361">
                  <a:extLst>
                    <a:ext uri="{FF2B5EF4-FFF2-40B4-BE49-F238E27FC236}">
                      <a16:creationId xmlns:a16="http://schemas.microsoft.com/office/drawing/2014/main" id="{43FABEE1-8E8F-F5AB-E254-6C8534F89CE2}"/>
                    </a:ext>
                  </a:extLst>
                </p14:cNvPr>
                <p14:cNvContentPartPr/>
                <p14:nvPr/>
              </p14:nvContentPartPr>
              <p14:xfrm>
                <a:off x="6211014" y="5146684"/>
                <a:ext cx="33480" cy="27360"/>
              </p14:xfrm>
            </p:contentPart>
          </mc:Choice>
          <mc:Fallback>
            <p:pic>
              <p:nvPicPr>
                <p:cNvPr id="362" name="Input penna 361">
                  <a:extLst>
                    <a:ext uri="{FF2B5EF4-FFF2-40B4-BE49-F238E27FC236}">
                      <a16:creationId xmlns:a16="http://schemas.microsoft.com/office/drawing/2014/main" id="{43FABEE1-8E8F-F5AB-E254-6C8534F89CE2}"/>
                    </a:ext>
                  </a:extLst>
                </p:cNvPr>
                <p:cNvPicPr/>
                <p:nvPr/>
              </p:nvPicPr>
              <p:blipFill>
                <a:blip r:embed="rId505"/>
                <a:stretch>
                  <a:fillRect/>
                </a:stretch>
              </p:blipFill>
              <p:spPr>
                <a:xfrm>
                  <a:off x="6203454" y="5139124"/>
                  <a:ext cx="4860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6">
              <p14:nvContentPartPr>
                <p14:cNvPr id="363" name="Input penna 362">
                  <a:extLst>
                    <a:ext uri="{FF2B5EF4-FFF2-40B4-BE49-F238E27FC236}">
                      <a16:creationId xmlns:a16="http://schemas.microsoft.com/office/drawing/2014/main" id="{7DB3CE91-C1AD-FCEB-6849-B704A1C1E323}"/>
                    </a:ext>
                  </a:extLst>
                </p14:cNvPr>
                <p14:cNvContentPartPr/>
                <p14:nvPr/>
              </p14:nvContentPartPr>
              <p14:xfrm>
                <a:off x="6243414" y="5090884"/>
                <a:ext cx="29880" cy="107640"/>
              </p14:xfrm>
            </p:contentPart>
          </mc:Choice>
          <mc:Fallback>
            <p:pic>
              <p:nvPicPr>
                <p:cNvPr id="363" name="Input penna 362">
                  <a:extLst>
                    <a:ext uri="{FF2B5EF4-FFF2-40B4-BE49-F238E27FC236}">
                      <a16:creationId xmlns:a16="http://schemas.microsoft.com/office/drawing/2014/main" id="{7DB3CE91-C1AD-FCEB-6849-B704A1C1E323}"/>
                    </a:ext>
                  </a:extLst>
                </p:cNvPr>
                <p:cNvPicPr/>
                <p:nvPr/>
              </p:nvPicPr>
              <p:blipFill>
                <a:blip r:embed="rId507"/>
                <a:stretch>
                  <a:fillRect/>
                </a:stretch>
              </p:blipFill>
              <p:spPr>
                <a:xfrm>
                  <a:off x="6235854" y="5083324"/>
                  <a:ext cx="4500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8">
              <p14:nvContentPartPr>
                <p14:cNvPr id="364" name="Input penna 363">
                  <a:extLst>
                    <a:ext uri="{FF2B5EF4-FFF2-40B4-BE49-F238E27FC236}">
                      <a16:creationId xmlns:a16="http://schemas.microsoft.com/office/drawing/2014/main" id="{31F1C989-AFA9-3A36-2054-457956CB4EE2}"/>
                    </a:ext>
                  </a:extLst>
                </p14:cNvPr>
                <p14:cNvContentPartPr/>
                <p14:nvPr/>
              </p14:nvContentPartPr>
              <p14:xfrm>
                <a:off x="6188694" y="5235244"/>
                <a:ext cx="89640" cy="59760"/>
              </p14:xfrm>
            </p:contentPart>
          </mc:Choice>
          <mc:Fallback>
            <p:pic>
              <p:nvPicPr>
                <p:cNvPr id="364" name="Input penna 363">
                  <a:extLst>
                    <a:ext uri="{FF2B5EF4-FFF2-40B4-BE49-F238E27FC236}">
                      <a16:creationId xmlns:a16="http://schemas.microsoft.com/office/drawing/2014/main" id="{31F1C989-AFA9-3A36-2054-457956CB4EE2}"/>
                    </a:ext>
                  </a:extLst>
                </p:cNvPr>
                <p:cNvPicPr/>
                <p:nvPr/>
              </p:nvPicPr>
              <p:blipFill>
                <a:blip r:embed="rId509"/>
                <a:stretch>
                  <a:fillRect/>
                </a:stretch>
              </p:blipFill>
              <p:spPr>
                <a:xfrm>
                  <a:off x="6181134" y="5227684"/>
                  <a:ext cx="104760" cy="7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0">
              <p14:nvContentPartPr>
                <p14:cNvPr id="365" name="Input penna 364">
                  <a:extLst>
                    <a:ext uri="{FF2B5EF4-FFF2-40B4-BE49-F238E27FC236}">
                      <a16:creationId xmlns:a16="http://schemas.microsoft.com/office/drawing/2014/main" id="{9C930789-699E-9478-DF7C-60B08282FE1A}"/>
                    </a:ext>
                  </a:extLst>
                </p14:cNvPr>
                <p14:cNvContentPartPr/>
                <p14:nvPr/>
              </p14:nvContentPartPr>
              <p14:xfrm>
                <a:off x="6339894" y="5121844"/>
                <a:ext cx="78120" cy="19440"/>
              </p14:xfrm>
            </p:contentPart>
          </mc:Choice>
          <mc:Fallback>
            <p:pic>
              <p:nvPicPr>
                <p:cNvPr id="365" name="Input penna 364">
                  <a:extLst>
                    <a:ext uri="{FF2B5EF4-FFF2-40B4-BE49-F238E27FC236}">
                      <a16:creationId xmlns:a16="http://schemas.microsoft.com/office/drawing/2014/main" id="{9C930789-699E-9478-DF7C-60B08282FE1A}"/>
                    </a:ext>
                  </a:extLst>
                </p:cNvPr>
                <p:cNvPicPr/>
                <p:nvPr/>
              </p:nvPicPr>
              <p:blipFill>
                <a:blip r:embed="rId511"/>
                <a:stretch>
                  <a:fillRect/>
                </a:stretch>
              </p:blipFill>
              <p:spPr>
                <a:xfrm>
                  <a:off x="6332694" y="5114284"/>
                  <a:ext cx="9324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2">
              <p14:nvContentPartPr>
                <p14:cNvPr id="366" name="Input penna 365">
                  <a:extLst>
                    <a:ext uri="{FF2B5EF4-FFF2-40B4-BE49-F238E27FC236}">
                      <a16:creationId xmlns:a16="http://schemas.microsoft.com/office/drawing/2014/main" id="{3F582FC1-0294-4DFD-A2B3-5609C23376AF}"/>
                    </a:ext>
                  </a:extLst>
                </p14:cNvPr>
                <p14:cNvContentPartPr/>
                <p14:nvPr/>
              </p14:nvContentPartPr>
              <p14:xfrm>
                <a:off x="6317214" y="5133364"/>
                <a:ext cx="78480" cy="113040"/>
              </p14:xfrm>
            </p:contentPart>
          </mc:Choice>
          <mc:Fallback>
            <p:pic>
              <p:nvPicPr>
                <p:cNvPr id="366" name="Input penna 365">
                  <a:extLst>
                    <a:ext uri="{FF2B5EF4-FFF2-40B4-BE49-F238E27FC236}">
                      <a16:creationId xmlns:a16="http://schemas.microsoft.com/office/drawing/2014/main" id="{3F582FC1-0294-4DFD-A2B3-5609C23376AF}"/>
                    </a:ext>
                  </a:extLst>
                </p:cNvPr>
                <p:cNvPicPr/>
                <p:nvPr/>
              </p:nvPicPr>
              <p:blipFill>
                <a:blip r:embed="rId513"/>
                <a:stretch>
                  <a:fillRect/>
                </a:stretch>
              </p:blipFill>
              <p:spPr>
                <a:xfrm>
                  <a:off x="6309654" y="5125804"/>
                  <a:ext cx="93600" cy="12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4">
              <p14:nvContentPartPr>
                <p14:cNvPr id="367" name="Input penna 366">
                  <a:extLst>
                    <a:ext uri="{FF2B5EF4-FFF2-40B4-BE49-F238E27FC236}">
                      <a16:creationId xmlns:a16="http://schemas.microsoft.com/office/drawing/2014/main" id="{A9924F02-8197-BF67-F382-399FFAD55E55}"/>
                    </a:ext>
                  </a:extLst>
                </p14:cNvPr>
                <p14:cNvContentPartPr/>
                <p14:nvPr/>
              </p14:nvContentPartPr>
              <p14:xfrm>
                <a:off x="6414414" y="5165404"/>
                <a:ext cx="29160" cy="12960"/>
              </p14:xfrm>
            </p:contentPart>
          </mc:Choice>
          <mc:Fallback>
            <p:pic>
              <p:nvPicPr>
                <p:cNvPr id="367" name="Input penna 366">
                  <a:extLst>
                    <a:ext uri="{FF2B5EF4-FFF2-40B4-BE49-F238E27FC236}">
                      <a16:creationId xmlns:a16="http://schemas.microsoft.com/office/drawing/2014/main" id="{A9924F02-8197-BF67-F382-399FFAD55E55}"/>
                    </a:ext>
                  </a:extLst>
                </p:cNvPr>
                <p:cNvPicPr/>
                <p:nvPr/>
              </p:nvPicPr>
              <p:blipFill>
                <a:blip r:embed="rId515"/>
                <a:stretch>
                  <a:fillRect/>
                </a:stretch>
              </p:blipFill>
              <p:spPr>
                <a:xfrm>
                  <a:off x="6406854" y="5158204"/>
                  <a:ext cx="44280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6">
              <p14:nvContentPartPr>
                <p14:cNvPr id="368" name="Input penna 367">
                  <a:extLst>
                    <a:ext uri="{FF2B5EF4-FFF2-40B4-BE49-F238E27FC236}">
                      <a16:creationId xmlns:a16="http://schemas.microsoft.com/office/drawing/2014/main" id="{21FBCD60-7F08-AD73-DB07-B14F41E1E554}"/>
                    </a:ext>
                  </a:extLst>
                </p14:cNvPr>
                <p14:cNvContentPartPr/>
                <p14:nvPr/>
              </p14:nvContentPartPr>
              <p14:xfrm>
                <a:off x="6450414" y="5097724"/>
                <a:ext cx="19080" cy="94680"/>
              </p14:xfrm>
            </p:contentPart>
          </mc:Choice>
          <mc:Fallback>
            <p:pic>
              <p:nvPicPr>
                <p:cNvPr id="368" name="Input penna 367">
                  <a:extLst>
                    <a:ext uri="{FF2B5EF4-FFF2-40B4-BE49-F238E27FC236}">
                      <a16:creationId xmlns:a16="http://schemas.microsoft.com/office/drawing/2014/main" id="{21FBCD60-7F08-AD73-DB07-B14F41E1E554}"/>
                    </a:ext>
                  </a:extLst>
                </p:cNvPr>
                <p:cNvPicPr/>
                <p:nvPr/>
              </p:nvPicPr>
              <p:blipFill>
                <a:blip r:embed="rId517"/>
                <a:stretch>
                  <a:fillRect/>
                </a:stretch>
              </p:blipFill>
              <p:spPr>
                <a:xfrm>
                  <a:off x="6442854" y="5090164"/>
                  <a:ext cx="34200" cy="10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8">
              <p14:nvContentPartPr>
                <p14:cNvPr id="369" name="Input penna 368">
                  <a:extLst>
                    <a:ext uri="{FF2B5EF4-FFF2-40B4-BE49-F238E27FC236}">
                      <a16:creationId xmlns:a16="http://schemas.microsoft.com/office/drawing/2014/main" id="{E41A078B-F228-E158-A0FB-AE94E18ED121}"/>
                    </a:ext>
                  </a:extLst>
                </p14:cNvPr>
                <p14:cNvContentPartPr/>
                <p14:nvPr/>
              </p14:nvContentPartPr>
              <p14:xfrm>
                <a:off x="6490014" y="5086924"/>
                <a:ext cx="26640" cy="173520"/>
              </p14:xfrm>
            </p:contentPart>
          </mc:Choice>
          <mc:Fallback>
            <p:pic>
              <p:nvPicPr>
                <p:cNvPr id="369" name="Input penna 368">
                  <a:extLst>
                    <a:ext uri="{FF2B5EF4-FFF2-40B4-BE49-F238E27FC236}">
                      <a16:creationId xmlns:a16="http://schemas.microsoft.com/office/drawing/2014/main" id="{E41A078B-F228-E158-A0FB-AE94E18ED121}"/>
                    </a:ext>
                  </a:extLst>
                </p:cNvPr>
                <p:cNvPicPr/>
                <p:nvPr/>
              </p:nvPicPr>
              <p:blipFill>
                <a:blip r:embed="rId519"/>
                <a:stretch>
                  <a:fillRect/>
                </a:stretch>
              </p:blipFill>
              <p:spPr>
                <a:xfrm>
                  <a:off x="6482454" y="5079364"/>
                  <a:ext cx="41760" cy="188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9" name="Gruppo 388">
            <a:extLst>
              <a:ext uri="{FF2B5EF4-FFF2-40B4-BE49-F238E27FC236}">
                <a16:creationId xmlns:a16="http://schemas.microsoft.com/office/drawing/2014/main" id="{BA9FD5E4-E731-40F8-CEB8-2E5122D1B577}"/>
              </a:ext>
            </a:extLst>
          </p:cNvPr>
          <p:cNvGrpSpPr/>
          <p:nvPr/>
        </p:nvGrpSpPr>
        <p:grpSpPr>
          <a:xfrm>
            <a:off x="5296614" y="5962084"/>
            <a:ext cx="640800" cy="272160"/>
            <a:chOff x="5296614" y="5962084"/>
            <a:chExt cx="640800" cy="272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20">
              <p14:nvContentPartPr>
                <p14:cNvPr id="372" name="Input penna 371">
                  <a:extLst>
                    <a:ext uri="{FF2B5EF4-FFF2-40B4-BE49-F238E27FC236}">
                      <a16:creationId xmlns:a16="http://schemas.microsoft.com/office/drawing/2014/main" id="{DEF7DA80-408E-BFC7-8B1E-8E49A5C2E734}"/>
                    </a:ext>
                  </a:extLst>
                </p14:cNvPr>
                <p14:cNvContentPartPr/>
                <p14:nvPr/>
              </p14:nvContentPartPr>
              <p14:xfrm>
                <a:off x="5306334" y="6008524"/>
                <a:ext cx="73440" cy="116280"/>
              </p14:xfrm>
            </p:contentPart>
          </mc:Choice>
          <mc:Fallback>
            <p:pic>
              <p:nvPicPr>
                <p:cNvPr id="372" name="Input penna 371">
                  <a:extLst>
                    <a:ext uri="{FF2B5EF4-FFF2-40B4-BE49-F238E27FC236}">
                      <a16:creationId xmlns:a16="http://schemas.microsoft.com/office/drawing/2014/main" id="{DEF7DA80-408E-BFC7-8B1E-8E49A5C2E734}"/>
                    </a:ext>
                  </a:extLst>
                </p:cNvPr>
                <p:cNvPicPr/>
                <p:nvPr/>
              </p:nvPicPr>
              <p:blipFill>
                <a:blip r:embed="rId521"/>
                <a:stretch>
                  <a:fillRect/>
                </a:stretch>
              </p:blipFill>
              <p:spPr>
                <a:xfrm>
                  <a:off x="5298774" y="6000964"/>
                  <a:ext cx="8856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2">
              <p14:nvContentPartPr>
                <p14:cNvPr id="373" name="Input penna 372">
                  <a:extLst>
                    <a:ext uri="{FF2B5EF4-FFF2-40B4-BE49-F238E27FC236}">
                      <a16:creationId xmlns:a16="http://schemas.microsoft.com/office/drawing/2014/main" id="{AAB740E4-9E99-48E3-9196-99646A2E7DE0}"/>
                    </a:ext>
                  </a:extLst>
                </p14:cNvPr>
                <p14:cNvContentPartPr/>
                <p14:nvPr/>
              </p14:nvContentPartPr>
              <p14:xfrm>
                <a:off x="5296614" y="6137044"/>
                <a:ext cx="86760" cy="24840"/>
              </p14:xfrm>
            </p:contentPart>
          </mc:Choice>
          <mc:Fallback>
            <p:pic>
              <p:nvPicPr>
                <p:cNvPr id="373" name="Input penna 372">
                  <a:extLst>
                    <a:ext uri="{FF2B5EF4-FFF2-40B4-BE49-F238E27FC236}">
                      <a16:creationId xmlns:a16="http://schemas.microsoft.com/office/drawing/2014/main" id="{AAB740E4-9E99-48E3-9196-99646A2E7DE0}"/>
                    </a:ext>
                  </a:extLst>
                </p:cNvPr>
                <p:cNvPicPr/>
                <p:nvPr/>
              </p:nvPicPr>
              <p:blipFill>
                <a:blip r:embed="rId523"/>
                <a:stretch>
                  <a:fillRect/>
                </a:stretch>
              </p:blipFill>
              <p:spPr>
                <a:xfrm>
                  <a:off x="5289054" y="6129484"/>
                  <a:ext cx="10188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4">
              <p14:nvContentPartPr>
                <p14:cNvPr id="374" name="Input penna 373">
                  <a:extLst>
                    <a:ext uri="{FF2B5EF4-FFF2-40B4-BE49-F238E27FC236}">
                      <a16:creationId xmlns:a16="http://schemas.microsoft.com/office/drawing/2014/main" id="{DC1840CA-5398-B274-5273-0AEDA75FA171}"/>
                    </a:ext>
                  </a:extLst>
                </p14:cNvPr>
                <p14:cNvContentPartPr/>
                <p14:nvPr/>
              </p14:nvContentPartPr>
              <p14:xfrm>
                <a:off x="5414694" y="5962084"/>
                <a:ext cx="74160" cy="142920"/>
              </p14:xfrm>
            </p:contentPart>
          </mc:Choice>
          <mc:Fallback>
            <p:pic>
              <p:nvPicPr>
                <p:cNvPr id="374" name="Input penna 373">
                  <a:extLst>
                    <a:ext uri="{FF2B5EF4-FFF2-40B4-BE49-F238E27FC236}">
                      <a16:creationId xmlns:a16="http://schemas.microsoft.com/office/drawing/2014/main" id="{DC1840CA-5398-B274-5273-0AEDA75FA171}"/>
                    </a:ext>
                  </a:extLst>
                </p:cNvPr>
                <p:cNvPicPr/>
                <p:nvPr/>
              </p:nvPicPr>
              <p:blipFill>
                <a:blip r:embed="rId525"/>
                <a:stretch>
                  <a:fillRect/>
                </a:stretch>
              </p:blipFill>
              <p:spPr>
                <a:xfrm>
                  <a:off x="5407134" y="5954524"/>
                  <a:ext cx="89280" cy="15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6">
              <p14:nvContentPartPr>
                <p14:cNvPr id="375" name="Input penna 374">
                  <a:extLst>
                    <a:ext uri="{FF2B5EF4-FFF2-40B4-BE49-F238E27FC236}">
                      <a16:creationId xmlns:a16="http://schemas.microsoft.com/office/drawing/2014/main" id="{6FCDC35B-5C10-A022-DC19-6A23493BCD7C}"/>
                    </a:ext>
                  </a:extLst>
                </p14:cNvPr>
                <p14:cNvContentPartPr/>
                <p14:nvPr/>
              </p14:nvContentPartPr>
              <p14:xfrm>
                <a:off x="5487414" y="6042004"/>
                <a:ext cx="34920" cy="6840"/>
              </p14:xfrm>
            </p:contentPart>
          </mc:Choice>
          <mc:Fallback>
            <p:pic>
              <p:nvPicPr>
                <p:cNvPr id="375" name="Input penna 374">
                  <a:extLst>
                    <a:ext uri="{FF2B5EF4-FFF2-40B4-BE49-F238E27FC236}">
                      <a16:creationId xmlns:a16="http://schemas.microsoft.com/office/drawing/2014/main" id="{6FCDC35B-5C10-A022-DC19-6A23493BCD7C}"/>
                    </a:ext>
                  </a:extLst>
                </p:cNvPr>
                <p:cNvPicPr/>
                <p:nvPr/>
              </p:nvPicPr>
              <p:blipFill>
                <a:blip r:embed="rId527"/>
                <a:stretch>
                  <a:fillRect/>
                </a:stretch>
              </p:blipFill>
              <p:spPr>
                <a:xfrm>
                  <a:off x="5479854" y="6034444"/>
                  <a:ext cx="5004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8">
              <p14:nvContentPartPr>
                <p14:cNvPr id="376" name="Input penna 375">
                  <a:extLst>
                    <a:ext uri="{FF2B5EF4-FFF2-40B4-BE49-F238E27FC236}">
                      <a16:creationId xmlns:a16="http://schemas.microsoft.com/office/drawing/2014/main" id="{CA35803E-8A0A-EF8D-B56E-E8ABD186FF9D}"/>
                    </a:ext>
                  </a:extLst>
                </p14:cNvPr>
                <p14:cNvContentPartPr/>
                <p14:nvPr/>
              </p14:nvContentPartPr>
              <p14:xfrm>
                <a:off x="5550774" y="5962444"/>
                <a:ext cx="3960" cy="135360"/>
              </p14:xfrm>
            </p:contentPart>
          </mc:Choice>
          <mc:Fallback>
            <p:pic>
              <p:nvPicPr>
                <p:cNvPr id="376" name="Input penna 375">
                  <a:extLst>
                    <a:ext uri="{FF2B5EF4-FFF2-40B4-BE49-F238E27FC236}">
                      <a16:creationId xmlns:a16="http://schemas.microsoft.com/office/drawing/2014/main" id="{CA35803E-8A0A-EF8D-B56E-E8ABD186FF9D}"/>
                    </a:ext>
                  </a:extLst>
                </p:cNvPr>
                <p:cNvPicPr/>
                <p:nvPr/>
              </p:nvPicPr>
              <p:blipFill>
                <a:blip r:embed="rId529"/>
                <a:stretch>
                  <a:fillRect/>
                </a:stretch>
              </p:blipFill>
              <p:spPr>
                <a:xfrm>
                  <a:off x="5543214" y="5954884"/>
                  <a:ext cx="19080" cy="15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0">
              <p14:nvContentPartPr>
                <p14:cNvPr id="377" name="Input penna 376">
                  <a:extLst>
                    <a:ext uri="{FF2B5EF4-FFF2-40B4-BE49-F238E27FC236}">
                      <a16:creationId xmlns:a16="http://schemas.microsoft.com/office/drawing/2014/main" id="{EDA4399F-34BA-E6CD-CC81-1A6146E5CE19}"/>
                    </a:ext>
                  </a:extLst>
                </p14:cNvPr>
                <p14:cNvContentPartPr/>
                <p14:nvPr/>
              </p14:nvContentPartPr>
              <p14:xfrm>
                <a:off x="5458974" y="6099604"/>
                <a:ext cx="105480" cy="23760"/>
              </p14:xfrm>
            </p:contentPart>
          </mc:Choice>
          <mc:Fallback>
            <p:pic>
              <p:nvPicPr>
                <p:cNvPr id="377" name="Input penna 376">
                  <a:extLst>
                    <a:ext uri="{FF2B5EF4-FFF2-40B4-BE49-F238E27FC236}">
                      <a16:creationId xmlns:a16="http://schemas.microsoft.com/office/drawing/2014/main" id="{EDA4399F-34BA-E6CD-CC81-1A6146E5CE19}"/>
                    </a:ext>
                  </a:extLst>
                </p:cNvPr>
                <p:cNvPicPr/>
                <p:nvPr/>
              </p:nvPicPr>
              <p:blipFill>
                <a:blip r:embed="rId531"/>
                <a:stretch>
                  <a:fillRect/>
                </a:stretch>
              </p:blipFill>
              <p:spPr>
                <a:xfrm>
                  <a:off x="5451414" y="6092044"/>
                  <a:ext cx="12060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2">
              <p14:nvContentPartPr>
                <p14:cNvPr id="378" name="Input penna 377">
                  <a:extLst>
                    <a:ext uri="{FF2B5EF4-FFF2-40B4-BE49-F238E27FC236}">
                      <a16:creationId xmlns:a16="http://schemas.microsoft.com/office/drawing/2014/main" id="{C9CC576C-5A86-A51A-C9B3-4923CBDD70C0}"/>
                    </a:ext>
                  </a:extLst>
                </p14:cNvPr>
                <p14:cNvContentPartPr/>
                <p14:nvPr/>
              </p14:nvContentPartPr>
              <p14:xfrm>
                <a:off x="5503614" y="6129124"/>
                <a:ext cx="45000" cy="19800"/>
              </p14:xfrm>
            </p:contentPart>
          </mc:Choice>
          <mc:Fallback>
            <p:pic>
              <p:nvPicPr>
                <p:cNvPr id="378" name="Input penna 377">
                  <a:extLst>
                    <a:ext uri="{FF2B5EF4-FFF2-40B4-BE49-F238E27FC236}">
                      <a16:creationId xmlns:a16="http://schemas.microsoft.com/office/drawing/2014/main" id="{C9CC576C-5A86-A51A-C9B3-4923CBDD70C0}"/>
                    </a:ext>
                  </a:extLst>
                </p:cNvPr>
                <p:cNvPicPr/>
                <p:nvPr/>
              </p:nvPicPr>
              <p:blipFill>
                <a:blip r:embed="rId533"/>
                <a:stretch>
                  <a:fillRect/>
                </a:stretch>
              </p:blipFill>
              <p:spPr>
                <a:xfrm>
                  <a:off x="5496054" y="6121564"/>
                  <a:ext cx="6012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4">
              <p14:nvContentPartPr>
                <p14:cNvPr id="379" name="Input penna 378">
                  <a:extLst>
                    <a:ext uri="{FF2B5EF4-FFF2-40B4-BE49-F238E27FC236}">
                      <a16:creationId xmlns:a16="http://schemas.microsoft.com/office/drawing/2014/main" id="{8FEE929C-65AB-BE8F-9C4A-D3CA7A44B4C7}"/>
                    </a:ext>
                  </a:extLst>
                </p14:cNvPr>
                <p14:cNvContentPartPr/>
                <p14:nvPr/>
              </p14:nvContentPartPr>
              <p14:xfrm>
                <a:off x="5523774" y="6179524"/>
                <a:ext cx="34560" cy="47880"/>
              </p14:xfrm>
            </p:contentPart>
          </mc:Choice>
          <mc:Fallback>
            <p:pic>
              <p:nvPicPr>
                <p:cNvPr id="379" name="Input penna 378">
                  <a:extLst>
                    <a:ext uri="{FF2B5EF4-FFF2-40B4-BE49-F238E27FC236}">
                      <a16:creationId xmlns:a16="http://schemas.microsoft.com/office/drawing/2014/main" id="{8FEE929C-65AB-BE8F-9C4A-D3CA7A44B4C7}"/>
                    </a:ext>
                  </a:extLst>
                </p:cNvPr>
                <p:cNvPicPr/>
                <p:nvPr/>
              </p:nvPicPr>
              <p:blipFill>
                <a:blip r:embed="rId535"/>
                <a:stretch>
                  <a:fillRect/>
                </a:stretch>
              </p:blipFill>
              <p:spPr>
                <a:xfrm>
                  <a:off x="5516214" y="6171964"/>
                  <a:ext cx="49320" cy="6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6">
              <p14:nvContentPartPr>
                <p14:cNvPr id="380" name="Input penna 379">
                  <a:extLst>
                    <a:ext uri="{FF2B5EF4-FFF2-40B4-BE49-F238E27FC236}">
                      <a16:creationId xmlns:a16="http://schemas.microsoft.com/office/drawing/2014/main" id="{15AC6520-2C03-C45A-0140-6D81A7159827}"/>
                    </a:ext>
                  </a:extLst>
                </p14:cNvPr>
                <p14:cNvContentPartPr/>
                <p14:nvPr/>
              </p14:nvContentPartPr>
              <p14:xfrm>
                <a:off x="5639694" y="5979364"/>
                <a:ext cx="59760" cy="12600"/>
              </p14:xfrm>
            </p:contentPart>
          </mc:Choice>
          <mc:Fallback>
            <p:pic>
              <p:nvPicPr>
                <p:cNvPr id="380" name="Input penna 379">
                  <a:extLst>
                    <a:ext uri="{FF2B5EF4-FFF2-40B4-BE49-F238E27FC236}">
                      <a16:creationId xmlns:a16="http://schemas.microsoft.com/office/drawing/2014/main" id="{15AC6520-2C03-C45A-0140-6D81A7159827}"/>
                    </a:ext>
                  </a:extLst>
                </p:cNvPr>
                <p:cNvPicPr/>
                <p:nvPr/>
              </p:nvPicPr>
              <p:blipFill>
                <a:blip r:embed="rId537"/>
                <a:stretch>
                  <a:fillRect/>
                </a:stretch>
              </p:blipFill>
              <p:spPr>
                <a:xfrm>
                  <a:off x="5632134" y="5971804"/>
                  <a:ext cx="74880" cy="2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8">
              <p14:nvContentPartPr>
                <p14:cNvPr id="381" name="Input penna 380">
                  <a:extLst>
                    <a:ext uri="{FF2B5EF4-FFF2-40B4-BE49-F238E27FC236}">
                      <a16:creationId xmlns:a16="http://schemas.microsoft.com/office/drawing/2014/main" id="{7BDA6C8C-8209-5047-ED5D-9EB0EDD20E6D}"/>
                    </a:ext>
                  </a:extLst>
                </p14:cNvPr>
                <p14:cNvContentPartPr/>
                <p14:nvPr/>
              </p14:nvContentPartPr>
              <p14:xfrm>
                <a:off x="5618454" y="6012124"/>
                <a:ext cx="35280" cy="110880"/>
              </p14:xfrm>
            </p:contentPart>
          </mc:Choice>
          <mc:Fallback>
            <p:pic>
              <p:nvPicPr>
                <p:cNvPr id="381" name="Input penna 380">
                  <a:extLst>
                    <a:ext uri="{FF2B5EF4-FFF2-40B4-BE49-F238E27FC236}">
                      <a16:creationId xmlns:a16="http://schemas.microsoft.com/office/drawing/2014/main" id="{7BDA6C8C-8209-5047-ED5D-9EB0EDD20E6D}"/>
                    </a:ext>
                  </a:extLst>
                </p:cNvPr>
                <p:cNvPicPr/>
                <p:nvPr/>
              </p:nvPicPr>
              <p:blipFill>
                <a:blip r:embed="rId539"/>
                <a:stretch>
                  <a:fillRect/>
                </a:stretch>
              </p:blipFill>
              <p:spPr>
                <a:xfrm>
                  <a:off x="5610894" y="6004564"/>
                  <a:ext cx="504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0">
              <p14:nvContentPartPr>
                <p14:cNvPr id="382" name="Input penna 381">
                  <a:extLst>
                    <a:ext uri="{FF2B5EF4-FFF2-40B4-BE49-F238E27FC236}">
                      <a16:creationId xmlns:a16="http://schemas.microsoft.com/office/drawing/2014/main" id="{C8D885A9-9BEE-23DF-A6ED-52A61852C517}"/>
                    </a:ext>
                  </a:extLst>
                </p14:cNvPr>
                <p14:cNvContentPartPr/>
                <p14:nvPr/>
              </p14:nvContentPartPr>
              <p14:xfrm>
                <a:off x="5671374" y="6013204"/>
                <a:ext cx="10080" cy="108720"/>
              </p14:xfrm>
            </p:contentPart>
          </mc:Choice>
          <mc:Fallback>
            <p:pic>
              <p:nvPicPr>
                <p:cNvPr id="382" name="Input penna 381">
                  <a:extLst>
                    <a:ext uri="{FF2B5EF4-FFF2-40B4-BE49-F238E27FC236}">
                      <a16:creationId xmlns:a16="http://schemas.microsoft.com/office/drawing/2014/main" id="{C8D885A9-9BEE-23DF-A6ED-52A61852C517}"/>
                    </a:ext>
                  </a:extLst>
                </p:cNvPr>
                <p:cNvPicPr/>
                <p:nvPr/>
              </p:nvPicPr>
              <p:blipFill>
                <a:blip r:embed="rId541"/>
                <a:stretch>
                  <a:fillRect/>
                </a:stretch>
              </p:blipFill>
              <p:spPr>
                <a:xfrm>
                  <a:off x="5663814" y="6005644"/>
                  <a:ext cx="25200" cy="12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2">
              <p14:nvContentPartPr>
                <p14:cNvPr id="383" name="Input penna 382">
                  <a:extLst>
                    <a:ext uri="{FF2B5EF4-FFF2-40B4-BE49-F238E27FC236}">
                      <a16:creationId xmlns:a16="http://schemas.microsoft.com/office/drawing/2014/main" id="{59AA69D8-5451-76F2-A442-BD2DED95EBC3}"/>
                    </a:ext>
                  </a:extLst>
                </p14:cNvPr>
                <p14:cNvContentPartPr/>
                <p14:nvPr/>
              </p14:nvContentPartPr>
              <p14:xfrm>
                <a:off x="5723214" y="6036604"/>
                <a:ext cx="5040" cy="68040"/>
              </p14:xfrm>
            </p:contentPart>
          </mc:Choice>
          <mc:Fallback>
            <p:pic>
              <p:nvPicPr>
                <p:cNvPr id="383" name="Input penna 382">
                  <a:extLst>
                    <a:ext uri="{FF2B5EF4-FFF2-40B4-BE49-F238E27FC236}">
                      <a16:creationId xmlns:a16="http://schemas.microsoft.com/office/drawing/2014/main" id="{59AA69D8-5451-76F2-A442-BD2DED95EBC3}"/>
                    </a:ext>
                  </a:extLst>
                </p:cNvPr>
                <p:cNvPicPr/>
                <p:nvPr/>
              </p:nvPicPr>
              <p:blipFill>
                <a:blip r:embed="rId543"/>
                <a:stretch>
                  <a:fillRect/>
                </a:stretch>
              </p:blipFill>
              <p:spPr>
                <a:xfrm>
                  <a:off x="5715654" y="6029044"/>
                  <a:ext cx="20160" cy="8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4">
              <p14:nvContentPartPr>
                <p14:cNvPr id="384" name="Input penna 383">
                  <a:extLst>
                    <a:ext uri="{FF2B5EF4-FFF2-40B4-BE49-F238E27FC236}">
                      <a16:creationId xmlns:a16="http://schemas.microsoft.com/office/drawing/2014/main" id="{EEF223B9-FC1E-5F2B-5C88-9A080928D147}"/>
                    </a:ext>
                  </a:extLst>
                </p14:cNvPr>
                <p14:cNvContentPartPr/>
                <p14:nvPr/>
              </p14:nvContentPartPr>
              <p14:xfrm>
                <a:off x="5785134" y="6008524"/>
                <a:ext cx="48240" cy="117360"/>
              </p14:xfrm>
            </p:contentPart>
          </mc:Choice>
          <mc:Fallback>
            <p:pic>
              <p:nvPicPr>
                <p:cNvPr id="384" name="Input penna 383">
                  <a:extLst>
                    <a:ext uri="{FF2B5EF4-FFF2-40B4-BE49-F238E27FC236}">
                      <a16:creationId xmlns:a16="http://schemas.microsoft.com/office/drawing/2014/main" id="{EEF223B9-FC1E-5F2B-5C88-9A080928D147}"/>
                    </a:ext>
                  </a:extLst>
                </p:cNvPr>
                <p:cNvPicPr/>
                <p:nvPr/>
              </p:nvPicPr>
              <p:blipFill>
                <a:blip r:embed="rId545"/>
                <a:stretch>
                  <a:fillRect/>
                </a:stretch>
              </p:blipFill>
              <p:spPr>
                <a:xfrm>
                  <a:off x="5777574" y="6000964"/>
                  <a:ext cx="6336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6">
              <p14:nvContentPartPr>
                <p14:cNvPr id="385" name="Input penna 384">
                  <a:extLst>
                    <a:ext uri="{FF2B5EF4-FFF2-40B4-BE49-F238E27FC236}">
                      <a16:creationId xmlns:a16="http://schemas.microsoft.com/office/drawing/2014/main" id="{064007DD-71A2-12F5-CE2B-0AA998798BE2}"/>
                    </a:ext>
                  </a:extLst>
                </p14:cNvPr>
                <p14:cNvContentPartPr/>
                <p14:nvPr/>
              </p14:nvContentPartPr>
              <p14:xfrm>
                <a:off x="5889894" y="6020764"/>
                <a:ext cx="10080" cy="91800"/>
              </p14:xfrm>
            </p:contentPart>
          </mc:Choice>
          <mc:Fallback>
            <p:pic>
              <p:nvPicPr>
                <p:cNvPr id="385" name="Input penna 384">
                  <a:extLst>
                    <a:ext uri="{FF2B5EF4-FFF2-40B4-BE49-F238E27FC236}">
                      <a16:creationId xmlns:a16="http://schemas.microsoft.com/office/drawing/2014/main" id="{064007DD-71A2-12F5-CE2B-0AA998798BE2}"/>
                    </a:ext>
                  </a:extLst>
                </p:cNvPr>
                <p:cNvPicPr/>
                <p:nvPr/>
              </p:nvPicPr>
              <p:blipFill>
                <a:blip r:embed="rId547"/>
                <a:stretch>
                  <a:fillRect/>
                </a:stretch>
              </p:blipFill>
              <p:spPr>
                <a:xfrm>
                  <a:off x="5882334" y="6013204"/>
                  <a:ext cx="25200" cy="10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8">
              <p14:nvContentPartPr>
                <p14:cNvPr id="386" name="Input penna 385">
                  <a:extLst>
                    <a:ext uri="{FF2B5EF4-FFF2-40B4-BE49-F238E27FC236}">
                      <a16:creationId xmlns:a16="http://schemas.microsoft.com/office/drawing/2014/main" id="{D96529F1-FAE2-2235-FF2C-ECDEF7D41BE4}"/>
                    </a:ext>
                  </a:extLst>
                </p14:cNvPr>
                <p14:cNvContentPartPr/>
                <p14:nvPr/>
              </p14:nvContentPartPr>
              <p14:xfrm>
                <a:off x="5913654" y="6065044"/>
                <a:ext cx="23760" cy="20520"/>
              </p14:xfrm>
            </p:contentPart>
          </mc:Choice>
          <mc:Fallback>
            <p:pic>
              <p:nvPicPr>
                <p:cNvPr id="386" name="Input penna 385">
                  <a:extLst>
                    <a:ext uri="{FF2B5EF4-FFF2-40B4-BE49-F238E27FC236}">
                      <a16:creationId xmlns:a16="http://schemas.microsoft.com/office/drawing/2014/main" id="{D96529F1-FAE2-2235-FF2C-ECDEF7D41BE4}"/>
                    </a:ext>
                  </a:extLst>
                </p:cNvPr>
                <p:cNvPicPr/>
                <p:nvPr/>
              </p:nvPicPr>
              <p:blipFill>
                <a:blip r:embed="rId549"/>
                <a:stretch>
                  <a:fillRect/>
                </a:stretch>
              </p:blipFill>
              <p:spPr>
                <a:xfrm>
                  <a:off x="5906094" y="6057484"/>
                  <a:ext cx="3888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0">
              <p14:nvContentPartPr>
                <p14:cNvPr id="387" name="Input penna 386">
                  <a:extLst>
                    <a:ext uri="{FF2B5EF4-FFF2-40B4-BE49-F238E27FC236}">
                      <a16:creationId xmlns:a16="http://schemas.microsoft.com/office/drawing/2014/main" id="{A8C57D0A-AC99-FE80-79C1-C528E900BD80}"/>
                    </a:ext>
                  </a:extLst>
                </p14:cNvPr>
                <p14:cNvContentPartPr/>
                <p14:nvPr/>
              </p14:nvContentPartPr>
              <p14:xfrm>
                <a:off x="5840574" y="6133444"/>
                <a:ext cx="51120" cy="100800"/>
              </p14:xfrm>
            </p:contentPart>
          </mc:Choice>
          <mc:Fallback>
            <p:pic>
              <p:nvPicPr>
                <p:cNvPr id="387" name="Input penna 386">
                  <a:extLst>
                    <a:ext uri="{FF2B5EF4-FFF2-40B4-BE49-F238E27FC236}">
                      <a16:creationId xmlns:a16="http://schemas.microsoft.com/office/drawing/2014/main" id="{A8C57D0A-AC99-FE80-79C1-C528E900BD80}"/>
                    </a:ext>
                  </a:extLst>
                </p:cNvPr>
                <p:cNvPicPr/>
                <p:nvPr/>
              </p:nvPicPr>
              <p:blipFill>
                <a:blip r:embed="rId551"/>
                <a:stretch>
                  <a:fillRect/>
                </a:stretch>
              </p:blipFill>
              <p:spPr>
                <a:xfrm>
                  <a:off x="5833014" y="6125884"/>
                  <a:ext cx="66240" cy="115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02" name="Gruppo 401">
            <a:extLst>
              <a:ext uri="{FF2B5EF4-FFF2-40B4-BE49-F238E27FC236}">
                <a16:creationId xmlns:a16="http://schemas.microsoft.com/office/drawing/2014/main" id="{2AD65C97-C581-98CE-C189-0A0BBD1CA614}"/>
              </a:ext>
            </a:extLst>
          </p:cNvPr>
          <p:cNvGrpSpPr/>
          <p:nvPr/>
        </p:nvGrpSpPr>
        <p:grpSpPr>
          <a:xfrm>
            <a:off x="7999117" y="5088008"/>
            <a:ext cx="407520" cy="226080"/>
            <a:chOff x="7999117" y="5088008"/>
            <a:chExt cx="407520" cy="226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52">
              <p14:nvContentPartPr>
                <p14:cNvPr id="390" name="Input penna 389">
                  <a:extLst>
                    <a:ext uri="{FF2B5EF4-FFF2-40B4-BE49-F238E27FC236}">
                      <a16:creationId xmlns:a16="http://schemas.microsoft.com/office/drawing/2014/main" id="{7186C2CF-2164-73B7-567F-A82BF6B3B730}"/>
                    </a:ext>
                  </a:extLst>
                </p14:cNvPr>
                <p14:cNvContentPartPr/>
                <p14:nvPr/>
              </p14:nvContentPartPr>
              <p14:xfrm>
                <a:off x="7999117" y="5088008"/>
                <a:ext cx="140040" cy="19800"/>
              </p14:xfrm>
            </p:contentPart>
          </mc:Choice>
          <mc:Fallback>
            <p:pic>
              <p:nvPicPr>
                <p:cNvPr id="390" name="Input penna 389">
                  <a:extLst>
                    <a:ext uri="{FF2B5EF4-FFF2-40B4-BE49-F238E27FC236}">
                      <a16:creationId xmlns:a16="http://schemas.microsoft.com/office/drawing/2014/main" id="{7186C2CF-2164-73B7-567F-A82BF6B3B730}"/>
                    </a:ext>
                  </a:extLst>
                </p:cNvPr>
                <p:cNvPicPr/>
                <p:nvPr/>
              </p:nvPicPr>
              <p:blipFill>
                <a:blip r:embed="rId553"/>
                <a:stretch>
                  <a:fillRect/>
                </a:stretch>
              </p:blipFill>
              <p:spPr>
                <a:xfrm>
                  <a:off x="7991557" y="5080448"/>
                  <a:ext cx="15516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4">
              <p14:nvContentPartPr>
                <p14:cNvPr id="391" name="Input penna 390">
                  <a:extLst>
                    <a:ext uri="{FF2B5EF4-FFF2-40B4-BE49-F238E27FC236}">
                      <a16:creationId xmlns:a16="http://schemas.microsoft.com/office/drawing/2014/main" id="{D752C888-C163-E502-5628-27D31A6901BA}"/>
                    </a:ext>
                  </a:extLst>
                </p14:cNvPr>
                <p14:cNvContentPartPr/>
                <p14:nvPr/>
              </p14:nvContentPartPr>
              <p14:xfrm>
                <a:off x="8022877" y="5100248"/>
                <a:ext cx="58320" cy="100440"/>
              </p14:xfrm>
            </p:contentPart>
          </mc:Choice>
          <mc:Fallback>
            <p:pic>
              <p:nvPicPr>
                <p:cNvPr id="391" name="Input penna 390">
                  <a:extLst>
                    <a:ext uri="{FF2B5EF4-FFF2-40B4-BE49-F238E27FC236}">
                      <a16:creationId xmlns:a16="http://schemas.microsoft.com/office/drawing/2014/main" id="{D752C888-C163-E502-5628-27D31A6901BA}"/>
                    </a:ext>
                  </a:extLst>
                </p:cNvPr>
                <p:cNvPicPr/>
                <p:nvPr/>
              </p:nvPicPr>
              <p:blipFill>
                <a:blip r:embed="rId555"/>
                <a:stretch>
                  <a:fillRect/>
                </a:stretch>
              </p:blipFill>
              <p:spPr>
                <a:xfrm>
                  <a:off x="8015317" y="5092688"/>
                  <a:ext cx="7344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6">
              <p14:nvContentPartPr>
                <p14:cNvPr id="392" name="Input penna 391">
                  <a:extLst>
                    <a:ext uri="{FF2B5EF4-FFF2-40B4-BE49-F238E27FC236}">
                      <a16:creationId xmlns:a16="http://schemas.microsoft.com/office/drawing/2014/main" id="{87F7BDD3-8FE2-AE6B-5229-F27069827D7A}"/>
                    </a:ext>
                  </a:extLst>
                </p14:cNvPr>
                <p14:cNvContentPartPr/>
                <p14:nvPr/>
              </p14:nvContentPartPr>
              <p14:xfrm>
                <a:off x="8088037" y="5104568"/>
                <a:ext cx="23760" cy="86040"/>
              </p14:xfrm>
            </p:contentPart>
          </mc:Choice>
          <mc:Fallback>
            <p:pic>
              <p:nvPicPr>
                <p:cNvPr id="392" name="Input penna 391">
                  <a:extLst>
                    <a:ext uri="{FF2B5EF4-FFF2-40B4-BE49-F238E27FC236}">
                      <a16:creationId xmlns:a16="http://schemas.microsoft.com/office/drawing/2014/main" id="{87F7BDD3-8FE2-AE6B-5229-F27069827D7A}"/>
                    </a:ext>
                  </a:extLst>
                </p:cNvPr>
                <p:cNvPicPr/>
                <p:nvPr/>
              </p:nvPicPr>
              <p:blipFill>
                <a:blip r:embed="rId557"/>
                <a:stretch>
                  <a:fillRect/>
                </a:stretch>
              </p:blipFill>
              <p:spPr>
                <a:xfrm>
                  <a:off x="8080477" y="5097008"/>
                  <a:ext cx="38880" cy="10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8">
              <p14:nvContentPartPr>
                <p14:cNvPr id="393" name="Input penna 392">
                  <a:extLst>
                    <a:ext uri="{FF2B5EF4-FFF2-40B4-BE49-F238E27FC236}">
                      <a16:creationId xmlns:a16="http://schemas.microsoft.com/office/drawing/2014/main" id="{5A0D7053-54C6-03DA-3CE4-D23A10EECE5F}"/>
                    </a:ext>
                  </a:extLst>
                </p14:cNvPr>
                <p14:cNvContentPartPr/>
                <p14:nvPr/>
              </p14:nvContentPartPr>
              <p14:xfrm>
                <a:off x="8125837" y="5152088"/>
                <a:ext cx="47160" cy="16200"/>
              </p14:xfrm>
            </p:contentPart>
          </mc:Choice>
          <mc:Fallback>
            <p:pic>
              <p:nvPicPr>
                <p:cNvPr id="393" name="Input penna 392">
                  <a:extLst>
                    <a:ext uri="{FF2B5EF4-FFF2-40B4-BE49-F238E27FC236}">
                      <a16:creationId xmlns:a16="http://schemas.microsoft.com/office/drawing/2014/main" id="{5A0D7053-54C6-03DA-3CE4-D23A10EECE5F}"/>
                    </a:ext>
                  </a:extLst>
                </p:cNvPr>
                <p:cNvPicPr/>
                <p:nvPr/>
              </p:nvPicPr>
              <p:blipFill>
                <a:blip r:embed="rId559"/>
                <a:stretch>
                  <a:fillRect/>
                </a:stretch>
              </p:blipFill>
              <p:spPr>
                <a:xfrm>
                  <a:off x="8118277" y="5144528"/>
                  <a:ext cx="6228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0">
              <p14:nvContentPartPr>
                <p14:cNvPr id="394" name="Input penna 393">
                  <a:extLst>
                    <a:ext uri="{FF2B5EF4-FFF2-40B4-BE49-F238E27FC236}">
                      <a16:creationId xmlns:a16="http://schemas.microsoft.com/office/drawing/2014/main" id="{7ECBE99E-0226-677F-BDB4-B4C99DFB95C6}"/>
                    </a:ext>
                  </a:extLst>
                </p14:cNvPr>
                <p14:cNvContentPartPr/>
                <p14:nvPr/>
              </p14:nvContentPartPr>
              <p14:xfrm>
                <a:off x="8184157" y="5103848"/>
                <a:ext cx="17640" cy="82800"/>
              </p14:xfrm>
            </p:contentPart>
          </mc:Choice>
          <mc:Fallback>
            <p:pic>
              <p:nvPicPr>
                <p:cNvPr id="394" name="Input penna 393">
                  <a:extLst>
                    <a:ext uri="{FF2B5EF4-FFF2-40B4-BE49-F238E27FC236}">
                      <a16:creationId xmlns:a16="http://schemas.microsoft.com/office/drawing/2014/main" id="{7ECBE99E-0226-677F-BDB4-B4C99DFB95C6}"/>
                    </a:ext>
                  </a:extLst>
                </p:cNvPr>
                <p:cNvPicPr/>
                <p:nvPr/>
              </p:nvPicPr>
              <p:blipFill>
                <a:blip r:embed="rId561"/>
                <a:stretch>
                  <a:fillRect/>
                </a:stretch>
              </p:blipFill>
              <p:spPr>
                <a:xfrm>
                  <a:off x="8176597" y="5096288"/>
                  <a:ext cx="32760" cy="9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2">
              <p14:nvContentPartPr>
                <p14:cNvPr id="395" name="Input penna 394">
                  <a:extLst>
                    <a:ext uri="{FF2B5EF4-FFF2-40B4-BE49-F238E27FC236}">
                      <a16:creationId xmlns:a16="http://schemas.microsoft.com/office/drawing/2014/main" id="{956B2CB7-8A84-005A-CE58-12A45709B1B9}"/>
                    </a:ext>
                  </a:extLst>
                </p14:cNvPr>
                <p14:cNvContentPartPr/>
                <p14:nvPr/>
              </p14:nvContentPartPr>
              <p14:xfrm>
                <a:off x="8085517" y="5232368"/>
                <a:ext cx="66600" cy="80280"/>
              </p14:xfrm>
            </p:contentPart>
          </mc:Choice>
          <mc:Fallback>
            <p:pic>
              <p:nvPicPr>
                <p:cNvPr id="395" name="Input penna 394">
                  <a:extLst>
                    <a:ext uri="{FF2B5EF4-FFF2-40B4-BE49-F238E27FC236}">
                      <a16:creationId xmlns:a16="http://schemas.microsoft.com/office/drawing/2014/main" id="{956B2CB7-8A84-005A-CE58-12A45709B1B9}"/>
                    </a:ext>
                  </a:extLst>
                </p:cNvPr>
                <p:cNvPicPr/>
                <p:nvPr/>
              </p:nvPicPr>
              <p:blipFill>
                <a:blip r:embed="rId563"/>
                <a:stretch>
                  <a:fillRect/>
                </a:stretch>
              </p:blipFill>
              <p:spPr>
                <a:xfrm>
                  <a:off x="8077957" y="5224808"/>
                  <a:ext cx="81360" cy="9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4">
              <p14:nvContentPartPr>
                <p14:cNvPr id="396" name="Input penna 395">
                  <a:extLst>
                    <a:ext uri="{FF2B5EF4-FFF2-40B4-BE49-F238E27FC236}">
                      <a16:creationId xmlns:a16="http://schemas.microsoft.com/office/drawing/2014/main" id="{9E920967-8FF9-A7A9-BA24-FC64615A5450}"/>
                    </a:ext>
                  </a:extLst>
                </p14:cNvPr>
                <p14:cNvContentPartPr/>
                <p14:nvPr/>
              </p14:nvContentPartPr>
              <p14:xfrm>
                <a:off x="8218357" y="5101328"/>
                <a:ext cx="23400" cy="102960"/>
              </p14:xfrm>
            </p:contentPart>
          </mc:Choice>
          <mc:Fallback>
            <p:pic>
              <p:nvPicPr>
                <p:cNvPr id="396" name="Input penna 395">
                  <a:extLst>
                    <a:ext uri="{FF2B5EF4-FFF2-40B4-BE49-F238E27FC236}">
                      <a16:creationId xmlns:a16="http://schemas.microsoft.com/office/drawing/2014/main" id="{9E920967-8FF9-A7A9-BA24-FC64615A5450}"/>
                    </a:ext>
                  </a:extLst>
                </p:cNvPr>
                <p:cNvPicPr/>
                <p:nvPr/>
              </p:nvPicPr>
              <p:blipFill>
                <a:blip r:embed="rId565"/>
                <a:stretch>
                  <a:fillRect/>
                </a:stretch>
              </p:blipFill>
              <p:spPr>
                <a:xfrm>
                  <a:off x="8210797" y="5093768"/>
                  <a:ext cx="38160" cy="11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6">
              <p14:nvContentPartPr>
                <p14:cNvPr id="397" name="Input penna 396">
                  <a:extLst>
                    <a:ext uri="{FF2B5EF4-FFF2-40B4-BE49-F238E27FC236}">
                      <a16:creationId xmlns:a16="http://schemas.microsoft.com/office/drawing/2014/main" id="{11354B73-BF10-BA4A-411D-46841B0E55C9}"/>
                    </a:ext>
                  </a:extLst>
                </p14:cNvPr>
                <p14:cNvContentPartPr/>
                <p14:nvPr/>
              </p14:nvContentPartPr>
              <p14:xfrm>
                <a:off x="8218357" y="5120768"/>
                <a:ext cx="86400" cy="97560"/>
              </p14:xfrm>
            </p:contentPart>
          </mc:Choice>
          <mc:Fallback>
            <p:pic>
              <p:nvPicPr>
                <p:cNvPr id="397" name="Input penna 396">
                  <a:extLst>
                    <a:ext uri="{FF2B5EF4-FFF2-40B4-BE49-F238E27FC236}">
                      <a16:creationId xmlns:a16="http://schemas.microsoft.com/office/drawing/2014/main" id="{11354B73-BF10-BA4A-411D-46841B0E55C9}"/>
                    </a:ext>
                  </a:extLst>
                </p:cNvPr>
                <p:cNvPicPr/>
                <p:nvPr/>
              </p:nvPicPr>
              <p:blipFill>
                <a:blip r:embed="rId567"/>
                <a:stretch>
                  <a:fillRect/>
                </a:stretch>
              </p:blipFill>
              <p:spPr>
                <a:xfrm>
                  <a:off x="8210797" y="5113208"/>
                  <a:ext cx="101160" cy="11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8">
              <p14:nvContentPartPr>
                <p14:cNvPr id="398" name="Input penna 397">
                  <a:extLst>
                    <a:ext uri="{FF2B5EF4-FFF2-40B4-BE49-F238E27FC236}">
                      <a16:creationId xmlns:a16="http://schemas.microsoft.com/office/drawing/2014/main" id="{329911F5-16CE-A5FE-18CA-7161BDA241B5}"/>
                    </a:ext>
                  </a:extLst>
                </p14:cNvPr>
                <p14:cNvContentPartPr/>
                <p14:nvPr/>
              </p14:nvContentPartPr>
              <p14:xfrm>
                <a:off x="8328877" y="5129768"/>
                <a:ext cx="11160" cy="63360"/>
              </p14:xfrm>
            </p:contentPart>
          </mc:Choice>
          <mc:Fallback>
            <p:pic>
              <p:nvPicPr>
                <p:cNvPr id="398" name="Input penna 397">
                  <a:extLst>
                    <a:ext uri="{FF2B5EF4-FFF2-40B4-BE49-F238E27FC236}">
                      <a16:creationId xmlns:a16="http://schemas.microsoft.com/office/drawing/2014/main" id="{329911F5-16CE-A5FE-18CA-7161BDA241B5}"/>
                    </a:ext>
                  </a:extLst>
                </p:cNvPr>
                <p:cNvPicPr/>
                <p:nvPr/>
              </p:nvPicPr>
              <p:blipFill>
                <a:blip r:embed="rId569"/>
                <a:stretch>
                  <a:fillRect/>
                </a:stretch>
              </p:blipFill>
              <p:spPr>
                <a:xfrm>
                  <a:off x="8321317" y="5122208"/>
                  <a:ext cx="26280" cy="7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0">
              <p14:nvContentPartPr>
                <p14:cNvPr id="399" name="Input penna 398">
                  <a:extLst>
                    <a:ext uri="{FF2B5EF4-FFF2-40B4-BE49-F238E27FC236}">
                      <a16:creationId xmlns:a16="http://schemas.microsoft.com/office/drawing/2014/main" id="{B1193FB2-C5FB-9FEC-CE1C-6ADB43123527}"/>
                    </a:ext>
                  </a:extLst>
                </p14:cNvPr>
                <p14:cNvContentPartPr/>
                <p14:nvPr/>
              </p14:nvContentPartPr>
              <p14:xfrm>
                <a:off x="8348317" y="5140208"/>
                <a:ext cx="58320" cy="26280"/>
              </p14:xfrm>
            </p:contentPart>
          </mc:Choice>
          <mc:Fallback>
            <p:pic>
              <p:nvPicPr>
                <p:cNvPr id="399" name="Input penna 398">
                  <a:extLst>
                    <a:ext uri="{FF2B5EF4-FFF2-40B4-BE49-F238E27FC236}">
                      <a16:creationId xmlns:a16="http://schemas.microsoft.com/office/drawing/2014/main" id="{B1193FB2-C5FB-9FEC-CE1C-6ADB43123527}"/>
                    </a:ext>
                  </a:extLst>
                </p:cNvPr>
                <p:cNvPicPr/>
                <p:nvPr/>
              </p:nvPicPr>
              <p:blipFill>
                <a:blip r:embed="rId571"/>
                <a:stretch>
                  <a:fillRect/>
                </a:stretch>
              </p:blipFill>
              <p:spPr>
                <a:xfrm>
                  <a:off x="8340757" y="5132648"/>
                  <a:ext cx="7344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2">
              <p14:nvContentPartPr>
                <p14:cNvPr id="400" name="Input penna 399">
                  <a:extLst>
                    <a:ext uri="{FF2B5EF4-FFF2-40B4-BE49-F238E27FC236}">
                      <a16:creationId xmlns:a16="http://schemas.microsoft.com/office/drawing/2014/main" id="{4F53CC28-9FA4-2D21-EE71-C2ADC0A1DF13}"/>
                    </a:ext>
                  </a:extLst>
                </p14:cNvPr>
                <p14:cNvContentPartPr/>
                <p14:nvPr/>
              </p14:nvContentPartPr>
              <p14:xfrm>
                <a:off x="8256877" y="5234528"/>
                <a:ext cx="59760" cy="79560"/>
              </p14:xfrm>
            </p:contentPart>
          </mc:Choice>
          <mc:Fallback>
            <p:pic>
              <p:nvPicPr>
                <p:cNvPr id="400" name="Input penna 399">
                  <a:extLst>
                    <a:ext uri="{FF2B5EF4-FFF2-40B4-BE49-F238E27FC236}">
                      <a16:creationId xmlns:a16="http://schemas.microsoft.com/office/drawing/2014/main" id="{4F53CC28-9FA4-2D21-EE71-C2ADC0A1DF13}"/>
                    </a:ext>
                  </a:extLst>
                </p:cNvPr>
                <p:cNvPicPr/>
                <p:nvPr/>
              </p:nvPicPr>
              <p:blipFill>
                <a:blip r:embed="rId573"/>
                <a:stretch>
                  <a:fillRect/>
                </a:stretch>
              </p:blipFill>
              <p:spPr>
                <a:xfrm>
                  <a:off x="8249317" y="5226968"/>
                  <a:ext cx="74880" cy="94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18" name="Gruppo 417">
            <a:extLst>
              <a:ext uri="{FF2B5EF4-FFF2-40B4-BE49-F238E27FC236}">
                <a16:creationId xmlns:a16="http://schemas.microsoft.com/office/drawing/2014/main" id="{05E47C92-B102-2528-C78D-EA4415A7A6D7}"/>
              </a:ext>
            </a:extLst>
          </p:cNvPr>
          <p:cNvGrpSpPr/>
          <p:nvPr/>
        </p:nvGrpSpPr>
        <p:grpSpPr>
          <a:xfrm>
            <a:off x="8643517" y="5123288"/>
            <a:ext cx="855720" cy="178200"/>
            <a:chOff x="8643517" y="5123288"/>
            <a:chExt cx="855720" cy="178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74">
              <p14:nvContentPartPr>
                <p14:cNvPr id="403" name="Input penna 402">
                  <a:extLst>
                    <a:ext uri="{FF2B5EF4-FFF2-40B4-BE49-F238E27FC236}">
                      <a16:creationId xmlns:a16="http://schemas.microsoft.com/office/drawing/2014/main" id="{4D3EE318-0ED4-65E5-F87C-9EC371CCCC9F}"/>
                    </a:ext>
                  </a:extLst>
                </p14:cNvPr>
                <p14:cNvContentPartPr/>
                <p14:nvPr/>
              </p14:nvContentPartPr>
              <p14:xfrm>
                <a:off x="8643517" y="5192768"/>
                <a:ext cx="73080" cy="5760"/>
              </p14:xfrm>
            </p:contentPart>
          </mc:Choice>
          <mc:Fallback>
            <p:pic>
              <p:nvPicPr>
                <p:cNvPr id="403" name="Input penna 402">
                  <a:extLst>
                    <a:ext uri="{FF2B5EF4-FFF2-40B4-BE49-F238E27FC236}">
                      <a16:creationId xmlns:a16="http://schemas.microsoft.com/office/drawing/2014/main" id="{4D3EE318-0ED4-65E5-F87C-9EC371CCCC9F}"/>
                    </a:ext>
                  </a:extLst>
                </p:cNvPr>
                <p:cNvPicPr/>
                <p:nvPr/>
              </p:nvPicPr>
              <p:blipFill>
                <a:blip r:embed="rId575"/>
                <a:stretch>
                  <a:fillRect/>
                </a:stretch>
              </p:blipFill>
              <p:spPr>
                <a:xfrm>
                  <a:off x="8635957" y="5185208"/>
                  <a:ext cx="87840" cy="2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6">
              <p14:nvContentPartPr>
                <p14:cNvPr id="404" name="Input penna 403">
                  <a:extLst>
                    <a:ext uri="{FF2B5EF4-FFF2-40B4-BE49-F238E27FC236}">
                      <a16:creationId xmlns:a16="http://schemas.microsoft.com/office/drawing/2014/main" id="{5F915203-3935-661F-C913-7A6C8AEAA0E9}"/>
                    </a:ext>
                  </a:extLst>
                </p14:cNvPr>
                <p14:cNvContentPartPr/>
                <p14:nvPr/>
              </p14:nvContentPartPr>
              <p14:xfrm>
                <a:off x="8653237" y="5249648"/>
                <a:ext cx="89280" cy="3600"/>
              </p14:xfrm>
            </p:contentPart>
          </mc:Choice>
          <mc:Fallback>
            <p:pic>
              <p:nvPicPr>
                <p:cNvPr id="404" name="Input penna 403">
                  <a:extLst>
                    <a:ext uri="{FF2B5EF4-FFF2-40B4-BE49-F238E27FC236}">
                      <a16:creationId xmlns:a16="http://schemas.microsoft.com/office/drawing/2014/main" id="{5F915203-3935-661F-C913-7A6C8AEAA0E9}"/>
                    </a:ext>
                  </a:extLst>
                </p:cNvPr>
                <p:cNvPicPr/>
                <p:nvPr/>
              </p:nvPicPr>
              <p:blipFill>
                <a:blip r:embed="rId577"/>
                <a:stretch>
                  <a:fillRect/>
                </a:stretch>
              </p:blipFill>
              <p:spPr>
                <a:xfrm>
                  <a:off x="8645677" y="5242448"/>
                  <a:ext cx="104400" cy="1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8">
              <p14:nvContentPartPr>
                <p14:cNvPr id="405" name="Input penna 404">
                  <a:extLst>
                    <a:ext uri="{FF2B5EF4-FFF2-40B4-BE49-F238E27FC236}">
                      <a16:creationId xmlns:a16="http://schemas.microsoft.com/office/drawing/2014/main" id="{A468220B-E784-9A47-E634-A80371C1B1ED}"/>
                    </a:ext>
                  </a:extLst>
                </p14:cNvPr>
                <p14:cNvContentPartPr/>
                <p14:nvPr/>
              </p14:nvContentPartPr>
              <p14:xfrm>
                <a:off x="8809117" y="5123288"/>
                <a:ext cx="143280" cy="176040"/>
              </p14:xfrm>
            </p:contentPart>
          </mc:Choice>
          <mc:Fallback>
            <p:pic>
              <p:nvPicPr>
                <p:cNvPr id="405" name="Input penna 404">
                  <a:extLst>
                    <a:ext uri="{FF2B5EF4-FFF2-40B4-BE49-F238E27FC236}">
                      <a16:creationId xmlns:a16="http://schemas.microsoft.com/office/drawing/2014/main" id="{A468220B-E784-9A47-E634-A80371C1B1ED}"/>
                    </a:ext>
                  </a:extLst>
                </p:cNvPr>
                <p:cNvPicPr/>
                <p:nvPr/>
              </p:nvPicPr>
              <p:blipFill>
                <a:blip r:embed="rId579"/>
                <a:stretch>
                  <a:fillRect/>
                </a:stretch>
              </p:blipFill>
              <p:spPr>
                <a:xfrm>
                  <a:off x="8801557" y="5115728"/>
                  <a:ext cx="158400" cy="19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0">
              <p14:nvContentPartPr>
                <p14:cNvPr id="406" name="Input penna 405">
                  <a:extLst>
                    <a:ext uri="{FF2B5EF4-FFF2-40B4-BE49-F238E27FC236}">
                      <a16:creationId xmlns:a16="http://schemas.microsoft.com/office/drawing/2014/main" id="{5EB442D6-2A7A-DF69-DF89-29012E9E6044}"/>
                    </a:ext>
                  </a:extLst>
                </p14:cNvPr>
                <p14:cNvContentPartPr/>
                <p14:nvPr/>
              </p14:nvContentPartPr>
              <p14:xfrm>
                <a:off x="8994157" y="5201048"/>
                <a:ext cx="65520" cy="64440"/>
              </p14:xfrm>
            </p:contentPart>
          </mc:Choice>
          <mc:Fallback>
            <p:pic>
              <p:nvPicPr>
                <p:cNvPr id="406" name="Input penna 405">
                  <a:extLst>
                    <a:ext uri="{FF2B5EF4-FFF2-40B4-BE49-F238E27FC236}">
                      <a16:creationId xmlns:a16="http://schemas.microsoft.com/office/drawing/2014/main" id="{5EB442D6-2A7A-DF69-DF89-29012E9E6044}"/>
                    </a:ext>
                  </a:extLst>
                </p:cNvPr>
                <p:cNvPicPr/>
                <p:nvPr/>
              </p:nvPicPr>
              <p:blipFill>
                <a:blip r:embed="rId581"/>
                <a:stretch>
                  <a:fillRect/>
                </a:stretch>
              </p:blipFill>
              <p:spPr>
                <a:xfrm>
                  <a:off x="8986597" y="5193488"/>
                  <a:ext cx="80640" cy="7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2">
              <p14:nvContentPartPr>
                <p14:cNvPr id="407" name="Input penna 406">
                  <a:extLst>
                    <a:ext uri="{FF2B5EF4-FFF2-40B4-BE49-F238E27FC236}">
                      <a16:creationId xmlns:a16="http://schemas.microsoft.com/office/drawing/2014/main" id="{A0FFF02D-89F0-51F6-91E1-53E228696C07}"/>
                    </a:ext>
                  </a:extLst>
                </p14:cNvPr>
                <p14:cNvContentPartPr/>
                <p14:nvPr/>
              </p14:nvContentPartPr>
              <p14:xfrm>
                <a:off x="9121957" y="5169008"/>
                <a:ext cx="64440" cy="79560"/>
              </p14:xfrm>
            </p:contentPart>
          </mc:Choice>
          <mc:Fallback>
            <p:pic>
              <p:nvPicPr>
                <p:cNvPr id="407" name="Input penna 406">
                  <a:extLst>
                    <a:ext uri="{FF2B5EF4-FFF2-40B4-BE49-F238E27FC236}">
                      <a16:creationId xmlns:a16="http://schemas.microsoft.com/office/drawing/2014/main" id="{A0FFF02D-89F0-51F6-91E1-53E228696C07}"/>
                    </a:ext>
                  </a:extLst>
                </p:cNvPr>
                <p:cNvPicPr/>
                <p:nvPr/>
              </p:nvPicPr>
              <p:blipFill>
                <a:blip r:embed="rId583"/>
                <a:stretch>
                  <a:fillRect/>
                </a:stretch>
              </p:blipFill>
              <p:spPr>
                <a:xfrm>
                  <a:off x="9114397" y="5161448"/>
                  <a:ext cx="79560" cy="9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4">
              <p14:nvContentPartPr>
                <p14:cNvPr id="408" name="Input penna 407">
                  <a:extLst>
                    <a:ext uri="{FF2B5EF4-FFF2-40B4-BE49-F238E27FC236}">
                      <a16:creationId xmlns:a16="http://schemas.microsoft.com/office/drawing/2014/main" id="{A4F43487-5C03-7335-C464-C6A0474B5C0A}"/>
                    </a:ext>
                  </a:extLst>
                </p14:cNvPr>
                <p14:cNvContentPartPr/>
                <p14:nvPr/>
              </p14:nvContentPartPr>
              <p14:xfrm>
                <a:off x="9195037" y="5175848"/>
                <a:ext cx="95400" cy="71280"/>
              </p14:xfrm>
            </p:contentPart>
          </mc:Choice>
          <mc:Fallback>
            <p:pic>
              <p:nvPicPr>
                <p:cNvPr id="408" name="Input penna 407">
                  <a:extLst>
                    <a:ext uri="{FF2B5EF4-FFF2-40B4-BE49-F238E27FC236}">
                      <a16:creationId xmlns:a16="http://schemas.microsoft.com/office/drawing/2014/main" id="{A4F43487-5C03-7335-C464-C6A0474B5C0A}"/>
                    </a:ext>
                  </a:extLst>
                </p:cNvPr>
                <p:cNvPicPr/>
                <p:nvPr/>
              </p:nvPicPr>
              <p:blipFill>
                <a:blip r:embed="rId585"/>
                <a:stretch>
                  <a:fillRect/>
                </a:stretch>
              </p:blipFill>
              <p:spPr>
                <a:xfrm>
                  <a:off x="9187477" y="5168288"/>
                  <a:ext cx="110520" cy="8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6">
              <p14:nvContentPartPr>
                <p14:cNvPr id="409" name="Input penna 408">
                  <a:extLst>
                    <a:ext uri="{FF2B5EF4-FFF2-40B4-BE49-F238E27FC236}">
                      <a16:creationId xmlns:a16="http://schemas.microsoft.com/office/drawing/2014/main" id="{E7040549-D1F1-3314-1A33-0CDD68A3E3B4}"/>
                    </a:ext>
                  </a:extLst>
                </p14:cNvPr>
                <p14:cNvContentPartPr/>
                <p14:nvPr/>
              </p14:nvContentPartPr>
              <p14:xfrm>
                <a:off x="9277837" y="5194208"/>
                <a:ext cx="49320" cy="84960"/>
              </p14:xfrm>
            </p:contentPart>
          </mc:Choice>
          <mc:Fallback>
            <p:pic>
              <p:nvPicPr>
                <p:cNvPr id="409" name="Input penna 408">
                  <a:extLst>
                    <a:ext uri="{FF2B5EF4-FFF2-40B4-BE49-F238E27FC236}">
                      <a16:creationId xmlns:a16="http://schemas.microsoft.com/office/drawing/2014/main" id="{E7040549-D1F1-3314-1A33-0CDD68A3E3B4}"/>
                    </a:ext>
                  </a:extLst>
                </p:cNvPr>
                <p:cNvPicPr/>
                <p:nvPr/>
              </p:nvPicPr>
              <p:blipFill>
                <a:blip r:embed="rId587"/>
                <a:stretch>
                  <a:fillRect/>
                </a:stretch>
              </p:blipFill>
              <p:spPr>
                <a:xfrm>
                  <a:off x="9270277" y="5186648"/>
                  <a:ext cx="6408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8">
              <p14:nvContentPartPr>
                <p14:cNvPr id="410" name="Input penna 409">
                  <a:extLst>
                    <a:ext uri="{FF2B5EF4-FFF2-40B4-BE49-F238E27FC236}">
                      <a16:creationId xmlns:a16="http://schemas.microsoft.com/office/drawing/2014/main" id="{58E79E5A-E838-3172-8A30-0B4301A79211}"/>
                    </a:ext>
                  </a:extLst>
                </p14:cNvPr>
                <p14:cNvContentPartPr/>
                <p14:nvPr/>
              </p14:nvContentPartPr>
              <p14:xfrm>
                <a:off x="9377557" y="5226248"/>
                <a:ext cx="51840" cy="46080"/>
              </p14:xfrm>
            </p:contentPart>
          </mc:Choice>
          <mc:Fallback>
            <p:pic>
              <p:nvPicPr>
                <p:cNvPr id="410" name="Input penna 409">
                  <a:extLst>
                    <a:ext uri="{FF2B5EF4-FFF2-40B4-BE49-F238E27FC236}">
                      <a16:creationId xmlns:a16="http://schemas.microsoft.com/office/drawing/2014/main" id="{58E79E5A-E838-3172-8A30-0B4301A79211}"/>
                    </a:ext>
                  </a:extLst>
                </p:cNvPr>
                <p:cNvPicPr/>
                <p:nvPr/>
              </p:nvPicPr>
              <p:blipFill>
                <a:blip r:embed="rId589"/>
                <a:stretch>
                  <a:fillRect/>
                </a:stretch>
              </p:blipFill>
              <p:spPr>
                <a:xfrm>
                  <a:off x="9369997" y="5218688"/>
                  <a:ext cx="66600" cy="6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0">
              <p14:nvContentPartPr>
                <p14:cNvPr id="411" name="Input penna 410">
                  <a:extLst>
                    <a:ext uri="{FF2B5EF4-FFF2-40B4-BE49-F238E27FC236}">
                      <a16:creationId xmlns:a16="http://schemas.microsoft.com/office/drawing/2014/main" id="{3F26B2D0-4570-9685-4DF5-1BBE63FC492F}"/>
                    </a:ext>
                  </a:extLst>
                </p14:cNvPr>
                <p14:cNvContentPartPr/>
                <p14:nvPr/>
              </p14:nvContentPartPr>
              <p14:xfrm>
                <a:off x="9444517" y="5256848"/>
                <a:ext cx="54720" cy="44640"/>
              </p14:xfrm>
            </p:contentPart>
          </mc:Choice>
          <mc:Fallback>
            <p:pic>
              <p:nvPicPr>
                <p:cNvPr id="411" name="Input penna 410">
                  <a:extLst>
                    <a:ext uri="{FF2B5EF4-FFF2-40B4-BE49-F238E27FC236}">
                      <a16:creationId xmlns:a16="http://schemas.microsoft.com/office/drawing/2014/main" id="{3F26B2D0-4570-9685-4DF5-1BBE63FC492F}"/>
                    </a:ext>
                  </a:extLst>
                </p:cNvPr>
                <p:cNvPicPr/>
                <p:nvPr/>
              </p:nvPicPr>
              <p:blipFill>
                <a:blip r:embed="rId591"/>
                <a:stretch>
                  <a:fillRect/>
                </a:stretch>
              </p:blipFill>
              <p:spPr>
                <a:xfrm>
                  <a:off x="9436957" y="5249288"/>
                  <a:ext cx="69840" cy="59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27" name="Gruppo 426">
            <a:extLst>
              <a:ext uri="{FF2B5EF4-FFF2-40B4-BE49-F238E27FC236}">
                <a16:creationId xmlns:a16="http://schemas.microsoft.com/office/drawing/2014/main" id="{4FAE0532-989F-92DA-2C14-3F4C8C5A0D1C}"/>
              </a:ext>
            </a:extLst>
          </p:cNvPr>
          <p:cNvGrpSpPr/>
          <p:nvPr/>
        </p:nvGrpSpPr>
        <p:grpSpPr>
          <a:xfrm>
            <a:off x="8676277" y="4432088"/>
            <a:ext cx="224280" cy="272160"/>
            <a:chOff x="8676277" y="4432088"/>
            <a:chExt cx="224280" cy="272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92">
              <p14:nvContentPartPr>
                <p14:cNvPr id="419" name="Input penna 418">
                  <a:extLst>
                    <a:ext uri="{FF2B5EF4-FFF2-40B4-BE49-F238E27FC236}">
                      <a16:creationId xmlns:a16="http://schemas.microsoft.com/office/drawing/2014/main" id="{82A5CC10-11BA-B1AE-9DF8-E0FE5FAA7EF8}"/>
                    </a:ext>
                  </a:extLst>
                </p14:cNvPr>
                <p14:cNvContentPartPr/>
                <p14:nvPr/>
              </p14:nvContentPartPr>
              <p14:xfrm>
                <a:off x="8721997" y="4520288"/>
                <a:ext cx="10440" cy="10440"/>
              </p14:xfrm>
            </p:contentPart>
          </mc:Choice>
          <mc:Fallback>
            <p:pic>
              <p:nvPicPr>
                <p:cNvPr id="419" name="Input penna 418">
                  <a:extLst>
                    <a:ext uri="{FF2B5EF4-FFF2-40B4-BE49-F238E27FC236}">
                      <a16:creationId xmlns:a16="http://schemas.microsoft.com/office/drawing/2014/main" id="{82A5CC10-11BA-B1AE-9DF8-E0FE5FAA7EF8}"/>
                    </a:ext>
                  </a:extLst>
                </p:cNvPr>
                <p:cNvPicPr/>
                <p:nvPr/>
              </p:nvPicPr>
              <p:blipFill>
                <a:blip r:embed="rId593"/>
                <a:stretch>
                  <a:fillRect/>
                </a:stretch>
              </p:blipFill>
              <p:spPr>
                <a:xfrm>
                  <a:off x="8714437" y="4512728"/>
                  <a:ext cx="2520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4">
              <p14:nvContentPartPr>
                <p14:cNvPr id="420" name="Input penna 419">
                  <a:extLst>
                    <a:ext uri="{FF2B5EF4-FFF2-40B4-BE49-F238E27FC236}">
                      <a16:creationId xmlns:a16="http://schemas.microsoft.com/office/drawing/2014/main" id="{67671B12-B194-3C7D-85A7-7177ACBC6882}"/>
                    </a:ext>
                  </a:extLst>
                </p14:cNvPr>
                <p14:cNvContentPartPr/>
                <p14:nvPr/>
              </p14:nvContentPartPr>
              <p14:xfrm>
                <a:off x="8810917" y="4500848"/>
                <a:ext cx="2880" cy="7200"/>
              </p14:xfrm>
            </p:contentPart>
          </mc:Choice>
          <mc:Fallback>
            <p:pic>
              <p:nvPicPr>
                <p:cNvPr id="420" name="Input penna 419">
                  <a:extLst>
                    <a:ext uri="{FF2B5EF4-FFF2-40B4-BE49-F238E27FC236}">
                      <a16:creationId xmlns:a16="http://schemas.microsoft.com/office/drawing/2014/main" id="{67671B12-B194-3C7D-85A7-7177ACBC6882}"/>
                    </a:ext>
                  </a:extLst>
                </p:cNvPr>
                <p:cNvPicPr/>
                <p:nvPr/>
              </p:nvPicPr>
              <p:blipFill>
                <a:blip r:embed="rId595"/>
                <a:stretch>
                  <a:fillRect/>
                </a:stretch>
              </p:blipFill>
              <p:spPr>
                <a:xfrm>
                  <a:off x="8803357" y="4493288"/>
                  <a:ext cx="18000" cy="2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6">
              <p14:nvContentPartPr>
                <p14:cNvPr id="421" name="Input penna 420">
                  <a:extLst>
                    <a:ext uri="{FF2B5EF4-FFF2-40B4-BE49-F238E27FC236}">
                      <a16:creationId xmlns:a16="http://schemas.microsoft.com/office/drawing/2014/main" id="{55B988FD-12D3-DB84-BF91-AE13F3BD98AB}"/>
                    </a:ext>
                  </a:extLst>
                </p14:cNvPr>
                <p14:cNvContentPartPr/>
                <p14:nvPr/>
              </p14:nvContentPartPr>
              <p14:xfrm>
                <a:off x="8707597" y="4568168"/>
                <a:ext cx="115200" cy="87840"/>
              </p14:xfrm>
            </p:contentPart>
          </mc:Choice>
          <mc:Fallback>
            <p:pic>
              <p:nvPicPr>
                <p:cNvPr id="421" name="Input penna 420">
                  <a:extLst>
                    <a:ext uri="{FF2B5EF4-FFF2-40B4-BE49-F238E27FC236}">
                      <a16:creationId xmlns:a16="http://schemas.microsoft.com/office/drawing/2014/main" id="{55B988FD-12D3-DB84-BF91-AE13F3BD98AB}"/>
                    </a:ext>
                  </a:extLst>
                </p:cNvPr>
                <p:cNvPicPr/>
                <p:nvPr/>
              </p:nvPicPr>
              <p:blipFill>
                <a:blip r:embed="rId597"/>
                <a:stretch>
                  <a:fillRect/>
                </a:stretch>
              </p:blipFill>
              <p:spPr>
                <a:xfrm>
                  <a:off x="8700037" y="4560608"/>
                  <a:ext cx="130320" cy="10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8">
              <p14:nvContentPartPr>
                <p14:cNvPr id="422" name="Input penna 421">
                  <a:extLst>
                    <a:ext uri="{FF2B5EF4-FFF2-40B4-BE49-F238E27FC236}">
                      <a16:creationId xmlns:a16="http://schemas.microsoft.com/office/drawing/2014/main" id="{43FCE766-FECB-F2EB-6990-29AF9A41CC97}"/>
                    </a:ext>
                  </a:extLst>
                </p14:cNvPr>
                <p14:cNvContentPartPr/>
                <p14:nvPr/>
              </p14:nvContentPartPr>
              <p14:xfrm>
                <a:off x="8676277" y="4432088"/>
                <a:ext cx="224280" cy="272160"/>
              </p14:xfrm>
            </p:contentPart>
          </mc:Choice>
          <mc:Fallback>
            <p:pic>
              <p:nvPicPr>
                <p:cNvPr id="422" name="Input penna 421">
                  <a:extLst>
                    <a:ext uri="{FF2B5EF4-FFF2-40B4-BE49-F238E27FC236}">
                      <a16:creationId xmlns:a16="http://schemas.microsoft.com/office/drawing/2014/main" id="{43FCE766-FECB-F2EB-6990-29AF9A41CC97}"/>
                    </a:ext>
                  </a:extLst>
                </p:cNvPr>
                <p:cNvPicPr/>
                <p:nvPr/>
              </p:nvPicPr>
              <p:blipFill>
                <a:blip r:embed="rId599"/>
                <a:stretch>
                  <a:fillRect/>
                </a:stretch>
              </p:blipFill>
              <p:spPr>
                <a:xfrm>
                  <a:off x="8668717" y="4424528"/>
                  <a:ext cx="239400" cy="287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25" name="Gruppo 424">
            <a:extLst>
              <a:ext uri="{FF2B5EF4-FFF2-40B4-BE49-F238E27FC236}">
                <a16:creationId xmlns:a16="http://schemas.microsoft.com/office/drawing/2014/main" id="{345E2430-A523-4FFB-0FDD-1433E800C0B6}"/>
              </a:ext>
            </a:extLst>
          </p:cNvPr>
          <p:cNvGrpSpPr/>
          <p:nvPr/>
        </p:nvGrpSpPr>
        <p:grpSpPr>
          <a:xfrm>
            <a:off x="9716317" y="5031848"/>
            <a:ext cx="455760" cy="320040"/>
            <a:chOff x="9716317" y="5031848"/>
            <a:chExt cx="455760" cy="320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00">
              <p14:nvContentPartPr>
                <p14:cNvPr id="412" name="Input penna 411">
                  <a:extLst>
                    <a:ext uri="{FF2B5EF4-FFF2-40B4-BE49-F238E27FC236}">
                      <a16:creationId xmlns:a16="http://schemas.microsoft.com/office/drawing/2014/main" id="{9A440C64-8632-9C7E-3E22-912AC9BFCE44}"/>
                    </a:ext>
                  </a:extLst>
                </p14:cNvPr>
                <p14:cNvContentPartPr/>
                <p14:nvPr/>
              </p14:nvContentPartPr>
              <p14:xfrm>
                <a:off x="9861757" y="5164328"/>
                <a:ext cx="3960" cy="6480"/>
              </p14:xfrm>
            </p:contentPart>
          </mc:Choice>
          <mc:Fallback>
            <p:pic>
              <p:nvPicPr>
                <p:cNvPr id="412" name="Input penna 411">
                  <a:extLst>
                    <a:ext uri="{FF2B5EF4-FFF2-40B4-BE49-F238E27FC236}">
                      <a16:creationId xmlns:a16="http://schemas.microsoft.com/office/drawing/2014/main" id="{9A440C64-8632-9C7E-3E22-912AC9BFCE44}"/>
                    </a:ext>
                  </a:extLst>
                </p:cNvPr>
                <p:cNvPicPr/>
                <p:nvPr/>
              </p:nvPicPr>
              <p:blipFill>
                <a:blip r:embed="rId601"/>
                <a:stretch>
                  <a:fillRect/>
                </a:stretch>
              </p:blipFill>
              <p:spPr>
                <a:xfrm>
                  <a:off x="9854197" y="5157128"/>
                  <a:ext cx="1908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2">
              <p14:nvContentPartPr>
                <p14:cNvPr id="413" name="Input penna 412">
                  <a:extLst>
                    <a:ext uri="{FF2B5EF4-FFF2-40B4-BE49-F238E27FC236}">
                      <a16:creationId xmlns:a16="http://schemas.microsoft.com/office/drawing/2014/main" id="{247B8BA4-E0CC-CCCA-AE2A-F6A04585DCC8}"/>
                    </a:ext>
                  </a:extLst>
                </p14:cNvPr>
                <p14:cNvContentPartPr/>
                <p14:nvPr/>
              </p14:nvContentPartPr>
              <p14:xfrm>
                <a:off x="9935917" y="5153168"/>
                <a:ext cx="5400" cy="19440"/>
              </p14:xfrm>
            </p:contentPart>
          </mc:Choice>
          <mc:Fallback>
            <p:pic>
              <p:nvPicPr>
                <p:cNvPr id="413" name="Input penna 412">
                  <a:extLst>
                    <a:ext uri="{FF2B5EF4-FFF2-40B4-BE49-F238E27FC236}">
                      <a16:creationId xmlns:a16="http://schemas.microsoft.com/office/drawing/2014/main" id="{247B8BA4-E0CC-CCCA-AE2A-F6A04585DCC8}"/>
                    </a:ext>
                  </a:extLst>
                </p:cNvPr>
                <p:cNvPicPr/>
                <p:nvPr/>
              </p:nvPicPr>
              <p:blipFill>
                <a:blip r:embed="rId603"/>
                <a:stretch>
                  <a:fillRect/>
                </a:stretch>
              </p:blipFill>
              <p:spPr>
                <a:xfrm>
                  <a:off x="9928357" y="5145608"/>
                  <a:ext cx="2052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4">
              <p14:nvContentPartPr>
                <p14:cNvPr id="414" name="Input penna 413">
                  <a:extLst>
                    <a:ext uri="{FF2B5EF4-FFF2-40B4-BE49-F238E27FC236}">
                      <a16:creationId xmlns:a16="http://schemas.microsoft.com/office/drawing/2014/main" id="{DE7F1F9D-85A9-E36A-5021-0135A0A40E8A}"/>
                    </a:ext>
                  </a:extLst>
                </p14:cNvPr>
                <p14:cNvContentPartPr/>
                <p14:nvPr/>
              </p14:nvContentPartPr>
              <p14:xfrm>
                <a:off x="9819637" y="5252888"/>
                <a:ext cx="132840" cy="50040"/>
              </p14:xfrm>
            </p:contentPart>
          </mc:Choice>
          <mc:Fallback>
            <p:pic>
              <p:nvPicPr>
                <p:cNvPr id="414" name="Input penna 413">
                  <a:extLst>
                    <a:ext uri="{FF2B5EF4-FFF2-40B4-BE49-F238E27FC236}">
                      <a16:creationId xmlns:a16="http://schemas.microsoft.com/office/drawing/2014/main" id="{DE7F1F9D-85A9-E36A-5021-0135A0A40E8A}"/>
                    </a:ext>
                  </a:extLst>
                </p:cNvPr>
                <p:cNvPicPr/>
                <p:nvPr/>
              </p:nvPicPr>
              <p:blipFill>
                <a:blip r:embed="rId605"/>
                <a:stretch>
                  <a:fillRect/>
                </a:stretch>
              </p:blipFill>
              <p:spPr>
                <a:xfrm>
                  <a:off x="9812077" y="5245328"/>
                  <a:ext cx="147960" cy="6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6">
              <p14:nvContentPartPr>
                <p14:cNvPr id="423" name="Input penna 422">
                  <a:extLst>
                    <a:ext uri="{FF2B5EF4-FFF2-40B4-BE49-F238E27FC236}">
                      <a16:creationId xmlns:a16="http://schemas.microsoft.com/office/drawing/2014/main" id="{0EED5830-47A1-C41E-7B4B-B5048B5048B4}"/>
                    </a:ext>
                  </a:extLst>
                </p14:cNvPr>
                <p14:cNvContentPartPr/>
                <p14:nvPr/>
              </p14:nvContentPartPr>
              <p14:xfrm>
                <a:off x="9716317" y="5031848"/>
                <a:ext cx="455760" cy="320040"/>
              </p14:xfrm>
            </p:contentPart>
          </mc:Choice>
          <mc:Fallback>
            <p:pic>
              <p:nvPicPr>
                <p:cNvPr id="423" name="Input penna 422">
                  <a:extLst>
                    <a:ext uri="{FF2B5EF4-FFF2-40B4-BE49-F238E27FC236}">
                      <a16:creationId xmlns:a16="http://schemas.microsoft.com/office/drawing/2014/main" id="{0EED5830-47A1-C41E-7B4B-B5048B5048B4}"/>
                    </a:ext>
                  </a:extLst>
                </p:cNvPr>
                <p:cNvPicPr/>
                <p:nvPr/>
              </p:nvPicPr>
              <p:blipFill>
                <a:blip r:embed="rId607"/>
                <a:stretch>
                  <a:fillRect/>
                </a:stretch>
              </p:blipFill>
              <p:spPr>
                <a:xfrm>
                  <a:off x="9708757" y="5024288"/>
                  <a:ext cx="470880" cy="3351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079313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35113-D95C-CC32-F2B9-027CA1E359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446D3CB-79B6-39C7-D1EF-4CEEA0DF2D09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00F6D3-8E9A-4353-D144-A32B60B7943F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FB501E-3224-438D-EEB6-24855F859547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AC3717DC-0828-E63E-DB78-82C2740808B0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A9C03277-AB08-FEA5-5C26-8287403936FB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5D46877B-9AE3-E515-A048-0C17D317FEAD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8FC214C9-C17C-EBCF-45BC-1DC0D4A35034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AF9F8388-7A8D-351C-75F8-901643F04292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F8FA4D4B-CF85-8A4E-3687-7D59D127BD55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624B032B-161F-9D4D-1EFD-A2553B9ADF69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EF7454C3-8056-F198-82F2-FF3167FB9E8E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197E816F-5400-52A2-6ABC-7CE45E6A833E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9DA1E0D5-3F4E-CDD4-ECA0-0F5DF5B2CCC5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365221FC-034F-E0E8-2C32-2227C6F48852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2A94BCB5-50CF-F86D-6FAF-F2AFC6BC8A37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2AEBF85E-90B7-F6EA-E90D-19DCE13E4B86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5FBED16A-5784-28D1-A856-A645BDD9FCD0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D9C02779-3046-DCF5-EA65-ABB630BBC29B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4775AE2D-5D33-12DA-76F5-F2BB92807D5A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CA9B6B5D-EE38-ED54-BF0E-33E01283EDA9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58B6441C-66CB-98AD-10E3-68BF50F8F077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9CAC3548-088A-4296-506E-F8A3D3E25034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ED635A4C-8612-335B-E20E-F74DF75796F6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6EEE45C9-010D-F7A0-32F9-94F0B792E7C3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77920552-45F2-6BC7-A9C6-7F551A90B203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24B4C844-8FD9-FE92-6E5A-5C4FEDE1C92E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C8011C9B-2C20-6EB2-789D-6212D5DD2178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47E91412-9367-B795-841B-37E754A86444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83ED5F98-BC98-5EF3-D0A4-C677BBE3E18E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09EFFCFA-D025-35C9-8D85-3F0B967D15F3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B9538E6C-2EC0-C84F-C2F8-3EB0DE565AD4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27A9FC8A-AEBD-5C7C-A412-B2E4A0341D4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BFAA4E17-D183-9B1B-2444-BEDF59074D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0BBFEC25-D3B7-3A9B-96A6-D65A84AD5EFD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7FC5078-4F2C-6D8A-3C93-C669323F97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B869ECA1-BC13-0E77-C11F-73F35639EB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10" name="Immagine 9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059A1B5E-740E-CB07-FBA7-A0F3B0C86F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100" y="857250"/>
            <a:ext cx="5257800" cy="51435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B7562AE4-5244-6F92-7239-E7C76BFDD6DD}"/>
                  </a:ext>
                </a:extLst>
              </p14:cNvPr>
              <p14:cNvContentPartPr/>
              <p14:nvPr/>
            </p14:nvContentPartPr>
            <p14:xfrm>
              <a:off x="4871974" y="890077"/>
              <a:ext cx="2352600" cy="447120"/>
            </p14:xfrm>
          </p:contentPart>
        </mc:Choice>
        <mc:Fallback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B7562AE4-5244-6F92-7239-E7C76BFDD6D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864414" y="882517"/>
                <a:ext cx="2367720" cy="462240"/>
              </a:xfrm>
              <a:prstGeom prst="rect">
                <a:avLst/>
              </a:prstGeom>
            </p:spPr>
          </p:pic>
        </mc:Fallback>
      </mc:AlternateContent>
      <p:grpSp>
        <p:nvGrpSpPr>
          <p:cNvPr id="70" name="Gruppo 69">
            <a:extLst>
              <a:ext uri="{FF2B5EF4-FFF2-40B4-BE49-F238E27FC236}">
                <a16:creationId xmlns:a16="http://schemas.microsoft.com/office/drawing/2014/main" id="{FD505DA0-E338-88FE-9066-9F2F87AED213}"/>
              </a:ext>
            </a:extLst>
          </p:cNvPr>
          <p:cNvGrpSpPr/>
          <p:nvPr/>
        </p:nvGrpSpPr>
        <p:grpSpPr>
          <a:xfrm>
            <a:off x="967555" y="2646970"/>
            <a:ext cx="1099800" cy="271080"/>
            <a:chOff x="967555" y="2646970"/>
            <a:chExt cx="1099800" cy="271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9" name="Input penna 8">
                  <a:extLst>
                    <a:ext uri="{FF2B5EF4-FFF2-40B4-BE49-F238E27FC236}">
                      <a16:creationId xmlns:a16="http://schemas.microsoft.com/office/drawing/2014/main" id="{59526838-0D3C-0677-29A2-063C3A707147}"/>
                    </a:ext>
                  </a:extLst>
                </p14:cNvPr>
                <p14:cNvContentPartPr/>
                <p14:nvPr/>
              </p14:nvContentPartPr>
              <p14:xfrm>
                <a:off x="967555" y="2763250"/>
                <a:ext cx="159480" cy="154800"/>
              </p14:xfrm>
            </p:contentPart>
          </mc:Choice>
          <mc:Fallback>
            <p:pic>
              <p:nvPicPr>
                <p:cNvPr id="9" name="Input penna 8">
                  <a:extLst>
                    <a:ext uri="{FF2B5EF4-FFF2-40B4-BE49-F238E27FC236}">
                      <a16:creationId xmlns:a16="http://schemas.microsoft.com/office/drawing/2014/main" id="{59526838-0D3C-0677-29A2-063C3A707147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959995" y="2755690"/>
                  <a:ext cx="17460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4E1E13B2-2B7E-9390-F911-A3DE1CC178E9}"/>
                    </a:ext>
                  </a:extLst>
                </p14:cNvPr>
                <p14:cNvContentPartPr/>
                <p14:nvPr/>
              </p14:nvContentPartPr>
              <p14:xfrm>
                <a:off x="1198315" y="2646970"/>
                <a:ext cx="23400" cy="20052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4E1E13B2-2B7E-9390-F911-A3DE1CC178E9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190755" y="2639410"/>
                  <a:ext cx="3852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CE3714EC-E0AE-28F2-DDF5-CEDA817C5F61}"/>
                    </a:ext>
                  </a:extLst>
                </p14:cNvPr>
                <p14:cNvContentPartPr/>
                <p14:nvPr/>
              </p14:nvContentPartPr>
              <p14:xfrm>
                <a:off x="1192915" y="2768650"/>
                <a:ext cx="45000" cy="2988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CE3714EC-E0AE-28F2-DDF5-CEDA817C5F61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185355" y="2761090"/>
                  <a:ext cx="6012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AA8F9EDC-D633-7B7F-DE16-192467A91EEC}"/>
                    </a:ext>
                  </a:extLst>
                </p14:cNvPr>
                <p14:cNvContentPartPr/>
                <p14:nvPr/>
              </p14:nvContentPartPr>
              <p14:xfrm>
                <a:off x="1332955" y="2650210"/>
                <a:ext cx="6840" cy="14364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AA8F9EDC-D633-7B7F-DE16-192467A91EEC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325395" y="2642650"/>
                  <a:ext cx="2196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C0F2C8EB-6ACB-BC67-47F9-C04098405E2C}"/>
                    </a:ext>
                  </a:extLst>
                </p14:cNvPr>
                <p14:cNvContentPartPr/>
                <p14:nvPr/>
              </p14:nvContentPartPr>
              <p14:xfrm>
                <a:off x="1317475" y="2773330"/>
                <a:ext cx="81000" cy="828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C0F2C8EB-6ACB-BC67-47F9-C04098405E2C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309915" y="2765770"/>
                  <a:ext cx="96120" cy="2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1C53ED09-8B02-6842-7FD3-A5BE6111729A}"/>
                    </a:ext>
                  </a:extLst>
                </p14:cNvPr>
                <p14:cNvContentPartPr/>
                <p14:nvPr/>
              </p14:nvContentPartPr>
              <p14:xfrm>
                <a:off x="1398835" y="2761450"/>
                <a:ext cx="68760" cy="9648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1C53ED09-8B02-6842-7FD3-A5BE6111729A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1391275" y="2753890"/>
                  <a:ext cx="8388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18F4BCB7-56D2-2324-4EC0-CB177F6BECFE}"/>
                    </a:ext>
                  </a:extLst>
                </p14:cNvPr>
                <p14:cNvContentPartPr/>
                <p14:nvPr/>
              </p14:nvContentPartPr>
              <p14:xfrm>
                <a:off x="1520155" y="2724010"/>
                <a:ext cx="94680" cy="16200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18F4BCB7-56D2-2324-4EC0-CB177F6BECFE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1512595" y="2716450"/>
                  <a:ext cx="10980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206698AA-F5A3-F9EC-1ED7-2415AAD2DF7F}"/>
                    </a:ext>
                  </a:extLst>
                </p14:cNvPr>
                <p14:cNvContentPartPr/>
                <p14:nvPr/>
              </p14:nvContentPartPr>
              <p14:xfrm>
                <a:off x="1609075" y="2757850"/>
                <a:ext cx="112680" cy="12024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206698AA-F5A3-F9EC-1ED7-2415AAD2DF7F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601515" y="2750290"/>
                  <a:ext cx="127800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DA01E2CB-DDB8-A16E-9836-A1DA502F1DA8}"/>
                    </a:ext>
                  </a:extLst>
                </p14:cNvPr>
                <p14:cNvContentPartPr/>
                <p14:nvPr/>
              </p14:nvContentPartPr>
              <p14:xfrm>
                <a:off x="1731115" y="2780530"/>
                <a:ext cx="86400" cy="104040"/>
              </p14:xfrm>
            </p:contentPart>
          </mc:Choice>
          <mc:Fallback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DA01E2CB-DDB8-A16E-9836-A1DA502F1DA8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723555" y="2772970"/>
                  <a:ext cx="10152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A008A3A2-8D62-D0B4-E240-7A8E99377051}"/>
                    </a:ext>
                  </a:extLst>
                </p14:cNvPr>
                <p14:cNvContentPartPr/>
                <p14:nvPr/>
              </p14:nvContentPartPr>
              <p14:xfrm>
                <a:off x="1874035" y="2792050"/>
                <a:ext cx="193320" cy="120960"/>
              </p14:xfrm>
            </p:contentPart>
          </mc:Choice>
          <mc:Fallback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A008A3A2-8D62-D0B4-E240-7A8E99377051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1866475" y="2784490"/>
                  <a:ext cx="208440" cy="135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8" name="Gruppo 67">
            <a:extLst>
              <a:ext uri="{FF2B5EF4-FFF2-40B4-BE49-F238E27FC236}">
                <a16:creationId xmlns:a16="http://schemas.microsoft.com/office/drawing/2014/main" id="{710E3A50-4C88-95C2-ECED-AE9BD85C5DA6}"/>
              </a:ext>
            </a:extLst>
          </p:cNvPr>
          <p:cNvGrpSpPr/>
          <p:nvPr/>
        </p:nvGrpSpPr>
        <p:grpSpPr>
          <a:xfrm>
            <a:off x="2295595" y="2690170"/>
            <a:ext cx="514080" cy="302760"/>
            <a:chOff x="2295595" y="2690170"/>
            <a:chExt cx="514080" cy="302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D1919092-1E5E-9B2F-1EA6-C3DC2CADCC1F}"/>
                    </a:ext>
                  </a:extLst>
                </p14:cNvPr>
                <p14:cNvContentPartPr/>
                <p14:nvPr/>
              </p14:nvContentPartPr>
              <p14:xfrm>
                <a:off x="2295595" y="2690170"/>
                <a:ext cx="198000" cy="30276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D1919092-1E5E-9B2F-1EA6-C3DC2CADCC1F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2288035" y="2682610"/>
                  <a:ext cx="213120" cy="31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94956AEF-AAAF-B892-0C4A-E4D7689A4BB1}"/>
                    </a:ext>
                  </a:extLst>
                </p14:cNvPr>
                <p14:cNvContentPartPr/>
                <p14:nvPr/>
              </p14:nvContentPartPr>
              <p14:xfrm>
                <a:off x="2510155" y="2876650"/>
                <a:ext cx="60480" cy="9468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94956AEF-AAAF-B892-0C4A-E4D7689A4BB1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2502595" y="2869090"/>
                  <a:ext cx="75240" cy="10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86CBEA8A-89B9-6D5F-54B9-50AFFCCA90F8}"/>
                    </a:ext>
                  </a:extLst>
                </p14:cNvPr>
                <p14:cNvContentPartPr/>
                <p14:nvPr/>
              </p14:nvContentPartPr>
              <p14:xfrm>
                <a:off x="2621035" y="2844610"/>
                <a:ext cx="81000" cy="145800"/>
              </p14:xfrm>
            </p:contentPart>
          </mc:Choice>
          <mc:Fallback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86CBEA8A-89B9-6D5F-54B9-50AFFCCA90F8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2613475" y="2837050"/>
                  <a:ext cx="9612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23B187F3-1AC7-DCA1-2C1B-072785FD1884}"/>
                    </a:ext>
                  </a:extLst>
                </p14:cNvPr>
                <p14:cNvContentPartPr/>
                <p14:nvPr/>
              </p14:nvContentPartPr>
              <p14:xfrm>
                <a:off x="2681515" y="2887810"/>
                <a:ext cx="128160" cy="65880"/>
              </p14:xfrm>
            </p:contentPart>
          </mc:Choice>
          <mc:Fallback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23B187F3-1AC7-DCA1-2C1B-072785FD1884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2673955" y="2880250"/>
                  <a:ext cx="142920" cy="81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6">
            <p14:nvContentPartPr>
              <p14:cNvPr id="40" name="Input penna 39">
                <a:extLst>
                  <a:ext uri="{FF2B5EF4-FFF2-40B4-BE49-F238E27FC236}">
                    <a16:creationId xmlns:a16="http://schemas.microsoft.com/office/drawing/2014/main" id="{554AB84A-EB15-F3BD-6E46-2813AB69B46D}"/>
                  </a:ext>
                </a:extLst>
              </p14:cNvPr>
              <p14:cNvContentPartPr/>
              <p14:nvPr/>
            </p14:nvContentPartPr>
            <p14:xfrm>
              <a:off x="755515" y="3450490"/>
              <a:ext cx="61200" cy="193320"/>
            </p14:xfrm>
          </p:contentPart>
        </mc:Choice>
        <mc:Fallback>
          <p:pic>
            <p:nvPicPr>
              <p:cNvPr id="40" name="Input penna 39">
                <a:extLst>
                  <a:ext uri="{FF2B5EF4-FFF2-40B4-BE49-F238E27FC236}">
                    <a16:creationId xmlns:a16="http://schemas.microsoft.com/office/drawing/2014/main" id="{554AB84A-EB15-F3BD-6E46-2813AB69B46D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747955" y="3442930"/>
                <a:ext cx="76320" cy="208080"/>
              </a:xfrm>
              <a:prstGeom prst="rect">
                <a:avLst/>
              </a:prstGeom>
            </p:spPr>
          </p:pic>
        </mc:Fallback>
      </mc:AlternateContent>
      <p:grpSp>
        <p:nvGrpSpPr>
          <p:cNvPr id="66" name="Gruppo 65">
            <a:extLst>
              <a:ext uri="{FF2B5EF4-FFF2-40B4-BE49-F238E27FC236}">
                <a16:creationId xmlns:a16="http://schemas.microsoft.com/office/drawing/2014/main" id="{AE9C8DD4-AE32-0452-6DD9-9260BB253592}"/>
              </a:ext>
            </a:extLst>
          </p:cNvPr>
          <p:cNvGrpSpPr/>
          <p:nvPr/>
        </p:nvGrpSpPr>
        <p:grpSpPr>
          <a:xfrm>
            <a:off x="1131355" y="3313690"/>
            <a:ext cx="1042200" cy="368280"/>
            <a:chOff x="1131355" y="3313690"/>
            <a:chExt cx="1042200" cy="368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0FDE4BBB-A3A0-168F-4FAF-9757216DC3F7}"/>
                    </a:ext>
                  </a:extLst>
                </p14:cNvPr>
                <p14:cNvContentPartPr/>
                <p14:nvPr/>
              </p14:nvContentPartPr>
              <p14:xfrm>
                <a:off x="1131355" y="3480010"/>
                <a:ext cx="114840" cy="178920"/>
              </p14:xfrm>
            </p:contentPart>
          </mc:Choice>
          <mc:Fallback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0FDE4BBB-A3A0-168F-4FAF-9757216DC3F7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1123795" y="3472450"/>
                  <a:ext cx="129960" cy="19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8EF4DF2F-D2D2-D175-CC16-FA3E47FF4E78}"/>
                    </a:ext>
                  </a:extLst>
                </p14:cNvPr>
                <p14:cNvContentPartPr/>
                <p14:nvPr/>
              </p14:nvContentPartPr>
              <p14:xfrm>
                <a:off x="1302715" y="3499090"/>
                <a:ext cx="113400" cy="135360"/>
              </p14:xfrm>
            </p:contentPart>
          </mc:Choice>
          <mc:Fallback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8EF4DF2F-D2D2-D175-CC16-FA3E47FF4E78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1295155" y="3491530"/>
                  <a:ext cx="128520" cy="15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43" name="Input penna 42">
                  <a:extLst>
                    <a:ext uri="{FF2B5EF4-FFF2-40B4-BE49-F238E27FC236}">
                      <a16:creationId xmlns:a16="http://schemas.microsoft.com/office/drawing/2014/main" id="{FB242720-F5E1-C8E4-9AEF-0C1A37A9FEA8}"/>
                    </a:ext>
                  </a:extLst>
                </p14:cNvPr>
                <p14:cNvContentPartPr/>
                <p14:nvPr/>
              </p14:nvContentPartPr>
              <p14:xfrm>
                <a:off x="1482715" y="3466330"/>
                <a:ext cx="57960" cy="116640"/>
              </p14:xfrm>
            </p:contentPart>
          </mc:Choice>
          <mc:Fallback>
            <p:pic>
              <p:nvPicPr>
                <p:cNvPr id="43" name="Input penna 42">
                  <a:extLst>
                    <a:ext uri="{FF2B5EF4-FFF2-40B4-BE49-F238E27FC236}">
                      <a16:creationId xmlns:a16="http://schemas.microsoft.com/office/drawing/2014/main" id="{FB242720-F5E1-C8E4-9AEF-0C1A37A9FEA8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1475155" y="3458770"/>
                  <a:ext cx="73080" cy="13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32BB6EA0-0DF2-92A3-FD16-46F989D91783}"/>
                    </a:ext>
                  </a:extLst>
                </p14:cNvPr>
                <p14:cNvContentPartPr/>
                <p14:nvPr/>
              </p14:nvContentPartPr>
              <p14:xfrm>
                <a:off x="1595755" y="3313690"/>
                <a:ext cx="15840" cy="192240"/>
              </p14:xfrm>
            </p:contentPart>
          </mc:Choice>
          <mc:Fallback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32BB6EA0-0DF2-92A3-FD16-46F989D91783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1588195" y="3306130"/>
                  <a:ext cx="30960" cy="20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59" name="Input penna 58">
                  <a:extLst>
                    <a:ext uri="{FF2B5EF4-FFF2-40B4-BE49-F238E27FC236}">
                      <a16:creationId xmlns:a16="http://schemas.microsoft.com/office/drawing/2014/main" id="{7D43934C-F09F-1F22-88D7-9D3CF5BAD03B}"/>
                    </a:ext>
                  </a:extLst>
                </p14:cNvPr>
                <p14:cNvContentPartPr/>
                <p14:nvPr/>
              </p14:nvContentPartPr>
              <p14:xfrm>
                <a:off x="1574875" y="3490450"/>
                <a:ext cx="39600" cy="21240"/>
              </p14:xfrm>
            </p:contentPart>
          </mc:Choice>
          <mc:Fallback>
            <p:pic>
              <p:nvPicPr>
                <p:cNvPr id="59" name="Input penna 58">
                  <a:extLst>
                    <a:ext uri="{FF2B5EF4-FFF2-40B4-BE49-F238E27FC236}">
                      <a16:creationId xmlns:a16="http://schemas.microsoft.com/office/drawing/2014/main" id="{7D43934C-F09F-1F22-88D7-9D3CF5BAD03B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1567315" y="3482890"/>
                  <a:ext cx="5472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60" name="Input penna 59">
                  <a:extLst>
                    <a:ext uri="{FF2B5EF4-FFF2-40B4-BE49-F238E27FC236}">
                      <a16:creationId xmlns:a16="http://schemas.microsoft.com/office/drawing/2014/main" id="{8044CB9E-1CF2-9295-9866-B4DBF0080E4A}"/>
                    </a:ext>
                  </a:extLst>
                </p14:cNvPr>
                <p14:cNvContentPartPr/>
                <p14:nvPr/>
              </p14:nvContentPartPr>
              <p14:xfrm>
                <a:off x="1638235" y="3473530"/>
                <a:ext cx="71280" cy="90000"/>
              </p14:xfrm>
            </p:contentPart>
          </mc:Choice>
          <mc:Fallback>
            <p:pic>
              <p:nvPicPr>
                <p:cNvPr id="60" name="Input penna 59">
                  <a:extLst>
                    <a:ext uri="{FF2B5EF4-FFF2-40B4-BE49-F238E27FC236}">
                      <a16:creationId xmlns:a16="http://schemas.microsoft.com/office/drawing/2014/main" id="{8044CB9E-1CF2-9295-9866-B4DBF0080E4A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1630675" y="3465970"/>
                  <a:ext cx="86040" cy="10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61" name="Input penna 60">
                  <a:extLst>
                    <a:ext uri="{FF2B5EF4-FFF2-40B4-BE49-F238E27FC236}">
                      <a16:creationId xmlns:a16="http://schemas.microsoft.com/office/drawing/2014/main" id="{305B5CD4-5763-441C-6FA8-EFCB63CD3597}"/>
                    </a:ext>
                  </a:extLst>
                </p14:cNvPr>
                <p14:cNvContentPartPr/>
                <p14:nvPr/>
              </p14:nvContentPartPr>
              <p14:xfrm>
                <a:off x="1793395" y="3362290"/>
                <a:ext cx="360" cy="176400"/>
              </p14:xfrm>
            </p:contentPart>
          </mc:Choice>
          <mc:Fallback>
            <p:pic>
              <p:nvPicPr>
                <p:cNvPr id="61" name="Input penna 60">
                  <a:extLst>
                    <a:ext uri="{FF2B5EF4-FFF2-40B4-BE49-F238E27FC236}">
                      <a16:creationId xmlns:a16="http://schemas.microsoft.com/office/drawing/2014/main" id="{305B5CD4-5763-441C-6FA8-EFCB63CD3597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1785835" y="3354730"/>
                  <a:ext cx="1548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62" name="Input penna 61">
                  <a:extLst>
                    <a:ext uri="{FF2B5EF4-FFF2-40B4-BE49-F238E27FC236}">
                      <a16:creationId xmlns:a16="http://schemas.microsoft.com/office/drawing/2014/main" id="{9F3657C3-92D8-B0AA-BA94-BB9947FC36EC}"/>
                    </a:ext>
                  </a:extLst>
                </p14:cNvPr>
                <p14:cNvContentPartPr/>
                <p14:nvPr/>
              </p14:nvContentPartPr>
              <p14:xfrm>
                <a:off x="1768915" y="3475330"/>
                <a:ext cx="63360" cy="33120"/>
              </p14:xfrm>
            </p:contentPart>
          </mc:Choice>
          <mc:Fallback>
            <p:pic>
              <p:nvPicPr>
                <p:cNvPr id="62" name="Input penna 61">
                  <a:extLst>
                    <a:ext uri="{FF2B5EF4-FFF2-40B4-BE49-F238E27FC236}">
                      <a16:creationId xmlns:a16="http://schemas.microsoft.com/office/drawing/2014/main" id="{9F3657C3-92D8-B0AA-BA94-BB9947FC36EC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1761355" y="3467770"/>
                  <a:ext cx="7848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63" name="Input penna 62">
                  <a:extLst>
                    <a:ext uri="{FF2B5EF4-FFF2-40B4-BE49-F238E27FC236}">
                      <a16:creationId xmlns:a16="http://schemas.microsoft.com/office/drawing/2014/main" id="{3B6A2EA3-81B5-2176-F5B6-60A4C743770A}"/>
                    </a:ext>
                  </a:extLst>
                </p14:cNvPr>
                <p14:cNvContentPartPr/>
                <p14:nvPr/>
              </p14:nvContentPartPr>
              <p14:xfrm>
                <a:off x="1889515" y="3469570"/>
                <a:ext cx="70920" cy="101880"/>
              </p14:xfrm>
            </p:contentPart>
          </mc:Choice>
          <mc:Fallback>
            <p:pic>
              <p:nvPicPr>
                <p:cNvPr id="63" name="Input penna 62">
                  <a:extLst>
                    <a:ext uri="{FF2B5EF4-FFF2-40B4-BE49-F238E27FC236}">
                      <a16:creationId xmlns:a16="http://schemas.microsoft.com/office/drawing/2014/main" id="{3B6A2EA3-81B5-2176-F5B6-60A4C743770A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1881955" y="3462010"/>
                  <a:ext cx="8604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64" name="Input penna 63">
                  <a:extLst>
                    <a:ext uri="{FF2B5EF4-FFF2-40B4-BE49-F238E27FC236}">
                      <a16:creationId xmlns:a16="http://schemas.microsoft.com/office/drawing/2014/main" id="{86C698AE-D0F0-3012-A310-9D4126B7C66F}"/>
                    </a:ext>
                  </a:extLst>
                </p14:cNvPr>
                <p14:cNvContentPartPr/>
                <p14:nvPr/>
              </p14:nvContentPartPr>
              <p14:xfrm>
                <a:off x="1991755" y="3491530"/>
                <a:ext cx="181800" cy="190440"/>
              </p14:xfrm>
            </p:contentPart>
          </mc:Choice>
          <mc:Fallback>
            <p:pic>
              <p:nvPicPr>
                <p:cNvPr id="64" name="Input penna 63">
                  <a:extLst>
                    <a:ext uri="{FF2B5EF4-FFF2-40B4-BE49-F238E27FC236}">
                      <a16:creationId xmlns:a16="http://schemas.microsoft.com/office/drawing/2014/main" id="{86C698AE-D0F0-3012-A310-9D4126B7C66F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1984195" y="3483970"/>
                  <a:ext cx="196920" cy="205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0" name="Gruppo 79">
            <a:extLst>
              <a:ext uri="{FF2B5EF4-FFF2-40B4-BE49-F238E27FC236}">
                <a16:creationId xmlns:a16="http://schemas.microsoft.com/office/drawing/2014/main" id="{D3D027C7-DE96-EF6E-6B87-466463597E19}"/>
              </a:ext>
            </a:extLst>
          </p:cNvPr>
          <p:cNvGrpSpPr/>
          <p:nvPr/>
        </p:nvGrpSpPr>
        <p:grpSpPr>
          <a:xfrm>
            <a:off x="813835" y="4292170"/>
            <a:ext cx="1469160" cy="305640"/>
            <a:chOff x="813835" y="4292170"/>
            <a:chExt cx="1469160" cy="305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71" name="Input penna 70">
                  <a:extLst>
                    <a:ext uri="{FF2B5EF4-FFF2-40B4-BE49-F238E27FC236}">
                      <a16:creationId xmlns:a16="http://schemas.microsoft.com/office/drawing/2014/main" id="{99D311E3-54A7-CFDB-F5A0-A114C53EE54B}"/>
                    </a:ext>
                  </a:extLst>
                </p14:cNvPr>
                <p14:cNvContentPartPr/>
                <p14:nvPr/>
              </p14:nvContentPartPr>
              <p14:xfrm>
                <a:off x="813835" y="4298650"/>
                <a:ext cx="198720" cy="265680"/>
              </p14:xfrm>
            </p:contentPart>
          </mc:Choice>
          <mc:Fallback>
            <p:pic>
              <p:nvPicPr>
                <p:cNvPr id="71" name="Input penna 70">
                  <a:extLst>
                    <a:ext uri="{FF2B5EF4-FFF2-40B4-BE49-F238E27FC236}">
                      <a16:creationId xmlns:a16="http://schemas.microsoft.com/office/drawing/2014/main" id="{99D311E3-54A7-CFDB-F5A0-A114C53EE54B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806275" y="4291090"/>
                  <a:ext cx="213840" cy="28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72" name="Input penna 71">
                  <a:extLst>
                    <a:ext uri="{FF2B5EF4-FFF2-40B4-BE49-F238E27FC236}">
                      <a16:creationId xmlns:a16="http://schemas.microsoft.com/office/drawing/2014/main" id="{15C2C7EF-349F-907B-3C63-2A22552F0C63}"/>
                    </a:ext>
                  </a:extLst>
                </p14:cNvPr>
                <p14:cNvContentPartPr/>
                <p14:nvPr/>
              </p14:nvContentPartPr>
              <p14:xfrm>
                <a:off x="1109035" y="4336090"/>
                <a:ext cx="88200" cy="245160"/>
              </p14:xfrm>
            </p:contentPart>
          </mc:Choice>
          <mc:Fallback>
            <p:pic>
              <p:nvPicPr>
                <p:cNvPr id="72" name="Input penna 71">
                  <a:extLst>
                    <a:ext uri="{FF2B5EF4-FFF2-40B4-BE49-F238E27FC236}">
                      <a16:creationId xmlns:a16="http://schemas.microsoft.com/office/drawing/2014/main" id="{15C2C7EF-349F-907B-3C63-2A22552F0C63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1101475" y="4328530"/>
                  <a:ext cx="102960" cy="26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73" name="Input penna 72">
                  <a:extLst>
                    <a:ext uri="{FF2B5EF4-FFF2-40B4-BE49-F238E27FC236}">
                      <a16:creationId xmlns:a16="http://schemas.microsoft.com/office/drawing/2014/main" id="{79F7E914-ADA2-E968-D608-F51F9723E92D}"/>
                    </a:ext>
                  </a:extLst>
                </p14:cNvPr>
                <p14:cNvContentPartPr/>
                <p14:nvPr/>
              </p14:nvContentPartPr>
              <p14:xfrm>
                <a:off x="1257355" y="4361650"/>
                <a:ext cx="146520" cy="236160"/>
              </p14:xfrm>
            </p:contentPart>
          </mc:Choice>
          <mc:Fallback>
            <p:pic>
              <p:nvPicPr>
                <p:cNvPr id="73" name="Input penna 72">
                  <a:extLst>
                    <a:ext uri="{FF2B5EF4-FFF2-40B4-BE49-F238E27FC236}">
                      <a16:creationId xmlns:a16="http://schemas.microsoft.com/office/drawing/2014/main" id="{79F7E914-ADA2-E968-D608-F51F9723E92D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1249795" y="4354090"/>
                  <a:ext cx="161640" cy="25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74" name="Input penna 73">
                  <a:extLst>
                    <a:ext uri="{FF2B5EF4-FFF2-40B4-BE49-F238E27FC236}">
                      <a16:creationId xmlns:a16="http://schemas.microsoft.com/office/drawing/2014/main" id="{0AA321DF-4910-86ED-FD78-B69F75D50CD2}"/>
                    </a:ext>
                  </a:extLst>
                </p14:cNvPr>
                <p14:cNvContentPartPr/>
                <p14:nvPr/>
              </p14:nvContentPartPr>
              <p14:xfrm>
                <a:off x="1552915" y="4428970"/>
                <a:ext cx="68040" cy="41040"/>
              </p14:xfrm>
            </p:contentPart>
          </mc:Choice>
          <mc:Fallback>
            <p:pic>
              <p:nvPicPr>
                <p:cNvPr id="74" name="Input penna 73">
                  <a:extLst>
                    <a:ext uri="{FF2B5EF4-FFF2-40B4-BE49-F238E27FC236}">
                      <a16:creationId xmlns:a16="http://schemas.microsoft.com/office/drawing/2014/main" id="{0AA321DF-4910-86ED-FD78-B69F75D50CD2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1545355" y="4421410"/>
                  <a:ext cx="83160" cy="5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75" name="Input penna 74">
                  <a:extLst>
                    <a:ext uri="{FF2B5EF4-FFF2-40B4-BE49-F238E27FC236}">
                      <a16:creationId xmlns:a16="http://schemas.microsoft.com/office/drawing/2014/main" id="{6D7C7E4C-8061-947E-0E2B-FA40FFCF27B4}"/>
                    </a:ext>
                  </a:extLst>
                </p14:cNvPr>
                <p14:cNvContentPartPr/>
                <p14:nvPr/>
              </p14:nvContentPartPr>
              <p14:xfrm>
                <a:off x="1530595" y="4493770"/>
                <a:ext cx="313200" cy="65160"/>
              </p14:xfrm>
            </p:contentPart>
          </mc:Choice>
          <mc:Fallback>
            <p:pic>
              <p:nvPicPr>
                <p:cNvPr id="75" name="Input penna 74">
                  <a:extLst>
                    <a:ext uri="{FF2B5EF4-FFF2-40B4-BE49-F238E27FC236}">
                      <a16:creationId xmlns:a16="http://schemas.microsoft.com/office/drawing/2014/main" id="{6D7C7E4C-8061-947E-0E2B-FA40FFCF27B4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1523035" y="4486210"/>
                  <a:ext cx="328320" cy="8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76" name="Input penna 75">
                  <a:extLst>
                    <a:ext uri="{FF2B5EF4-FFF2-40B4-BE49-F238E27FC236}">
                      <a16:creationId xmlns:a16="http://schemas.microsoft.com/office/drawing/2014/main" id="{8DAA5F74-45FE-66A2-5C55-6329F9158023}"/>
                    </a:ext>
                  </a:extLst>
                </p14:cNvPr>
                <p14:cNvContentPartPr/>
                <p14:nvPr/>
              </p14:nvContentPartPr>
              <p14:xfrm>
                <a:off x="1948915" y="4292170"/>
                <a:ext cx="160200" cy="277200"/>
              </p14:xfrm>
            </p:contentPart>
          </mc:Choice>
          <mc:Fallback>
            <p:pic>
              <p:nvPicPr>
                <p:cNvPr id="76" name="Input penna 75">
                  <a:extLst>
                    <a:ext uri="{FF2B5EF4-FFF2-40B4-BE49-F238E27FC236}">
                      <a16:creationId xmlns:a16="http://schemas.microsoft.com/office/drawing/2014/main" id="{8DAA5F74-45FE-66A2-5C55-6329F9158023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1941355" y="4284610"/>
                  <a:ext cx="175320" cy="29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77" name="Input penna 76">
                  <a:extLst>
                    <a:ext uri="{FF2B5EF4-FFF2-40B4-BE49-F238E27FC236}">
                      <a16:creationId xmlns:a16="http://schemas.microsoft.com/office/drawing/2014/main" id="{452D415B-2930-13E4-1D8C-1A94E705BFAB}"/>
                    </a:ext>
                  </a:extLst>
                </p14:cNvPr>
                <p14:cNvContentPartPr/>
                <p14:nvPr/>
              </p14:nvContentPartPr>
              <p14:xfrm>
                <a:off x="2037835" y="4401970"/>
                <a:ext cx="129600" cy="73080"/>
              </p14:xfrm>
            </p:contentPart>
          </mc:Choice>
          <mc:Fallback>
            <p:pic>
              <p:nvPicPr>
                <p:cNvPr id="77" name="Input penna 76">
                  <a:extLst>
                    <a:ext uri="{FF2B5EF4-FFF2-40B4-BE49-F238E27FC236}">
                      <a16:creationId xmlns:a16="http://schemas.microsoft.com/office/drawing/2014/main" id="{452D415B-2930-13E4-1D8C-1A94E705BFAB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2030635" y="4394410"/>
                  <a:ext cx="144720" cy="8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78" name="Input penna 77">
                  <a:extLst>
                    <a:ext uri="{FF2B5EF4-FFF2-40B4-BE49-F238E27FC236}">
                      <a16:creationId xmlns:a16="http://schemas.microsoft.com/office/drawing/2014/main" id="{1056D1DE-AAEF-6D31-1A65-6916A2950062}"/>
                    </a:ext>
                  </a:extLst>
                </p14:cNvPr>
                <p14:cNvContentPartPr/>
                <p14:nvPr/>
              </p14:nvContentPartPr>
              <p14:xfrm>
                <a:off x="2221075" y="4298650"/>
                <a:ext cx="61920" cy="235440"/>
              </p14:xfrm>
            </p:contentPart>
          </mc:Choice>
          <mc:Fallback>
            <p:pic>
              <p:nvPicPr>
                <p:cNvPr id="78" name="Input penna 77">
                  <a:extLst>
                    <a:ext uri="{FF2B5EF4-FFF2-40B4-BE49-F238E27FC236}">
                      <a16:creationId xmlns:a16="http://schemas.microsoft.com/office/drawing/2014/main" id="{1056D1DE-AAEF-6D31-1A65-6916A2950062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2213515" y="4291090"/>
                  <a:ext cx="77040" cy="250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9" name="Gruppo 98">
            <a:extLst>
              <a:ext uri="{FF2B5EF4-FFF2-40B4-BE49-F238E27FC236}">
                <a16:creationId xmlns:a16="http://schemas.microsoft.com/office/drawing/2014/main" id="{CB396924-F0F3-6D6D-EB95-ABF094280EBF}"/>
              </a:ext>
            </a:extLst>
          </p:cNvPr>
          <p:cNvGrpSpPr/>
          <p:nvPr/>
        </p:nvGrpSpPr>
        <p:grpSpPr>
          <a:xfrm>
            <a:off x="544915" y="4883650"/>
            <a:ext cx="900720" cy="391680"/>
            <a:chOff x="544915" y="4883650"/>
            <a:chExt cx="900720" cy="391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81" name="Input penna 80">
                  <a:extLst>
                    <a:ext uri="{FF2B5EF4-FFF2-40B4-BE49-F238E27FC236}">
                      <a16:creationId xmlns:a16="http://schemas.microsoft.com/office/drawing/2014/main" id="{6438445B-388B-7775-8D7D-1DC664A3559F}"/>
                    </a:ext>
                  </a:extLst>
                </p14:cNvPr>
                <p14:cNvContentPartPr/>
                <p14:nvPr/>
              </p14:nvContentPartPr>
              <p14:xfrm>
                <a:off x="544915" y="4883650"/>
                <a:ext cx="144360" cy="391680"/>
              </p14:xfrm>
            </p:contentPart>
          </mc:Choice>
          <mc:Fallback>
            <p:pic>
              <p:nvPicPr>
                <p:cNvPr id="81" name="Input penna 80">
                  <a:extLst>
                    <a:ext uri="{FF2B5EF4-FFF2-40B4-BE49-F238E27FC236}">
                      <a16:creationId xmlns:a16="http://schemas.microsoft.com/office/drawing/2014/main" id="{6438445B-388B-7775-8D7D-1DC664A3559F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537355" y="4876090"/>
                  <a:ext cx="159480" cy="40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82" name="Input penna 81">
                  <a:extLst>
                    <a:ext uri="{FF2B5EF4-FFF2-40B4-BE49-F238E27FC236}">
                      <a16:creationId xmlns:a16="http://schemas.microsoft.com/office/drawing/2014/main" id="{088B8F59-8290-E952-283B-F43F9A535E32}"/>
                    </a:ext>
                  </a:extLst>
                </p14:cNvPr>
                <p14:cNvContentPartPr/>
                <p14:nvPr/>
              </p14:nvContentPartPr>
              <p14:xfrm>
                <a:off x="736075" y="4961050"/>
                <a:ext cx="90360" cy="175320"/>
              </p14:xfrm>
            </p:contentPart>
          </mc:Choice>
          <mc:Fallback>
            <p:pic>
              <p:nvPicPr>
                <p:cNvPr id="82" name="Input penna 81">
                  <a:extLst>
                    <a:ext uri="{FF2B5EF4-FFF2-40B4-BE49-F238E27FC236}">
                      <a16:creationId xmlns:a16="http://schemas.microsoft.com/office/drawing/2014/main" id="{088B8F59-8290-E952-283B-F43F9A535E32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728515" y="4953490"/>
                  <a:ext cx="10548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83" name="Input penna 82">
                  <a:extLst>
                    <a:ext uri="{FF2B5EF4-FFF2-40B4-BE49-F238E27FC236}">
                      <a16:creationId xmlns:a16="http://schemas.microsoft.com/office/drawing/2014/main" id="{F5C33008-6524-6F02-275B-91F33DFCE8B2}"/>
                    </a:ext>
                  </a:extLst>
                </p14:cNvPr>
                <p14:cNvContentPartPr/>
                <p14:nvPr/>
              </p14:nvContentPartPr>
              <p14:xfrm>
                <a:off x="883675" y="4983370"/>
                <a:ext cx="75600" cy="135360"/>
              </p14:xfrm>
            </p:contentPart>
          </mc:Choice>
          <mc:Fallback>
            <p:pic>
              <p:nvPicPr>
                <p:cNvPr id="83" name="Input penna 82">
                  <a:extLst>
                    <a:ext uri="{FF2B5EF4-FFF2-40B4-BE49-F238E27FC236}">
                      <a16:creationId xmlns:a16="http://schemas.microsoft.com/office/drawing/2014/main" id="{F5C33008-6524-6F02-275B-91F33DFCE8B2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876115" y="4975810"/>
                  <a:ext cx="90720" cy="15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84" name="Input penna 83">
                  <a:extLst>
                    <a:ext uri="{FF2B5EF4-FFF2-40B4-BE49-F238E27FC236}">
                      <a16:creationId xmlns:a16="http://schemas.microsoft.com/office/drawing/2014/main" id="{CA1E8C7E-7379-307B-8E00-7654310F7683}"/>
                    </a:ext>
                  </a:extLst>
                </p14:cNvPr>
                <p14:cNvContentPartPr/>
                <p14:nvPr/>
              </p14:nvContentPartPr>
              <p14:xfrm>
                <a:off x="1004635" y="4967530"/>
                <a:ext cx="91800" cy="165240"/>
              </p14:xfrm>
            </p:contentPart>
          </mc:Choice>
          <mc:Fallback>
            <p:pic>
              <p:nvPicPr>
                <p:cNvPr id="84" name="Input penna 83">
                  <a:extLst>
                    <a:ext uri="{FF2B5EF4-FFF2-40B4-BE49-F238E27FC236}">
                      <a16:creationId xmlns:a16="http://schemas.microsoft.com/office/drawing/2014/main" id="{CA1E8C7E-7379-307B-8E00-7654310F7683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997075" y="4959970"/>
                  <a:ext cx="106920" cy="18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85" name="Input penna 84">
                  <a:extLst>
                    <a:ext uri="{FF2B5EF4-FFF2-40B4-BE49-F238E27FC236}">
                      <a16:creationId xmlns:a16="http://schemas.microsoft.com/office/drawing/2014/main" id="{97A42841-9722-58E9-41D0-C1949FFB3795}"/>
                    </a:ext>
                  </a:extLst>
                </p14:cNvPr>
                <p14:cNvContentPartPr/>
                <p14:nvPr/>
              </p14:nvContentPartPr>
              <p14:xfrm>
                <a:off x="1163755" y="5007850"/>
                <a:ext cx="81000" cy="84960"/>
              </p14:xfrm>
            </p:contentPart>
          </mc:Choice>
          <mc:Fallback>
            <p:pic>
              <p:nvPicPr>
                <p:cNvPr id="85" name="Input penna 84">
                  <a:extLst>
                    <a:ext uri="{FF2B5EF4-FFF2-40B4-BE49-F238E27FC236}">
                      <a16:creationId xmlns:a16="http://schemas.microsoft.com/office/drawing/2014/main" id="{97A42841-9722-58E9-41D0-C1949FFB3795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1156195" y="5000290"/>
                  <a:ext cx="96120" cy="9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86" name="Input penna 85">
                  <a:extLst>
                    <a:ext uri="{FF2B5EF4-FFF2-40B4-BE49-F238E27FC236}">
                      <a16:creationId xmlns:a16="http://schemas.microsoft.com/office/drawing/2014/main" id="{397CFE86-EAFD-2E30-4B39-06CF25AB955F}"/>
                    </a:ext>
                  </a:extLst>
                </p14:cNvPr>
                <p14:cNvContentPartPr/>
                <p14:nvPr/>
              </p14:nvContentPartPr>
              <p14:xfrm>
                <a:off x="1277515" y="5025850"/>
                <a:ext cx="72000" cy="67680"/>
              </p14:xfrm>
            </p:contentPart>
          </mc:Choice>
          <mc:Fallback>
            <p:pic>
              <p:nvPicPr>
                <p:cNvPr id="86" name="Input penna 85">
                  <a:extLst>
                    <a:ext uri="{FF2B5EF4-FFF2-40B4-BE49-F238E27FC236}">
                      <a16:creationId xmlns:a16="http://schemas.microsoft.com/office/drawing/2014/main" id="{397CFE86-EAFD-2E30-4B39-06CF25AB955F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1269955" y="5018290"/>
                  <a:ext cx="87120" cy="8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87" name="Input penna 86">
                  <a:extLst>
                    <a:ext uri="{FF2B5EF4-FFF2-40B4-BE49-F238E27FC236}">
                      <a16:creationId xmlns:a16="http://schemas.microsoft.com/office/drawing/2014/main" id="{52AE150A-C958-ABF8-E510-414D415D8CA2}"/>
                    </a:ext>
                  </a:extLst>
                </p14:cNvPr>
                <p14:cNvContentPartPr/>
                <p14:nvPr/>
              </p14:nvContentPartPr>
              <p14:xfrm>
                <a:off x="1389835" y="5020450"/>
                <a:ext cx="55800" cy="110880"/>
              </p14:xfrm>
            </p:contentPart>
          </mc:Choice>
          <mc:Fallback>
            <p:pic>
              <p:nvPicPr>
                <p:cNvPr id="87" name="Input penna 86">
                  <a:extLst>
                    <a:ext uri="{FF2B5EF4-FFF2-40B4-BE49-F238E27FC236}">
                      <a16:creationId xmlns:a16="http://schemas.microsoft.com/office/drawing/2014/main" id="{52AE150A-C958-ABF8-E510-414D415D8CA2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1382275" y="5012890"/>
                  <a:ext cx="70920" cy="12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88">
            <p14:nvContentPartPr>
              <p14:cNvPr id="88" name="Input penna 87">
                <a:extLst>
                  <a:ext uri="{FF2B5EF4-FFF2-40B4-BE49-F238E27FC236}">
                    <a16:creationId xmlns:a16="http://schemas.microsoft.com/office/drawing/2014/main" id="{331041C1-0B21-AAE6-57FE-75DE53B22205}"/>
                  </a:ext>
                </a:extLst>
              </p14:cNvPr>
              <p14:cNvContentPartPr/>
              <p14:nvPr/>
            </p14:nvContentPartPr>
            <p14:xfrm>
              <a:off x="1630315" y="5006770"/>
              <a:ext cx="23400" cy="6840"/>
            </p14:xfrm>
          </p:contentPart>
        </mc:Choice>
        <mc:Fallback>
          <p:pic>
            <p:nvPicPr>
              <p:cNvPr id="88" name="Input penna 87">
                <a:extLst>
                  <a:ext uri="{FF2B5EF4-FFF2-40B4-BE49-F238E27FC236}">
                    <a16:creationId xmlns:a16="http://schemas.microsoft.com/office/drawing/2014/main" id="{331041C1-0B21-AAE6-57FE-75DE53B22205}"/>
                  </a:ext>
                </a:extLst>
              </p:cNvPr>
              <p:cNvPicPr/>
              <p:nvPr/>
            </p:nvPicPr>
            <p:blipFill>
              <a:blip r:embed="rId89"/>
              <a:stretch>
                <a:fillRect/>
              </a:stretch>
            </p:blipFill>
            <p:spPr>
              <a:xfrm>
                <a:off x="1622755" y="4999210"/>
                <a:ext cx="38520" cy="21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0">
            <p14:nvContentPartPr>
              <p14:cNvPr id="89" name="Input penna 88">
                <a:extLst>
                  <a:ext uri="{FF2B5EF4-FFF2-40B4-BE49-F238E27FC236}">
                    <a16:creationId xmlns:a16="http://schemas.microsoft.com/office/drawing/2014/main" id="{404FDF99-8B1E-A407-A0EA-D737479FDF79}"/>
                  </a:ext>
                </a:extLst>
              </p14:cNvPr>
              <p14:cNvContentPartPr/>
              <p14:nvPr/>
            </p14:nvContentPartPr>
            <p14:xfrm>
              <a:off x="1599715" y="5134570"/>
              <a:ext cx="74160" cy="18720"/>
            </p14:xfrm>
          </p:contentPart>
        </mc:Choice>
        <mc:Fallback>
          <p:pic>
            <p:nvPicPr>
              <p:cNvPr id="89" name="Input penna 88">
                <a:extLst>
                  <a:ext uri="{FF2B5EF4-FFF2-40B4-BE49-F238E27FC236}">
                    <a16:creationId xmlns:a16="http://schemas.microsoft.com/office/drawing/2014/main" id="{404FDF99-8B1E-A407-A0EA-D737479FDF79}"/>
                  </a:ext>
                </a:extLst>
              </p:cNvPr>
              <p:cNvPicPr/>
              <p:nvPr/>
            </p:nvPicPr>
            <p:blipFill>
              <a:blip r:embed="rId91"/>
              <a:stretch>
                <a:fillRect/>
              </a:stretch>
            </p:blipFill>
            <p:spPr>
              <a:xfrm>
                <a:off x="1592155" y="5127010"/>
                <a:ext cx="89280" cy="33840"/>
              </a:xfrm>
              <a:prstGeom prst="rect">
                <a:avLst/>
              </a:prstGeom>
            </p:spPr>
          </p:pic>
        </mc:Fallback>
      </mc:AlternateContent>
      <p:grpSp>
        <p:nvGrpSpPr>
          <p:cNvPr id="97" name="Gruppo 96">
            <a:extLst>
              <a:ext uri="{FF2B5EF4-FFF2-40B4-BE49-F238E27FC236}">
                <a16:creationId xmlns:a16="http://schemas.microsoft.com/office/drawing/2014/main" id="{EA2E8FF1-014C-C3D5-E465-9D74A6BEF2E5}"/>
              </a:ext>
            </a:extLst>
          </p:cNvPr>
          <p:cNvGrpSpPr/>
          <p:nvPr/>
        </p:nvGrpSpPr>
        <p:grpSpPr>
          <a:xfrm>
            <a:off x="1861075" y="4910650"/>
            <a:ext cx="365400" cy="416520"/>
            <a:chOff x="1861075" y="4910650"/>
            <a:chExt cx="365400" cy="416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90" name="Input penna 89">
                  <a:extLst>
                    <a:ext uri="{FF2B5EF4-FFF2-40B4-BE49-F238E27FC236}">
                      <a16:creationId xmlns:a16="http://schemas.microsoft.com/office/drawing/2014/main" id="{10B78B85-395B-A332-C8C8-C9474CE1CD7B}"/>
                    </a:ext>
                  </a:extLst>
                </p14:cNvPr>
                <p14:cNvContentPartPr/>
                <p14:nvPr/>
              </p14:nvContentPartPr>
              <p14:xfrm>
                <a:off x="1861075" y="4965010"/>
                <a:ext cx="35640" cy="151560"/>
              </p14:xfrm>
            </p:contentPart>
          </mc:Choice>
          <mc:Fallback>
            <p:pic>
              <p:nvPicPr>
                <p:cNvPr id="90" name="Input penna 89">
                  <a:extLst>
                    <a:ext uri="{FF2B5EF4-FFF2-40B4-BE49-F238E27FC236}">
                      <a16:creationId xmlns:a16="http://schemas.microsoft.com/office/drawing/2014/main" id="{10B78B85-395B-A332-C8C8-C9474CE1CD7B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1853515" y="4957450"/>
                  <a:ext cx="50760" cy="16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91" name="Input penna 90">
                  <a:extLst>
                    <a:ext uri="{FF2B5EF4-FFF2-40B4-BE49-F238E27FC236}">
                      <a16:creationId xmlns:a16="http://schemas.microsoft.com/office/drawing/2014/main" id="{2A52C90B-2418-F542-A534-944637471A2C}"/>
                    </a:ext>
                  </a:extLst>
                </p14:cNvPr>
                <p14:cNvContentPartPr/>
                <p14:nvPr/>
              </p14:nvContentPartPr>
              <p14:xfrm>
                <a:off x="1873315" y="4980130"/>
                <a:ext cx="110160" cy="195840"/>
              </p14:xfrm>
            </p:contentPart>
          </mc:Choice>
          <mc:Fallback>
            <p:pic>
              <p:nvPicPr>
                <p:cNvPr id="91" name="Input penna 90">
                  <a:extLst>
                    <a:ext uri="{FF2B5EF4-FFF2-40B4-BE49-F238E27FC236}">
                      <a16:creationId xmlns:a16="http://schemas.microsoft.com/office/drawing/2014/main" id="{2A52C90B-2418-F542-A534-944637471A2C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1865755" y="4972570"/>
                  <a:ext cx="125280" cy="21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6">
              <p14:nvContentPartPr>
                <p14:cNvPr id="92" name="Input penna 91">
                  <a:extLst>
                    <a:ext uri="{FF2B5EF4-FFF2-40B4-BE49-F238E27FC236}">
                      <a16:creationId xmlns:a16="http://schemas.microsoft.com/office/drawing/2014/main" id="{6C87B33D-4E20-82B1-DE94-AFE2E21B891D}"/>
                    </a:ext>
                  </a:extLst>
                </p14:cNvPr>
                <p14:cNvContentPartPr/>
                <p14:nvPr/>
              </p14:nvContentPartPr>
              <p14:xfrm>
                <a:off x="2072755" y="4977970"/>
                <a:ext cx="94320" cy="14760"/>
              </p14:xfrm>
            </p:contentPart>
          </mc:Choice>
          <mc:Fallback>
            <p:pic>
              <p:nvPicPr>
                <p:cNvPr id="92" name="Input penna 91">
                  <a:extLst>
                    <a:ext uri="{FF2B5EF4-FFF2-40B4-BE49-F238E27FC236}">
                      <a16:creationId xmlns:a16="http://schemas.microsoft.com/office/drawing/2014/main" id="{6C87B33D-4E20-82B1-DE94-AFE2E21B891D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2065195" y="4970410"/>
                  <a:ext cx="10908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8">
              <p14:nvContentPartPr>
                <p14:cNvPr id="93" name="Input penna 92">
                  <a:extLst>
                    <a:ext uri="{FF2B5EF4-FFF2-40B4-BE49-F238E27FC236}">
                      <a16:creationId xmlns:a16="http://schemas.microsoft.com/office/drawing/2014/main" id="{5922F9B2-C7A0-0851-FED7-19CF0A417FB0}"/>
                    </a:ext>
                  </a:extLst>
                </p14:cNvPr>
                <p14:cNvContentPartPr/>
                <p14:nvPr/>
              </p14:nvContentPartPr>
              <p14:xfrm>
                <a:off x="2059435" y="5049250"/>
                <a:ext cx="103320" cy="33840"/>
              </p14:xfrm>
            </p:contentPart>
          </mc:Choice>
          <mc:Fallback>
            <p:pic>
              <p:nvPicPr>
                <p:cNvPr id="93" name="Input penna 92">
                  <a:extLst>
                    <a:ext uri="{FF2B5EF4-FFF2-40B4-BE49-F238E27FC236}">
                      <a16:creationId xmlns:a16="http://schemas.microsoft.com/office/drawing/2014/main" id="{5922F9B2-C7A0-0851-FED7-19CF0A417FB0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2051875" y="5041690"/>
                  <a:ext cx="11844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94" name="Input penna 93">
                  <a:extLst>
                    <a:ext uri="{FF2B5EF4-FFF2-40B4-BE49-F238E27FC236}">
                      <a16:creationId xmlns:a16="http://schemas.microsoft.com/office/drawing/2014/main" id="{E24A9530-08A7-F7C8-50BF-5CE4CCE4DA5B}"/>
                    </a:ext>
                  </a:extLst>
                </p14:cNvPr>
                <p14:cNvContentPartPr/>
                <p14:nvPr/>
              </p14:nvContentPartPr>
              <p14:xfrm>
                <a:off x="2156995" y="4910650"/>
                <a:ext cx="69480" cy="205920"/>
              </p14:xfrm>
            </p:contentPart>
          </mc:Choice>
          <mc:Fallback>
            <p:pic>
              <p:nvPicPr>
                <p:cNvPr id="94" name="Input penna 93">
                  <a:extLst>
                    <a:ext uri="{FF2B5EF4-FFF2-40B4-BE49-F238E27FC236}">
                      <a16:creationId xmlns:a16="http://schemas.microsoft.com/office/drawing/2014/main" id="{E24A9530-08A7-F7C8-50BF-5CE4CCE4DA5B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2149795" y="4903090"/>
                  <a:ext cx="8460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2">
              <p14:nvContentPartPr>
                <p14:cNvPr id="95" name="Input penna 94">
                  <a:extLst>
                    <a:ext uri="{FF2B5EF4-FFF2-40B4-BE49-F238E27FC236}">
                      <a16:creationId xmlns:a16="http://schemas.microsoft.com/office/drawing/2014/main" id="{994A101A-3647-96E8-3B29-958110AB4CF0}"/>
                    </a:ext>
                  </a:extLst>
                </p14:cNvPr>
                <p14:cNvContentPartPr/>
                <p14:nvPr/>
              </p14:nvContentPartPr>
              <p14:xfrm>
                <a:off x="1973395" y="5142850"/>
                <a:ext cx="174960" cy="184320"/>
              </p14:xfrm>
            </p:contentPart>
          </mc:Choice>
          <mc:Fallback>
            <p:pic>
              <p:nvPicPr>
                <p:cNvPr id="95" name="Input penna 94">
                  <a:extLst>
                    <a:ext uri="{FF2B5EF4-FFF2-40B4-BE49-F238E27FC236}">
                      <a16:creationId xmlns:a16="http://schemas.microsoft.com/office/drawing/2014/main" id="{994A101A-3647-96E8-3B29-958110AB4CF0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1965835" y="5135290"/>
                  <a:ext cx="190080" cy="199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7" name="Gruppo 106">
            <a:extLst>
              <a:ext uri="{FF2B5EF4-FFF2-40B4-BE49-F238E27FC236}">
                <a16:creationId xmlns:a16="http://schemas.microsoft.com/office/drawing/2014/main" id="{3B71DA3C-A84A-F8C6-9A98-92B2906F9AA5}"/>
              </a:ext>
            </a:extLst>
          </p:cNvPr>
          <p:cNvGrpSpPr/>
          <p:nvPr/>
        </p:nvGrpSpPr>
        <p:grpSpPr>
          <a:xfrm>
            <a:off x="8811470" y="3940842"/>
            <a:ext cx="996120" cy="925560"/>
            <a:chOff x="8811470" y="3940842"/>
            <a:chExt cx="996120" cy="925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4">
              <p14:nvContentPartPr>
                <p14:cNvPr id="100" name="Input penna 99">
                  <a:extLst>
                    <a:ext uri="{FF2B5EF4-FFF2-40B4-BE49-F238E27FC236}">
                      <a16:creationId xmlns:a16="http://schemas.microsoft.com/office/drawing/2014/main" id="{68E01C5C-B43D-F070-F092-EE7ECD7E5912}"/>
                    </a:ext>
                  </a:extLst>
                </p14:cNvPr>
                <p14:cNvContentPartPr/>
                <p14:nvPr/>
              </p14:nvContentPartPr>
              <p14:xfrm>
                <a:off x="9062030" y="4123362"/>
                <a:ext cx="261720" cy="254880"/>
              </p14:xfrm>
            </p:contentPart>
          </mc:Choice>
          <mc:Fallback>
            <p:pic>
              <p:nvPicPr>
                <p:cNvPr id="100" name="Input penna 99">
                  <a:extLst>
                    <a:ext uri="{FF2B5EF4-FFF2-40B4-BE49-F238E27FC236}">
                      <a16:creationId xmlns:a16="http://schemas.microsoft.com/office/drawing/2014/main" id="{68E01C5C-B43D-F070-F092-EE7ECD7E5912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9054470" y="4116162"/>
                  <a:ext cx="276840" cy="27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6">
              <p14:nvContentPartPr>
                <p14:cNvPr id="101" name="Input penna 100">
                  <a:extLst>
                    <a:ext uri="{FF2B5EF4-FFF2-40B4-BE49-F238E27FC236}">
                      <a16:creationId xmlns:a16="http://schemas.microsoft.com/office/drawing/2014/main" id="{5BD8D5A6-8BB6-EC54-B951-304C0AAEA740}"/>
                    </a:ext>
                  </a:extLst>
                </p14:cNvPr>
                <p14:cNvContentPartPr/>
                <p14:nvPr/>
              </p14:nvContentPartPr>
              <p14:xfrm>
                <a:off x="9029990" y="4283562"/>
                <a:ext cx="306720" cy="46800"/>
              </p14:xfrm>
            </p:contentPart>
          </mc:Choice>
          <mc:Fallback>
            <p:pic>
              <p:nvPicPr>
                <p:cNvPr id="101" name="Input penna 100">
                  <a:extLst>
                    <a:ext uri="{FF2B5EF4-FFF2-40B4-BE49-F238E27FC236}">
                      <a16:creationId xmlns:a16="http://schemas.microsoft.com/office/drawing/2014/main" id="{5BD8D5A6-8BB6-EC54-B951-304C0AAEA740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9022790" y="4276002"/>
                  <a:ext cx="32184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">
              <p14:nvContentPartPr>
                <p14:cNvPr id="102" name="Input penna 101">
                  <a:extLst>
                    <a:ext uri="{FF2B5EF4-FFF2-40B4-BE49-F238E27FC236}">
                      <a16:creationId xmlns:a16="http://schemas.microsoft.com/office/drawing/2014/main" id="{09AC9EC6-E749-A74B-9429-498B4F95DABB}"/>
                    </a:ext>
                  </a:extLst>
                </p14:cNvPr>
                <p14:cNvContentPartPr/>
                <p14:nvPr/>
              </p14:nvContentPartPr>
              <p14:xfrm>
                <a:off x="9013070" y="4402002"/>
                <a:ext cx="292680" cy="116280"/>
              </p14:xfrm>
            </p:contentPart>
          </mc:Choice>
          <mc:Fallback>
            <p:pic>
              <p:nvPicPr>
                <p:cNvPr id="102" name="Input penna 101">
                  <a:extLst>
                    <a:ext uri="{FF2B5EF4-FFF2-40B4-BE49-F238E27FC236}">
                      <a16:creationId xmlns:a16="http://schemas.microsoft.com/office/drawing/2014/main" id="{09AC9EC6-E749-A74B-9429-498B4F95DABB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9005510" y="4394442"/>
                  <a:ext cx="30780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0">
              <p14:nvContentPartPr>
                <p14:cNvPr id="103" name="Input penna 102">
                  <a:extLst>
                    <a:ext uri="{FF2B5EF4-FFF2-40B4-BE49-F238E27FC236}">
                      <a16:creationId xmlns:a16="http://schemas.microsoft.com/office/drawing/2014/main" id="{E4D2A350-14E8-95BD-DB1A-297B7938E680}"/>
                    </a:ext>
                  </a:extLst>
                </p14:cNvPr>
                <p14:cNvContentPartPr/>
                <p14:nvPr/>
              </p14:nvContentPartPr>
              <p14:xfrm>
                <a:off x="9175790" y="4470042"/>
                <a:ext cx="7200" cy="80280"/>
              </p14:xfrm>
            </p:contentPart>
          </mc:Choice>
          <mc:Fallback>
            <p:pic>
              <p:nvPicPr>
                <p:cNvPr id="103" name="Input penna 102">
                  <a:extLst>
                    <a:ext uri="{FF2B5EF4-FFF2-40B4-BE49-F238E27FC236}">
                      <a16:creationId xmlns:a16="http://schemas.microsoft.com/office/drawing/2014/main" id="{E4D2A350-14E8-95BD-DB1A-297B7938E680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9168230" y="4462482"/>
                  <a:ext cx="22320" cy="9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2">
              <p14:nvContentPartPr>
                <p14:cNvPr id="104" name="Input penna 103">
                  <a:extLst>
                    <a:ext uri="{FF2B5EF4-FFF2-40B4-BE49-F238E27FC236}">
                      <a16:creationId xmlns:a16="http://schemas.microsoft.com/office/drawing/2014/main" id="{8F75997E-B1BD-D09E-4478-1535C8798498}"/>
                    </a:ext>
                  </a:extLst>
                </p14:cNvPr>
                <p14:cNvContentPartPr/>
                <p14:nvPr/>
              </p14:nvContentPartPr>
              <p14:xfrm>
                <a:off x="9107390" y="4578762"/>
                <a:ext cx="231120" cy="68400"/>
              </p14:xfrm>
            </p:contentPart>
          </mc:Choice>
          <mc:Fallback>
            <p:pic>
              <p:nvPicPr>
                <p:cNvPr id="104" name="Input penna 103">
                  <a:extLst>
                    <a:ext uri="{FF2B5EF4-FFF2-40B4-BE49-F238E27FC236}">
                      <a16:creationId xmlns:a16="http://schemas.microsoft.com/office/drawing/2014/main" id="{8F75997E-B1BD-D09E-4478-1535C8798498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9099830" y="4571202"/>
                  <a:ext cx="246240" cy="8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4">
              <p14:nvContentPartPr>
                <p14:cNvPr id="105" name="Input penna 104">
                  <a:extLst>
                    <a:ext uri="{FF2B5EF4-FFF2-40B4-BE49-F238E27FC236}">
                      <a16:creationId xmlns:a16="http://schemas.microsoft.com/office/drawing/2014/main" id="{59E2CA5B-89E8-2E9C-8DFB-475CF5B805F9}"/>
                    </a:ext>
                  </a:extLst>
                </p14:cNvPr>
                <p14:cNvContentPartPr/>
                <p14:nvPr/>
              </p14:nvContentPartPr>
              <p14:xfrm>
                <a:off x="8811470" y="3940842"/>
                <a:ext cx="996120" cy="925560"/>
              </p14:xfrm>
            </p:contentPart>
          </mc:Choice>
          <mc:Fallback>
            <p:pic>
              <p:nvPicPr>
                <p:cNvPr id="105" name="Input penna 104">
                  <a:extLst>
                    <a:ext uri="{FF2B5EF4-FFF2-40B4-BE49-F238E27FC236}">
                      <a16:creationId xmlns:a16="http://schemas.microsoft.com/office/drawing/2014/main" id="{59E2CA5B-89E8-2E9C-8DFB-475CF5B805F9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8803910" y="3933282"/>
                  <a:ext cx="1011240" cy="940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5" name="Gruppo 124">
            <a:extLst>
              <a:ext uri="{FF2B5EF4-FFF2-40B4-BE49-F238E27FC236}">
                <a16:creationId xmlns:a16="http://schemas.microsoft.com/office/drawing/2014/main" id="{90BB5745-441B-23E9-BA92-1B86AA019737}"/>
              </a:ext>
            </a:extLst>
          </p:cNvPr>
          <p:cNvGrpSpPr/>
          <p:nvPr/>
        </p:nvGrpSpPr>
        <p:grpSpPr>
          <a:xfrm>
            <a:off x="9106670" y="4958202"/>
            <a:ext cx="1240560" cy="637920"/>
            <a:chOff x="9106670" y="4958202"/>
            <a:chExt cx="1240560" cy="637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16">
              <p14:nvContentPartPr>
                <p14:cNvPr id="108" name="Input penna 107">
                  <a:extLst>
                    <a:ext uri="{FF2B5EF4-FFF2-40B4-BE49-F238E27FC236}">
                      <a16:creationId xmlns:a16="http://schemas.microsoft.com/office/drawing/2014/main" id="{2E9BBBC1-3D67-5A58-D9D0-D0489F2AF9B7}"/>
                    </a:ext>
                  </a:extLst>
                </p14:cNvPr>
                <p14:cNvContentPartPr/>
                <p14:nvPr/>
              </p14:nvContentPartPr>
              <p14:xfrm>
                <a:off x="9106670" y="5036682"/>
                <a:ext cx="123480" cy="343800"/>
              </p14:xfrm>
            </p:contentPart>
          </mc:Choice>
          <mc:Fallback>
            <p:pic>
              <p:nvPicPr>
                <p:cNvPr id="108" name="Input penna 107">
                  <a:extLst>
                    <a:ext uri="{FF2B5EF4-FFF2-40B4-BE49-F238E27FC236}">
                      <a16:creationId xmlns:a16="http://schemas.microsoft.com/office/drawing/2014/main" id="{2E9BBBC1-3D67-5A58-D9D0-D0489F2AF9B7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9099110" y="5029122"/>
                  <a:ext cx="138600" cy="35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8">
              <p14:nvContentPartPr>
                <p14:cNvPr id="109" name="Input penna 108">
                  <a:extLst>
                    <a:ext uri="{FF2B5EF4-FFF2-40B4-BE49-F238E27FC236}">
                      <a16:creationId xmlns:a16="http://schemas.microsoft.com/office/drawing/2014/main" id="{E4A65BCA-ACEA-934E-98A5-98BC93E7BAA0}"/>
                    </a:ext>
                  </a:extLst>
                </p14:cNvPr>
                <p14:cNvContentPartPr/>
                <p14:nvPr/>
              </p14:nvContentPartPr>
              <p14:xfrm>
                <a:off x="9161390" y="5230002"/>
                <a:ext cx="114840" cy="86760"/>
              </p14:xfrm>
            </p:contentPart>
          </mc:Choice>
          <mc:Fallback>
            <p:pic>
              <p:nvPicPr>
                <p:cNvPr id="109" name="Input penna 108">
                  <a:extLst>
                    <a:ext uri="{FF2B5EF4-FFF2-40B4-BE49-F238E27FC236}">
                      <a16:creationId xmlns:a16="http://schemas.microsoft.com/office/drawing/2014/main" id="{E4A65BCA-ACEA-934E-98A5-98BC93E7BAA0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9153830" y="5222802"/>
                  <a:ext cx="12996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0">
              <p14:nvContentPartPr>
                <p14:cNvPr id="110" name="Input penna 109">
                  <a:extLst>
                    <a:ext uri="{FF2B5EF4-FFF2-40B4-BE49-F238E27FC236}">
                      <a16:creationId xmlns:a16="http://schemas.microsoft.com/office/drawing/2014/main" id="{F7CA2AD9-85BC-F905-D4D8-20331127B819}"/>
                    </a:ext>
                  </a:extLst>
                </p14:cNvPr>
                <p14:cNvContentPartPr/>
                <p14:nvPr/>
              </p14:nvContentPartPr>
              <p14:xfrm>
                <a:off x="9413390" y="5035602"/>
                <a:ext cx="6480" cy="253080"/>
              </p14:xfrm>
            </p:contentPart>
          </mc:Choice>
          <mc:Fallback>
            <p:pic>
              <p:nvPicPr>
                <p:cNvPr id="110" name="Input penna 109">
                  <a:extLst>
                    <a:ext uri="{FF2B5EF4-FFF2-40B4-BE49-F238E27FC236}">
                      <a16:creationId xmlns:a16="http://schemas.microsoft.com/office/drawing/2014/main" id="{F7CA2AD9-85BC-F905-D4D8-20331127B819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9405830" y="5028042"/>
                  <a:ext cx="21600" cy="26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2">
              <p14:nvContentPartPr>
                <p14:cNvPr id="111" name="Input penna 110">
                  <a:extLst>
                    <a:ext uri="{FF2B5EF4-FFF2-40B4-BE49-F238E27FC236}">
                      <a16:creationId xmlns:a16="http://schemas.microsoft.com/office/drawing/2014/main" id="{6B047EDF-78E9-0E4C-482E-837D890E0F41}"/>
                    </a:ext>
                  </a:extLst>
                </p14:cNvPr>
                <p14:cNvContentPartPr/>
                <p14:nvPr/>
              </p14:nvContentPartPr>
              <p14:xfrm>
                <a:off x="9396470" y="5175282"/>
                <a:ext cx="118800" cy="57600"/>
              </p14:xfrm>
            </p:contentPart>
          </mc:Choice>
          <mc:Fallback>
            <p:pic>
              <p:nvPicPr>
                <p:cNvPr id="111" name="Input penna 110">
                  <a:extLst>
                    <a:ext uri="{FF2B5EF4-FFF2-40B4-BE49-F238E27FC236}">
                      <a16:creationId xmlns:a16="http://schemas.microsoft.com/office/drawing/2014/main" id="{6B047EDF-78E9-0E4C-482E-837D890E0F41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9388910" y="5167722"/>
                  <a:ext cx="133920" cy="7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4">
              <p14:nvContentPartPr>
                <p14:cNvPr id="112" name="Input penna 111">
                  <a:extLst>
                    <a:ext uri="{FF2B5EF4-FFF2-40B4-BE49-F238E27FC236}">
                      <a16:creationId xmlns:a16="http://schemas.microsoft.com/office/drawing/2014/main" id="{790C88BC-E312-0841-14B0-E9A3CB1B0628}"/>
                    </a:ext>
                  </a:extLst>
                </p14:cNvPr>
                <p14:cNvContentPartPr/>
                <p14:nvPr/>
              </p14:nvContentPartPr>
              <p14:xfrm>
                <a:off x="9212870" y="5379762"/>
                <a:ext cx="414000" cy="216360"/>
              </p14:xfrm>
            </p:contentPart>
          </mc:Choice>
          <mc:Fallback>
            <p:pic>
              <p:nvPicPr>
                <p:cNvPr id="112" name="Input penna 111">
                  <a:extLst>
                    <a:ext uri="{FF2B5EF4-FFF2-40B4-BE49-F238E27FC236}">
                      <a16:creationId xmlns:a16="http://schemas.microsoft.com/office/drawing/2014/main" id="{790C88BC-E312-0841-14B0-E9A3CB1B0628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9205310" y="5372202"/>
                  <a:ext cx="429120" cy="23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6">
              <p14:nvContentPartPr>
                <p14:cNvPr id="115" name="Input penna 114">
                  <a:extLst>
                    <a:ext uri="{FF2B5EF4-FFF2-40B4-BE49-F238E27FC236}">
                      <a16:creationId xmlns:a16="http://schemas.microsoft.com/office/drawing/2014/main" id="{F9843992-A44A-31BB-F499-CA63A19CB4C3}"/>
                    </a:ext>
                  </a:extLst>
                </p14:cNvPr>
                <p14:cNvContentPartPr/>
                <p14:nvPr/>
              </p14:nvContentPartPr>
              <p14:xfrm>
                <a:off x="9716510" y="5187882"/>
                <a:ext cx="90360" cy="18720"/>
              </p14:xfrm>
            </p:contentPart>
          </mc:Choice>
          <mc:Fallback>
            <p:pic>
              <p:nvPicPr>
                <p:cNvPr id="115" name="Input penna 114">
                  <a:extLst>
                    <a:ext uri="{FF2B5EF4-FFF2-40B4-BE49-F238E27FC236}">
                      <a16:creationId xmlns:a16="http://schemas.microsoft.com/office/drawing/2014/main" id="{F9843992-A44A-31BB-F499-CA63A19CB4C3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9708950" y="5180322"/>
                  <a:ext cx="10548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8">
              <p14:nvContentPartPr>
                <p14:cNvPr id="116" name="Input penna 115">
                  <a:extLst>
                    <a:ext uri="{FF2B5EF4-FFF2-40B4-BE49-F238E27FC236}">
                      <a16:creationId xmlns:a16="http://schemas.microsoft.com/office/drawing/2014/main" id="{4ABC9484-C5C0-128D-EBCC-77121B11A3D0}"/>
                    </a:ext>
                  </a:extLst>
                </p14:cNvPr>
                <p14:cNvContentPartPr/>
                <p14:nvPr/>
              </p14:nvContentPartPr>
              <p14:xfrm>
                <a:off x="9675110" y="5333322"/>
                <a:ext cx="143280" cy="25920"/>
              </p14:xfrm>
            </p:contentPart>
          </mc:Choice>
          <mc:Fallback>
            <p:pic>
              <p:nvPicPr>
                <p:cNvPr id="116" name="Input penna 115">
                  <a:extLst>
                    <a:ext uri="{FF2B5EF4-FFF2-40B4-BE49-F238E27FC236}">
                      <a16:creationId xmlns:a16="http://schemas.microsoft.com/office/drawing/2014/main" id="{4ABC9484-C5C0-128D-EBCC-77121B11A3D0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9667550" y="5325762"/>
                  <a:ext cx="15840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0">
              <p14:nvContentPartPr>
                <p14:cNvPr id="117" name="Input penna 116">
                  <a:extLst>
                    <a:ext uri="{FF2B5EF4-FFF2-40B4-BE49-F238E27FC236}">
                      <a16:creationId xmlns:a16="http://schemas.microsoft.com/office/drawing/2014/main" id="{8A87168E-F1A8-85F3-C2DF-14C86B8D399E}"/>
                    </a:ext>
                  </a:extLst>
                </p14:cNvPr>
                <p14:cNvContentPartPr/>
                <p14:nvPr/>
              </p14:nvContentPartPr>
              <p14:xfrm>
                <a:off x="9861230" y="5158002"/>
                <a:ext cx="162720" cy="219600"/>
              </p14:xfrm>
            </p:contentPart>
          </mc:Choice>
          <mc:Fallback>
            <p:pic>
              <p:nvPicPr>
                <p:cNvPr id="117" name="Input penna 116">
                  <a:extLst>
                    <a:ext uri="{FF2B5EF4-FFF2-40B4-BE49-F238E27FC236}">
                      <a16:creationId xmlns:a16="http://schemas.microsoft.com/office/drawing/2014/main" id="{8A87168E-F1A8-85F3-C2DF-14C86B8D399E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9853670" y="5150442"/>
                  <a:ext cx="177840" cy="23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2">
              <p14:nvContentPartPr>
                <p14:cNvPr id="118" name="Input penna 117">
                  <a:extLst>
                    <a:ext uri="{FF2B5EF4-FFF2-40B4-BE49-F238E27FC236}">
                      <a16:creationId xmlns:a16="http://schemas.microsoft.com/office/drawing/2014/main" id="{CBB3BA90-4A3F-D4D9-C821-9C98CDBD9720}"/>
                    </a:ext>
                  </a:extLst>
                </p14:cNvPr>
                <p14:cNvContentPartPr/>
                <p14:nvPr/>
              </p14:nvContentPartPr>
              <p14:xfrm>
                <a:off x="10081910" y="4958202"/>
                <a:ext cx="43560" cy="367560"/>
              </p14:xfrm>
            </p:contentPart>
          </mc:Choice>
          <mc:Fallback>
            <p:pic>
              <p:nvPicPr>
                <p:cNvPr id="118" name="Input penna 117">
                  <a:extLst>
                    <a:ext uri="{FF2B5EF4-FFF2-40B4-BE49-F238E27FC236}">
                      <a16:creationId xmlns:a16="http://schemas.microsoft.com/office/drawing/2014/main" id="{CBB3BA90-4A3F-D4D9-C821-9C98CDBD9720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10074350" y="4950642"/>
                  <a:ext cx="58680" cy="38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4">
              <p14:nvContentPartPr>
                <p14:cNvPr id="119" name="Input penna 118">
                  <a:extLst>
                    <a:ext uri="{FF2B5EF4-FFF2-40B4-BE49-F238E27FC236}">
                      <a16:creationId xmlns:a16="http://schemas.microsoft.com/office/drawing/2014/main" id="{D619C14C-A0DE-FC69-407E-7EEFB16B6188}"/>
                    </a:ext>
                  </a:extLst>
                </p14:cNvPr>
                <p14:cNvContentPartPr/>
                <p14:nvPr/>
              </p14:nvContentPartPr>
              <p14:xfrm>
                <a:off x="10072550" y="5219922"/>
                <a:ext cx="99720" cy="10800"/>
              </p14:xfrm>
            </p:contentPart>
          </mc:Choice>
          <mc:Fallback>
            <p:pic>
              <p:nvPicPr>
                <p:cNvPr id="119" name="Input penna 118">
                  <a:extLst>
                    <a:ext uri="{FF2B5EF4-FFF2-40B4-BE49-F238E27FC236}">
                      <a16:creationId xmlns:a16="http://schemas.microsoft.com/office/drawing/2014/main" id="{D619C14C-A0DE-FC69-407E-7EEFB16B6188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10064990" y="5212362"/>
                  <a:ext cx="114480" cy="2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6">
              <p14:nvContentPartPr>
                <p14:cNvPr id="120" name="Input penna 119">
                  <a:extLst>
                    <a:ext uri="{FF2B5EF4-FFF2-40B4-BE49-F238E27FC236}">
                      <a16:creationId xmlns:a16="http://schemas.microsoft.com/office/drawing/2014/main" id="{A7822269-C3AC-3AD1-73CB-69891508C208}"/>
                    </a:ext>
                  </a:extLst>
                </p14:cNvPr>
                <p14:cNvContentPartPr/>
                <p14:nvPr/>
              </p14:nvContentPartPr>
              <p14:xfrm>
                <a:off x="10197110" y="5229282"/>
                <a:ext cx="85680" cy="71640"/>
              </p14:xfrm>
            </p:contentPart>
          </mc:Choice>
          <mc:Fallback>
            <p:pic>
              <p:nvPicPr>
                <p:cNvPr id="120" name="Input penna 119">
                  <a:extLst>
                    <a:ext uri="{FF2B5EF4-FFF2-40B4-BE49-F238E27FC236}">
                      <a16:creationId xmlns:a16="http://schemas.microsoft.com/office/drawing/2014/main" id="{A7822269-C3AC-3AD1-73CB-69891508C208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10189550" y="5221722"/>
                  <a:ext cx="100800" cy="8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8">
              <p14:nvContentPartPr>
                <p14:cNvPr id="121" name="Input penna 120">
                  <a:extLst>
                    <a:ext uri="{FF2B5EF4-FFF2-40B4-BE49-F238E27FC236}">
                      <a16:creationId xmlns:a16="http://schemas.microsoft.com/office/drawing/2014/main" id="{EF69E37B-701D-290E-EA3A-C6739B3CB1C0}"/>
                    </a:ext>
                  </a:extLst>
                </p14:cNvPr>
                <p14:cNvContentPartPr/>
                <p14:nvPr/>
              </p14:nvContentPartPr>
              <p14:xfrm>
                <a:off x="10302230" y="5088522"/>
                <a:ext cx="45000" cy="77040"/>
              </p14:xfrm>
            </p:contentPart>
          </mc:Choice>
          <mc:Fallback>
            <p:pic>
              <p:nvPicPr>
                <p:cNvPr id="121" name="Input penna 120">
                  <a:extLst>
                    <a:ext uri="{FF2B5EF4-FFF2-40B4-BE49-F238E27FC236}">
                      <a16:creationId xmlns:a16="http://schemas.microsoft.com/office/drawing/2014/main" id="{EF69E37B-701D-290E-EA3A-C6739B3CB1C0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10295030" y="5080962"/>
                  <a:ext cx="60120" cy="92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40">
            <p14:nvContentPartPr>
              <p14:cNvPr id="122" name="Input penna 121">
                <a:extLst>
                  <a:ext uri="{FF2B5EF4-FFF2-40B4-BE49-F238E27FC236}">
                    <a16:creationId xmlns:a16="http://schemas.microsoft.com/office/drawing/2014/main" id="{4974E0DE-F3CE-5E1C-71A2-31A247A01E78}"/>
                  </a:ext>
                </a:extLst>
              </p14:cNvPr>
              <p14:cNvContentPartPr/>
              <p14:nvPr/>
            </p14:nvContentPartPr>
            <p14:xfrm>
              <a:off x="9933230" y="4259442"/>
              <a:ext cx="68760" cy="25200"/>
            </p14:xfrm>
          </p:contentPart>
        </mc:Choice>
        <mc:Fallback>
          <p:pic>
            <p:nvPicPr>
              <p:cNvPr id="122" name="Input penna 121">
                <a:extLst>
                  <a:ext uri="{FF2B5EF4-FFF2-40B4-BE49-F238E27FC236}">
                    <a16:creationId xmlns:a16="http://schemas.microsoft.com/office/drawing/2014/main" id="{4974E0DE-F3CE-5E1C-71A2-31A247A01E78}"/>
                  </a:ext>
                </a:extLst>
              </p:cNvPr>
              <p:cNvPicPr/>
              <p:nvPr/>
            </p:nvPicPr>
            <p:blipFill>
              <a:blip r:embed="rId141"/>
              <a:stretch>
                <a:fillRect/>
              </a:stretch>
            </p:blipFill>
            <p:spPr>
              <a:xfrm>
                <a:off x="9925670" y="4251882"/>
                <a:ext cx="83880" cy="4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2">
            <p14:nvContentPartPr>
              <p14:cNvPr id="123" name="Input penna 122">
                <a:extLst>
                  <a:ext uri="{FF2B5EF4-FFF2-40B4-BE49-F238E27FC236}">
                    <a16:creationId xmlns:a16="http://schemas.microsoft.com/office/drawing/2014/main" id="{46F49159-1C33-D9D3-2751-92555B9D3476}"/>
                  </a:ext>
                </a:extLst>
              </p14:cNvPr>
              <p14:cNvContentPartPr/>
              <p14:nvPr/>
            </p14:nvContentPartPr>
            <p14:xfrm>
              <a:off x="9885710" y="4405962"/>
              <a:ext cx="115560" cy="27720"/>
            </p14:xfrm>
          </p:contentPart>
        </mc:Choice>
        <mc:Fallback>
          <p:pic>
            <p:nvPicPr>
              <p:cNvPr id="123" name="Input penna 122">
                <a:extLst>
                  <a:ext uri="{FF2B5EF4-FFF2-40B4-BE49-F238E27FC236}">
                    <a16:creationId xmlns:a16="http://schemas.microsoft.com/office/drawing/2014/main" id="{46F49159-1C33-D9D3-2751-92555B9D3476}"/>
                  </a:ext>
                </a:extLst>
              </p:cNvPr>
              <p:cNvPicPr/>
              <p:nvPr/>
            </p:nvPicPr>
            <p:blipFill>
              <a:blip r:embed="rId143"/>
              <a:stretch>
                <a:fillRect/>
              </a:stretch>
            </p:blipFill>
            <p:spPr>
              <a:xfrm>
                <a:off x="9878150" y="4398402"/>
                <a:ext cx="130680" cy="4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4">
            <p14:nvContentPartPr>
              <p14:cNvPr id="126" name="Input penna 125">
                <a:extLst>
                  <a:ext uri="{FF2B5EF4-FFF2-40B4-BE49-F238E27FC236}">
                    <a16:creationId xmlns:a16="http://schemas.microsoft.com/office/drawing/2014/main" id="{2B53E2AB-B3D9-8AAA-54DE-85599CDD1CB5}"/>
                  </a:ext>
                </a:extLst>
              </p14:cNvPr>
              <p14:cNvContentPartPr/>
              <p14:nvPr/>
            </p14:nvContentPartPr>
            <p14:xfrm>
              <a:off x="10161830" y="4140282"/>
              <a:ext cx="173520" cy="235440"/>
            </p14:xfrm>
          </p:contentPart>
        </mc:Choice>
        <mc:Fallback>
          <p:pic>
            <p:nvPicPr>
              <p:cNvPr id="126" name="Input penna 125">
                <a:extLst>
                  <a:ext uri="{FF2B5EF4-FFF2-40B4-BE49-F238E27FC236}">
                    <a16:creationId xmlns:a16="http://schemas.microsoft.com/office/drawing/2014/main" id="{2B53E2AB-B3D9-8AAA-54DE-85599CDD1CB5}"/>
                  </a:ext>
                </a:extLst>
              </p:cNvPr>
              <p:cNvPicPr/>
              <p:nvPr/>
            </p:nvPicPr>
            <p:blipFill>
              <a:blip r:embed="rId145"/>
              <a:stretch>
                <a:fillRect/>
              </a:stretch>
            </p:blipFill>
            <p:spPr>
              <a:xfrm>
                <a:off x="10154270" y="4132722"/>
                <a:ext cx="188640" cy="250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6">
            <p14:nvContentPartPr>
              <p14:cNvPr id="127" name="Input penna 126">
                <a:extLst>
                  <a:ext uri="{FF2B5EF4-FFF2-40B4-BE49-F238E27FC236}">
                    <a16:creationId xmlns:a16="http://schemas.microsoft.com/office/drawing/2014/main" id="{27892D31-1B23-301F-B26E-FF3B9CBD4863}"/>
                  </a:ext>
                </a:extLst>
              </p14:cNvPr>
              <p14:cNvContentPartPr/>
              <p14:nvPr/>
            </p14:nvContentPartPr>
            <p14:xfrm>
              <a:off x="10399430" y="4258002"/>
              <a:ext cx="45000" cy="77040"/>
            </p14:xfrm>
          </p:contentPart>
        </mc:Choice>
        <mc:Fallback>
          <p:pic>
            <p:nvPicPr>
              <p:cNvPr id="127" name="Input penna 126">
                <a:extLst>
                  <a:ext uri="{FF2B5EF4-FFF2-40B4-BE49-F238E27FC236}">
                    <a16:creationId xmlns:a16="http://schemas.microsoft.com/office/drawing/2014/main" id="{27892D31-1B23-301F-B26E-FF3B9CBD4863}"/>
                  </a:ext>
                </a:extLst>
              </p:cNvPr>
              <p:cNvPicPr/>
              <p:nvPr/>
            </p:nvPicPr>
            <p:blipFill>
              <a:blip r:embed="rId147"/>
              <a:stretch>
                <a:fillRect/>
              </a:stretch>
            </p:blipFill>
            <p:spPr>
              <a:xfrm>
                <a:off x="10391870" y="4250442"/>
                <a:ext cx="60120" cy="92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8">
            <p14:nvContentPartPr>
              <p14:cNvPr id="128" name="Input penna 127">
                <a:extLst>
                  <a:ext uri="{FF2B5EF4-FFF2-40B4-BE49-F238E27FC236}">
                    <a16:creationId xmlns:a16="http://schemas.microsoft.com/office/drawing/2014/main" id="{AC1099BC-D1CA-AC99-8A8A-85EFD0B34C3D}"/>
                  </a:ext>
                </a:extLst>
              </p14:cNvPr>
              <p14:cNvContentPartPr/>
              <p14:nvPr/>
            </p14:nvContentPartPr>
            <p14:xfrm>
              <a:off x="10500230" y="4233882"/>
              <a:ext cx="64080" cy="119520"/>
            </p14:xfrm>
          </p:contentPart>
        </mc:Choice>
        <mc:Fallback>
          <p:pic>
            <p:nvPicPr>
              <p:cNvPr id="128" name="Input penna 127">
                <a:extLst>
                  <a:ext uri="{FF2B5EF4-FFF2-40B4-BE49-F238E27FC236}">
                    <a16:creationId xmlns:a16="http://schemas.microsoft.com/office/drawing/2014/main" id="{AC1099BC-D1CA-AC99-8A8A-85EFD0B34C3D}"/>
                  </a:ext>
                </a:extLst>
              </p:cNvPr>
              <p:cNvPicPr/>
              <p:nvPr/>
            </p:nvPicPr>
            <p:blipFill>
              <a:blip r:embed="rId149"/>
              <a:stretch>
                <a:fillRect/>
              </a:stretch>
            </p:blipFill>
            <p:spPr>
              <a:xfrm>
                <a:off x="10492670" y="4226322"/>
                <a:ext cx="79200" cy="13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0">
            <p14:nvContentPartPr>
              <p14:cNvPr id="129" name="Input penna 128">
                <a:extLst>
                  <a:ext uri="{FF2B5EF4-FFF2-40B4-BE49-F238E27FC236}">
                    <a16:creationId xmlns:a16="http://schemas.microsoft.com/office/drawing/2014/main" id="{BA865EA5-A4F2-276F-1505-EA5186978DE4}"/>
                  </a:ext>
                </a:extLst>
              </p14:cNvPr>
              <p14:cNvContentPartPr/>
              <p14:nvPr/>
            </p14:nvContentPartPr>
            <p14:xfrm>
              <a:off x="10633070" y="4255482"/>
              <a:ext cx="74160" cy="99360"/>
            </p14:xfrm>
          </p:contentPart>
        </mc:Choice>
        <mc:Fallback>
          <p:pic>
            <p:nvPicPr>
              <p:cNvPr id="129" name="Input penna 128">
                <a:extLst>
                  <a:ext uri="{FF2B5EF4-FFF2-40B4-BE49-F238E27FC236}">
                    <a16:creationId xmlns:a16="http://schemas.microsoft.com/office/drawing/2014/main" id="{BA865EA5-A4F2-276F-1505-EA5186978DE4}"/>
                  </a:ext>
                </a:extLst>
              </p:cNvPr>
              <p:cNvPicPr/>
              <p:nvPr/>
            </p:nvPicPr>
            <p:blipFill>
              <a:blip r:embed="rId151"/>
              <a:stretch>
                <a:fillRect/>
              </a:stretch>
            </p:blipFill>
            <p:spPr>
              <a:xfrm>
                <a:off x="10625510" y="4247922"/>
                <a:ext cx="89280" cy="11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2">
            <p14:nvContentPartPr>
              <p14:cNvPr id="130" name="Input penna 129">
                <a:extLst>
                  <a:ext uri="{FF2B5EF4-FFF2-40B4-BE49-F238E27FC236}">
                    <a16:creationId xmlns:a16="http://schemas.microsoft.com/office/drawing/2014/main" id="{AB6590D5-A01F-D169-C1CE-0A0A71370E56}"/>
                  </a:ext>
                </a:extLst>
              </p14:cNvPr>
              <p14:cNvContentPartPr/>
              <p14:nvPr/>
            </p14:nvContentPartPr>
            <p14:xfrm>
              <a:off x="10732430" y="4113282"/>
              <a:ext cx="42480" cy="234720"/>
            </p14:xfrm>
          </p:contentPart>
        </mc:Choice>
        <mc:Fallback>
          <p:pic>
            <p:nvPicPr>
              <p:cNvPr id="130" name="Input penna 129">
                <a:extLst>
                  <a:ext uri="{FF2B5EF4-FFF2-40B4-BE49-F238E27FC236}">
                    <a16:creationId xmlns:a16="http://schemas.microsoft.com/office/drawing/2014/main" id="{AB6590D5-A01F-D169-C1CE-0A0A71370E56}"/>
                  </a:ext>
                </a:extLst>
              </p:cNvPr>
              <p:cNvPicPr/>
              <p:nvPr/>
            </p:nvPicPr>
            <p:blipFill>
              <a:blip r:embed="rId153"/>
              <a:stretch>
                <a:fillRect/>
              </a:stretch>
            </p:blipFill>
            <p:spPr>
              <a:xfrm>
                <a:off x="10724870" y="4105722"/>
                <a:ext cx="57600" cy="249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4">
            <p14:nvContentPartPr>
              <p14:cNvPr id="131" name="Input penna 130">
                <a:extLst>
                  <a:ext uri="{FF2B5EF4-FFF2-40B4-BE49-F238E27FC236}">
                    <a16:creationId xmlns:a16="http://schemas.microsoft.com/office/drawing/2014/main" id="{69AACE01-06E1-2C11-8BBA-2F43D34F98B2}"/>
                  </a:ext>
                </a:extLst>
              </p14:cNvPr>
              <p14:cNvContentPartPr/>
              <p14:nvPr/>
            </p14:nvContentPartPr>
            <p14:xfrm>
              <a:off x="10727030" y="4302642"/>
              <a:ext cx="45000" cy="3600"/>
            </p14:xfrm>
          </p:contentPart>
        </mc:Choice>
        <mc:Fallback>
          <p:pic>
            <p:nvPicPr>
              <p:cNvPr id="131" name="Input penna 130">
                <a:extLst>
                  <a:ext uri="{FF2B5EF4-FFF2-40B4-BE49-F238E27FC236}">
                    <a16:creationId xmlns:a16="http://schemas.microsoft.com/office/drawing/2014/main" id="{69AACE01-06E1-2C11-8BBA-2F43D34F98B2}"/>
                  </a:ext>
                </a:extLst>
              </p:cNvPr>
              <p:cNvPicPr/>
              <p:nvPr/>
            </p:nvPicPr>
            <p:blipFill>
              <a:blip r:embed="rId155"/>
              <a:stretch>
                <a:fillRect/>
              </a:stretch>
            </p:blipFill>
            <p:spPr>
              <a:xfrm>
                <a:off x="10719470" y="4295082"/>
                <a:ext cx="60120" cy="18720"/>
              </a:xfrm>
              <a:prstGeom prst="rect">
                <a:avLst/>
              </a:prstGeom>
            </p:spPr>
          </p:pic>
        </mc:Fallback>
      </mc:AlternateContent>
      <p:grpSp>
        <p:nvGrpSpPr>
          <p:cNvPr id="153" name="Gruppo 152">
            <a:extLst>
              <a:ext uri="{FF2B5EF4-FFF2-40B4-BE49-F238E27FC236}">
                <a16:creationId xmlns:a16="http://schemas.microsoft.com/office/drawing/2014/main" id="{37CB8408-47C6-E289-AA53-EC45C1335439}"/>
              </a:ext>
            </a:extLst>
          </p:cNvPr>
          <p:cNvGrpSpPr/>
          <p:nvPr/>
        </p:nvGrpSpPr>
        <p:grpSpPr>
          <a:xfrm>
            <a:off x="1456654" y="454414"/>
            <a:ext cx="491760" cy="298080"/>
            <a:chOff x="1456654" y="454414"/>
            <a:chExt cx="491760" cy="298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56">
              <p14:nvContentPartPr>
                <p14:cNvPr id="143" name="Input penna 142">
                  <a:extLst>
                    <a:ext uri="{FF2B5EF4-FFF2-40B4-BE49-F238E27FC236}">
                      <a16:creationId xmlns:a16="http://schemas.microsoft.com/office/drawing/2014/main" id="{3D3BA54F-C5BC-CE60-086F-5F1875CEFF7F}"/>
                    </a:ext>
                  </a:extLst>
                </p14:cNvPr>
                <p14:cNvContentPartPr/>
                <p14:nvPr/>
              </p14:nvContentPartPr>
              <p14:xfrm>
                <a:off x="1456654" y="454414"/>
                <a:ext cx="290160" cy="298080"/>
              </p14:xfrm>
            </p:contentPart>
          </mc:Choice>
          <mc:Fallback>
            <p:pic>
              <p:nvPicPr>
                <p:cNvPr id="143" name="Input penna 142">
                  <a:extLst>
                    <a:ext uri="{FF2B5EF4-FFF2-40B4-BE49-F238E27FC236}">
                      <a16:creationId xmlns:a16="http://schemas.microsoft.com/office/drawing/2014/main" id="{3D3BA54F-C5BC-CE60-086F-5F1875CEFF7F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1449094" y="446854"/>
                  <a:ext cx="305280" cy="31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8">
              <p14:nvContentPartPr>
                <p14:cNvPr id="144" name="Input penna 143">
                  <a:extLst>
                    <a:ext uri="{FF2B5EF4-FFF2-40B4-BE49-F238E27FC236}">
                      <a16:creationId xmlns:a16="http://schemas.microsoft.com/office/drawing/2014/main" id="{FD64D1B8-EEC5-45E7-0FFE-C549070FF179}"/>
                    </a:ext>
                  </a:extLst>
                </p14:cNvPr>
                <p14:cNvContentPartPr/>
                <p14:nvPr/>
              </p14:nvContentPartPr>
              <p14:xfrm>
                <a:off x="1748974" y="504814"/>
                <a:ext cx="199440" cy="184320"/>
              </p14:xfrm>
            </p:contentPart>
          </mc:Choice>
          <mc:Fallback>
            <p:pic>
              <p:nvPicPr>
                <p:cNvPr id="144" name="Input penna 143">
                  <a:extLst>
                    <a:ext uri="{FF2B5EF4-FFF2-40B4-BE49-F238E27FC236}">
                      <a16:creationId xmlns:a16="http://schemas.microsoft.com/office/drawing/2014/main" id="{FD64D1B8-EEC5-45E7-0FFE-C549070FF179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1741414" y="497254"/>
                  <a:ext cx="214560" cy="199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1" name="Gruppo 150">
            <a:extLst>
              <a:ext uri="{FF2B5EF4-FFF2-40B4-BE49-F238E27FC236}">
                <a16:creationId xmlns:a16="http://schemas.microsoft.com/office/drawing/2014/main" id="{C4A42EE7-543F-43CA-B369-1B05CA2991B6}"/>
              </a:ext>
            </a:extLst>
          </p:cNvPr>
          <p:cNvGrpSpPr/>
          <p:nvPr/>
        </p:nvGrpSpPr>
        <p:grpSpPr>
          <a:xfrm>
            <a:off x="2137054" y="419134"/>
            <a:ext cx="757080" cy="290880"/>
            <a:chOff x="2137054" y="419134"/>
            <a:chExt cx="757080" cy="290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60">
              <p14:nvContentPartPr>
                <p14:cNvPr id="145" name="Input penna 144">
                  <a:extLst>
                    <a:ext uri="{FF2B5EF4-FFF2-40B4-BE49-F238E27FC236}">
                      <a16:creationId xmlns:a16="http://schemas.microsoft.com/office/drawing/2014/main" id="{8A1896A6-78DF-D86E-C338-6EB65941E4D4}"/>
                    </a:ext>
                  </a:extLst>
                </p14:cNvPr>
                <p14:cNvContentPartPr/>
                <p14:nvPr/>
              </p14:nvContentPartPr>
              <p14:xfrm>
                <a:off x="2137054" y="515614"/>
                <a:ext cx="13680" cy="20880"/>
              </p14:xfrm>
            </p:contentPart>
          </mc:Choice>
          <mc:Fallback>
            <p:pic>
              <p:nvPicPr>
                <p:cNvPr id="145" name="Input penna 144">
                  <a:extLst>
                    <a:ext uri="{FF2B5EF4-FFF2-40B4-BE49-F238E27FC236}">
                      <a16:creationId xmlns:a16="http://schemas.microsoft.com/office/drawing/2014/main" id="{8A1896A6-78DF-D86E-C338-6EB65941E4D4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2129494" y="508054"/>
                  <a:ext cx="288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2">
              <p14:nvContentPartPr>
                <p14:cNvPr id="146" name="Input penna 145">
                  <a:extLst>
                    <a:ext uri="{FF2B5EF4-FFF2-40B4-BE49-F238E27FC236}">
                      <a16:creationId xmlns:a16="http://schemas.microsoft.com/office/drawing/2014/main" id="{4A1A5462-D1EA-2E16-8E53-86C3EADD6D49}"/>
                    </a:ext>
                  </a:extLst>
                </p14:cNvPr>
                <p14:cNvContentPartPr/>
                <p14:nvPr/>
              </p14:nvContentPartPr>
              <p14:xfrm>
                <a:off x="2172334" y="612094"/>
                <a:ext cx="66600" cy="14040"/>
              </p14:xfrm>
            </p:contentPart>
          </mc:Choice>
          <mc:Fallback>
            <p:pic>
              <p:nvPicPr>
                <p:cNvPr id="146" name="Input penna 145">
                  <a:extLst>
                    <a:ext uri="{FF2B5EF4-FFF2-40B4-BE49-F238E27FC236}">
                      <a16:creationId xmlns:a16="http://schemas.microsoft.com/office/drawing/2014/main" id="{4A1A5462-D1EA-2E16-8E53-86C3EADD6D49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2164774" y="604534"/>
                  <a:ext cx="81720" cy="2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4">
              <p14:nvContentPartPr>
                <p14:cNvPr id="147" name="Input penna 146">
                  <a:extLst>
                    <a:ext uri="{FF2B5EF4-FFF2-40B4-BE49-F238E27FC236}">
                      <a16:creationId xmlns:a16="http://schemas.microsoft.com/office/drawing/2014/main" id="{95CE07CF-473F-3F80-1A10-66836A248A93}"/>
                    </a:ext>
                  </a:extLst>
                </p14:cNvPr>
                <p14:cNvContentPartPr/>
                <p14:nvPr/>
              </p14:nvContentPartPr>
              <p14:xfrm>
                <a:off x="2346934" y="468094"/>
                <a:ext cx="205560" cy="158040"/>
              </p14:xfrm>
            </p:contentPart>
          </mc:Choice>
          <mc:Fallback>
            <p:pic>
              <p:nvPicPr>
                <p:cNvPr id="147" name="Input penna 146">
                  <a:extLst>
                    <a:ext uri="{FF2B5EF4-FFF2-40B4-BE49-F238E27FC236}">
                      <a16:creationId xmlns:a16="http://schemas.microsoft.com/office/drawing/2014/main" id="{95CE07CF-473F-3F80-1A10-66836A248A93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2339374" y="460534"/>
                  <a:ext cx="22068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6">
              <p14:nvContentPartPr>
                <p14:cNvPr id="148" name="Input penna 147">
                  <a:extLst>
                    <a:ext uri="{FF2B5EF4-FFF2-40B4-BE49-F238E27FC236}">
                      <a16:creationId xmlns:a16="http://schemas.microsoft.com/office/drawing/2014/main" id="{0D648411-684F-A548-B349-2AF70EC1C04B}"/>
                    </a:ext>
                  </a:extLst>
                </p14:cNvPr>
                <p14:cNvContentPartPr/>
                <p14:nvPr/>
              </p14:nvContentPartPr>
              <p14:xfrm>
                <a:off x="2652214" y="419134"/>
                <a:ext cx="163440" cy="290880"/>
              </p14:xfrm>
            </p:contentPart>
          </mc:Choice>
          <mc:Fallback>
            <p:pic>
              <p:nvPicPr>
                <p:cNvPr id="148" name="Input penna 147">
                  <a:extLst>
                    <a:ext uri="{FF2B5EF4-FFF2-40B4-BE49-F238E27FC236}">
                      <a16:creationId xmlns:a16="http://schemas.microsoft.com/office/drawing/2014/main" id="{0D648411-684F-A548-B349-2AF70EC1C04B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2644654" y="411574"/>
                  <a:ext cx="178560" cy="30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8">
              <p14:nvContentPartPr>
                <p14:cNvPr id="149" name="Input penna 148">
                  <a:extLst>
                    <a:ext uri="{FF2B5EF4-FFF2-40B4-BE49-F238E27FC236}">
                      <a16:creationId xmlns:a16="http://schemas.microsoft.com/office/drawing/2014/main" id="{1AB921AE-7D12-CDC0-4DDE-87A91AF2F580}"/>
                    </a:ext>
                  </a:extLst>
                </p14:cNvPr>
                <p14:cNvContentPartPr/>
                <p14:nvPr/>
              </p14:nvContentPartPr>
              <p14:xfrm>
                <a:off x="2620174" y="555214"/>
                <a:ext cx="273960" cy="29880"/>
              </p14:xfrm>
            </p:contentPart>
          </mc:Choice>
          <mc:Fallback>
            <p:pic>
              <p:nvPicPr>
                <p:cNvPr id="149" name="Input penna 148">
                  <a:extLst>
                    <a:ext uri="{FF2B5EF4-FFF2-40B4-BE49-F238E27FC236}">
                      <a16:creationId xmlns:a16="http://schemas.microsoft.com/office/drawing/2014/main" id="{1AB921AE-7D12-CDC0-4DDE-87A91AF2F580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2612614" y="547654"/>
                  <a:ext cx="289080" cy="45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2" name="Gruppo 161">
            <a:extLst>
              <a:ext uri="{FF2B5EF4-FFF2-40B4-BE49-F238E27FC236}">
                <a16:creationId xmlns:a16="http://schemas.microsoft.com/office/drawing/2014/main" id="{6808357E-0FB5-1BDF-4B21-4E37615BEB39}"/>
              </a:ext>
            </a:extLst>
          </p:cNvPr>
          <p:cNvGrpSpPr/>
          <p:nvPr/>
        </p:nvGrpSpPr>
        <p:grpSpPr>
          <a:xfrm>
            <a:off x="586894" y="1017094"/>
            <a:ext cx="704880" cy="210960"/>
            <a:chOff x="586894" y="1017094"/>
            <a:chExt cx="704880" cy="210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70">
              <p14:nvContentPartPr>
                <p14:cNvPr id="154" name="Input penna 153">
                  <a:extLst>
                    <a:ext uri="{FF2B5EF4-FFF2-40B4-BE49-F238E27FC236}">
                      <a16:creationId xmlns:a16="http://schemas.microsoft.com/office/drawing/2014/main" id="{09288005-22C9-BDD8-3AB3-DB3B0EB9F403}"/>
                    </a:ext>
                  </a:extLst>
                </p14:cNvPr>
                <p14:cNvContentPartPr/>
                <p14:nvPr/>
              </p14:nvContentPartPr>
              <p14:xfrm>
                <a:off x="586894" y="1017094"/>
                <a:ext cx="292680" cy="210960"/>
              </p14:xfrm>
            </p:contentPart>
          </mc:Choice>
          <mc:Fallback>
            <p:pic>
              <p:nvPicPr>
                <p:cNvPr id="154" name="Input penna 153">
                  <a:extLst>
                    <a:ext uri="{FF2B5EF4-FFF2-40B4-BE49-F238E27FC236}">
                      <a16:creationId xmlns:a16="http://schemas.microsoft.com/office/drawing/2014/main" id="{09288005-22C9-BDD8-3AB3-DB3B0EB9F403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579334" y="1009534"/>
                  <a:ext cx="307800" cy="22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2">
              <p14:nvContentPartPr>
                <p14:cNvPr id="155" name="Input penna 154">
                  <a:extLst>
                    <a:ext uri="{FF2B5EF4-FFF2-40B4-BE49-F238E27FC236}">
                      <a16:creationId xmlns:a16="http://schemas.microsoft.com/office/drawing/2014/main" id="{2AD9FD06-0A4E-F6CF-7F81-5561CBC1B740}"/>
                    </a:ext>
                  </a:extLst>
                </p14:cNvPr>
                <p14:cNvContentPartPr/>
                <p14:nvPr/>
              </p14:nvContentPartPr>
              <p14:xfrm>
                <a:off x="956614" y="1022854"/>
                <a:ext cx="176400" cy="200880"/>
              </p14:xfrm>
            </p:contentPart>
          </mc:Choice>
          <mc:Fallback>
            <p:pic>
              <p:nvPicPr>
                <p:cNvPr id="155" name="Input penna 154">
                  <a:extLst>
                    <a:ext uri="{FF2B5EF4-FFF2-40B4-BE49-F238E27FC236}">
                      <a16:creationId xmlns:a16="http://schemas.microsoft.com/office/drawing/2014/main" id="{2AD9FD06-0A4E-F6CF-7F81-5561CBC1B740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949054" y="1015294"/>
                  <a:ext cx="19152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4">
              <p14:nvContentPartPr>
                <p14:cNvPr id="156" name="Input penna 155">
                  <a:extLst>
                    <a:ext uri="{FF2B5EF4-FFF2-40B4-BE49-F238E27FC236}">
                      <a16:creationId xmlns:a16="http://schemas.microsoft.com/office/drawing/2014/main" id="{61A52824-2D4C-8627-81BC-12B676D046B2}"/>
                    </a:ext>
                  </a:extLst>
                </p14:cNvPr>
                <p14:cNvContentPartPr/>
                <p14:nvPr/>
              </p14:nvContentPartPr>
              <p14:xfrm>
                <a:off x="1274494" y="1185934"/>
                <a:ext cx="17280" cy="6120"/>
              </p14:xfrm>
            </p:contentPart>
          </mc:Choice>
          <mc:Fallback>
            <p:pic>
              <p:nvPicPr>
                <p:cNvPr id="156" name="Input penna 155">
                  <a:extLst>
                    <a:ext uri="{FF2B5EF4-FFF2-40B4-BE49-F238E27FC236}">
                      <a16:creationId xmlns:a16="http://schemas.microsoft.com/office/drawing/2014/main" id="{61A52824-2D4C-8627-81BC-12B676D046B2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1266934" y="1178374"/>
                  <a:ext cx="32400" cy="20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0" name="Gruppo 159">
            <a:extLst>
              <a:ext uri="{FF2B5EF4-FFF2-40B4-BE49-F238E27FC236}">
                <a16:creationId xmlns:a16="http://schemas.microsoft.com/office/drawing/2014/main" id="{D041200A-D0D6-42A8-8E9E-907B8E772E25}"/>
              </a:ext>
            </a:extLst>
          </p:cNvPr>
          <p:cNvGrpSpPr/>
          <p:nvPr/>
        </p:nvGrpSpPr>
        <p:grpSpPr>
          <a:xfrm>
            <a:off x="567814" y="1453054"/>
            <a:ext cx="429120" cy="286920"/>
            <a:chOff x="567814" y="1453054"/>
            <a:chExt cx="429120" cy="286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76">
              <p14:nvContentPartPr>
                <p14:cNvPr id="157" name="Input penna 156">
                  <a:extLst>
                    <a:ext uri="{FF2B5EF4-FFF2-40B4-BE49-F238E27FC236}">
                      <a16:creationId xmlns:a16="http://schemas.microsoft.com/office/drawing/2014/main" id="{E59BCE26-C7A0-C28D-732C-FC9686B1F964}"/>
                    </a:ext>
                  </a:extLst>
                </p14:cNvPr>
                <p14:cNvContentPartPr/>
                <p14:nvPr/>
              </p14:nvContentPartPr>
              <p14:xfrm>
                <a:off x="567814" y="1470694"/>
                <a:ext cx="196560" cy="269280"/>
              </p14:xfrm>
            </p:contentPart>
          </mc:Choice>
          <mc:Fallback>
            <p:pic>
              <p:nvPicPr>
                <p:cNvPr id="157" name="Input penna 156">
                  <a:extLst>
                    <a:ext uri="{FF2B5EF4-FFF2-40B4-BE49-F238E27FC236}">
                      <a16:creationId xmlns:a16="http://schemas.microsoft.com/office/drawing/2014/main" id="{E59BCE26-C7A0-C28D-732C-FC9686B1F964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560254" y="1463134"/>
                  <a:ext cx="211680" cy="28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8">
              <p14:nvContentPartPr>
                <p14:cNvPr id="158" name="Input penna 157">
                  <a:extLst>
                    <a:ext uri="{FF2B5EF4-FFF2-40B4-BE49-F238E27FC236}">
                      <a16:creationId xmlns:a16="http://schemas.microsoft.com/office/drawing/2014/main" id="{27123B22-6789-1790-035F-24D6F1DCF4F4}"/>
                    </a:ext>
                  </a:extLst>
                </p14:cNvPr>
                <p14:cNvContentPartPr/>
                <p14:nvPr/>
              </p14:nvContentPartPr>
              <p14:xfrm>
                <a:off x="876694" y="1453054"/>
                <a:ext cx="120240" cy="160560"/>
              </p14:xfrm>
            </p:contentPart>
          </mc:Choice>
          <mc:Fallback>
            <p:pic>
              <p:nvPicPr>
                <p:cNvPr id="158" name="Input penna 157">
                  <a:extLst>
                    <a:ext uri="{FF2B5EF4-FFF2-40B4-BE49-F238E27FC236}">
                      <a16:creationId xmlns:a16="http://schemas.microsoft.com/office/drawing/2014/main" id="{27123B22-6789-1790-035F-24D6F1DCF4F4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869134" y="1445494"/>
                  <a:ext cx="135360" cy="175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2" name="Gruppo 171">
            <a:extLst>
              <a:ext uri="{FF2B5EF4-FFF2-40B4-BE49-F238E27FC236}">
                <a16:creationId xmlns:a16="http://schemas.microsoft.com/office/drawing/2014/main" id="{09989EE2-0801-555E-B345-FD3D0D164083}"/>
              </a:ext>
            </a:extLst>
          </p:cNvPr>
          <p:cNvGrpSpPr/>
          <p:nvPr/>
        </p:nvGrpSpPr>
        <p:grpSpPr>
          <a:xfrm>
            <a:off x="1282774" y="1385014"/>
            <a:ext cx="384120" cy="395640"/>
            <a:chOff x="1282774" y="1385014"/>
            <a:chExt cx="384120" cy="395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80">
              <p14:nvContentPartPr>
                <p14:cNvPr id="163" name="Input penna 162">
                  <a:extLst>
                    <a:ext uri="{FF2B5EF4-FFF2-40B4-BE49-F238E27FC236}">
                      <a16:creationId xmlns:a16="http://schemas.microsoft.com/office/drawing/2014/main" id="{9B7024F0-B845-8912-CF76-97E9CC2230C1}"/>
                    </a:ext>
                  </a:extLst>
                </p14:cNvPr>
                <p14:cNvContentPartPr/>
                <p14:nvPr/>
              </p14:nvContentPartPr>
              <p14:xfrm>
                <a:off x="1331374" y="1451254"/>
                <a:ext cx="97200" cy="137520"/>
              </p14:xfrm>
            </p:contentPart>
          </mc:Choice>
          <mc:Fallback>
            <p:pic>
              <p:nvPicPr>
                <p:cNvPr id="163" name="Input penna 162">
                  <a:extLst>
                    <a:ext uri="{FF2B5EF4-FFF2-40B4-BE49-F238E27FC236}">
                      <a16:creationId xmlns:a16="http://schemas.microsoft.com/office/drawing/2014/main" id="{9B7024F0-B845-8912-CF76-97E9CC2230C1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1323814" y="1444054"/>
                  <a:ext cx="11232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2">
              <p14:nvContentPartPr>
                <p14:cNvPr id="164" name="Input penna 163">
                  <a:extLst>
                    <a:ext uri="{FF2B5EF4-FFF2-40B4-BE49-F238E27FC236}">
                      <a16:creationId xmlns:a16="http://schemas.microsoft.com/office/drawing/2014/main" id="{C99A06BB-DB94-B88A-8586-27B298EBD665}"/>
                    </a:ext>
                  </a:extLst>
                </p14:cNvPr>
                <p14:cNvContentPartPr/>
                <p14:nvPr/>
              </p14:nvContentPartPr>
              <p14:xfrm>
                <a:off x="1361974" y="1598494"/>
                <a:ext cx="9720" cy="87480"/>
              </p14:xfrm>
            </p:contentPart>
          </mc:Choice>
          <mc:Fallback>
            <p:pic>
              <p:nvPicPr>
                <p:cNvPr id="164" name="Input penna 163">
                  <a:extLst>
                    <a:ext uri="{FF2B5EF4-FFF2-40B4-BE49-F238E27FC236}">
                      <a16:creationId xmlns:a16="http://schemas.microsoft.com/office/drawing/2014/main" id="{C99A06BB-DB94-B88A-8586-27B298EBD665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1354414" y="1591294"/>
                  <a:ext cx="24480" cy="10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4">
              <p14:nvContentPartPr>
                <p14:cNvPr id="165" name="Input penna 164">
                  <a:extLst>
                    <a:ext uri="{FF2B5EF4-FFF2-40B4-BE49-F238E27FC236}">
                      <a16:creationId xmlns:a16="http://schemas.microsoft.com/office/drawing/2014/main" id="{A8B81195-50AD-CA3A-9874-CC6F275E76BC}"/>
                    </a:ext>
                  </a:extLst>
                </p14:cNvPr>
                <p14:cNvContentPartPr/>
                <p14:nvPr/>
              </p14:nvContentPartPr>
              <p14:xfrm>
                <a:off x="1282774" y="1618654"/>
                <a:ext cx="244080" cy="42840"/>
              </p14:xfrm>
            </p:contentPart>
          </mc:Choice>
          <mc:Fallback>
            <p:pic>
              <p:nvPicPr>
                <p:cNvPr id="165" name="Input penna 164">
                  <a:extLst>
                    <a:ext uri="{FF2B5EF4-FFF2-40B4-BE49-F238E27FC236}">
                      <a16:creationId xmlns:a16="http://schemas.microsoft.com/office/drawing/2014/main" id="{A8B81195-50AD-CA3A-9874-CC6F275E76BC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1275214" y="1611094"/>
                  <a:ext cx="25920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6">
              <p14:nvContentPartPr>
                <p14:cNvPr id="166" name="Input penna 165">
                  <a:extLst>
                    <a:ext uri="{FF2B5EF4-FFF2-40B4-BE49-F238E27FC236}">
                      <a16:creationId xmlns:a16="http://schemas.microsoft.com/office/drawing/2014/main" id="{179CFB52-78BB-D6DD-B916-CB2FACB22EC8}"/>
                    </a:ext>
                  </a:extLst>
                </p14:cNvPr>
                <p14:cNvContentPartPr/>
                <p14:nvPr/>
              </p14:nvContentPartPr>
              <p14:xfrm>
                <a:off x="1581214" y="1385014"/>
                <a:ext cx="85680" cy="32400"/>
              </p14:xfrm>
            </p:contentPart>
          </mc:Choice>
          <mc:Fallback>
            <p:pic>
              <p:nvPicPr>
                <p:cNvPr id="166" name="Input penna 165">
                  <a:extLst>
                    <a:ext uri="{FF2B5EF4-FFF2-40B4-BE49-F238E27FC236}">
                      <a16:creationId xmlns:a16="http://schemas.microsoft.com/office/drawing/2014/main" id="{179CFB52-78BB-D6DD-B916-CB2FACB22EC8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1573654" y="1377454"/>
                  <a:ext cx="10080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8">
              <p14:nvContentPartPr>
                <p14:cNvPr id="167" name="Input penna 166">
                  <a:extLst>
                    <a:ext uri="{FF2B5EF4-FFF2-40B4-BE49-F238E27FC236}">
                      <a16:creationId xmlns:a16="http://schemas.microsoft.com/office/drawing/2014/main" id="{A7D8D17B-14DA-81F9-AED2-8A6F3FA9BE1B}"/>
                    </a:ext>
                  </a:extLst>
                </p14:cNvPr>
                <p14:cNvContentPartPr/>
                <p14:nvPr/>
              </p14:nvContentPartPr>
              <p14:xfrm>
                <a:off x="1562854" y="1437934"/>
                <a:ext cx="99720" cy="25920"/>
              </p14:xfrm>
            </p:contentPart>
          </mc:Choice>
          <mc:Fallback>
            <p:pic>
              <p:nvPicPr>
                <p:cNvPr id="167" name="Input penna 166">
                  <a:extLst>
                    <a:ext uri="{FF2B5EF4-FFF2-40B4-BE49-F238E27FC236}">
                      <a16:creationId xmlns:a16="http://schemas.microsoft.com/office/drawing/2014/main" id="{A7D8D17B-14DA-81F9-AED2-8A6F3FA9BE1B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1555294" y="1430374"/>
                  <a:ext cx="11448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0">
              <p14:nvContentPartPr>
                <p14:cNvPr id="168" name="Input penna 167">
                  <a:extLst>
                    <a:ext uri="{FF2B5EF4-FFF2-40B4-BE49-F238E27FC236}">
                      <a16:creationId xmlns:a16="http://schemas.microsoft.com/office/drawing/2014/main" id="{B5B4CC37-1C18-E3A2-888E-F7F00C1F3298}"/>
                    </a:ext>
                  </a:extLst>
                </p14:cNvPr>
                <p14:cNvContentPartPr/>
                <p14:nvPr/>
              </p14:nvContentPartPr>
              <p14:xfrm>
                <a:off x="1539814" y="1510654"/>
                <a:ext cx="70920" cy="101880"/>
              </p14:xfrm>
            </p:contentPart>
          </mc:Choice>
          <mc:Fallback>
            <p:pic>
              <p:nvPicPr>
                <p:cNvPr id="168" name="Input penna 167">
                  <a:extLst>
                    <a:ext uri="{FF2B5EF4-FFF2-40B4-BE49-F238E27FC236}">
                      <a16:creationId xmlns:a16="http://schemas.microsoft.com/office/drawing/2014/main" id="{B5B4CC37-1C18-E3A2-888E-F7F00C1F3298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1532254" y="1503094"/>
                  <a:ext cx="8604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2">
              <p14:nvContentPartPr>
                <p14:cNvPr id="169" name="Input penna 168">
                  <a:extLst>
                    <a:ext uri="{FF2B5EF4-FFF2-40B4-BE49-F238E27FC236}">
                      <a16:creationId xmlns:a16="http://schemas.microsoft.com/office/drawing/2014/main" id="{ED37940F-6B93-CE5A-9AE8-1E51B64E6741}"/>
                    </a:ext>
                  </a:extLst>
                </p14:cNvPr>
                <p14:cNvContentPartPr/>
                <p14:nvPr/>
              </p14:nvContentPartPr>
              <p14:xfrm>
                <a:off x="1482574" y="1629814"/>
                <a:ext cx="168840" cy="30600"/>
              </p14:xfrm>
            </p:contentPart>
          </mc:Choice>
          <mc:Fallback>
            <p:pic>
              <p:nvPicPr>
                <p:cNvPr id="169" name="Input penna 168">
                  <a:extLst>
                    <a:ext uri="{FF2B5EF4-FFF2-40B4-BE49-F238E27FC236}">
                      <a16:creationId xmlns:a16="http://schemas.microsoft.com/office/drawing/2014/main" id="{ED37940F-6B93-CE5A-9AE8-1E51B64E6741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1475374" y="1622254"/>
                  <a:ext cx="18396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4">
              <p14:nvContentPartPr>
                <p14:cNvPr id="170" name="Input penna 169">
                  <a:extLst>
                    <a:ext uri="{FF2B5EF4-FFF2-40B4-BE49-F238E27FC236}">
                      <a16:creationId xmlns:a16="http://schemas.microsoft.com/office/drawing/2014/main" id="{D66E9886-32E9-1C50-9681-E5BA4BFE728C}"/>
                    </a:ext>
                  </a:extLst>
                </p14:cNvPr>
                <p14:cNvContentPartPr/>
                <p14:nvPr/>
              </p14:nvContentPartPr>
              <p14:xfrm>
                <a:off x="1571854" y="1641694"/>
                <a:ext cx="38880" cy="138960"/>
              </p14:xfrm>
            </p:contentPart>
          </mc:Choice>
          <mc:Fallback>
            <p:pic>
              <p:nvPicPr>
                <p:cNvPr id="170" name="Input penna 169">
                  <a:extLst>
                    <a:ext uri="{FF2B5EF4-FFF2-40B4-BE49-F238E27FC236}">
                      <a16:creationId xmlns:a16="http://schemas.microsoft.com/office/drawing/2014/main" id="{D66E9886-32E9-1C50-9681-E5BA4BFE728C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1564294" y="1634494"/>
                  <a:ext cx="54000" cy="153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3" name="Gruppo 182">
            <a:extLst>
              <a:ext uri="{FF2B5EF4-FFF2-40B4-BE49-F238E27FC236}">
                <a16:creationId xmlns:a16="http://schemas.microsoft.com/office/drawing/2014/main" id="{7BD7F20A-8FF7-A4D5-1797-ECD2EC91A25A}"/>
              </a:ext>
            </a:extLst>
          </p:cNvPr>
          <p:cNvGrpSpPr/>
          <p:nvPr/>
        </p:nvGrpSpPr>
        <p:grpSpPr>
          <a:xfrm>
            <a:off x="1361254" y="966694"/>
            <a:ext cx="524160" cy="234000"/>
            <a:chOff x="1361254" y="966694"/>
            <a:chExt cx="524160" cy="234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96">
              <p14:nvContentPartPr>
                <p14:cNvPr id="173" name="Input penna 172">
                  <a:extLst>
                    <a:ext uri="{FF2B5EF4-FFF2-40B4-BE49-F238E27FC236}">
                      <a16:creationId xmlns:a16="http://schemas.microsoft.com/office/drawing/2014/main" id="{397442D1-BC8E-552E-A1B4-BA6961E65926}"/>
                    </a:ext>
                  </a:extLst>
                </p14:cNvPr>
                <p14:cNvContentPartPr/>
                <p14:nvPr/>
              </p14:nvContentPartPr>
              <p14:xfrm>
                <a:off x="1385734" y="966694"/>
                <a:ext cx="115560" cy="107640"/>
              </p14:xfrm>
            </p:contentPart>
          </mc:Choice>
          <mc:Fallback>
            <p:pic>
              <p:nvPicPr>
                <p:cNvPr id="173" name="Input penna 172">
                  <a:extLst>
                    <a:ext uri="{FF2B5EF4-FFF2-40B4-BE49-F238E27FC236}">
                      <a16:creationId xmlns:a16="http://schemas.microsoft.com/office/drawing/2014/main" id="{397442D1-BC8E-552E-A1B4-BA6961E65926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1378174" y="959134"/>
                  <a:ext cx="13068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8">
              <p14:nvContentPartPr>
                <p14:cNvPr id="174" name="Input penna 173">
                  <a:extLst>
                    <a:ext uri="{FF2B5EF4-FFF2-40B4-BE49-F238E27FC236}">
                      <a16:creationId xmlns:a16="http://schemas.microsoft.com/office/drawing/2014/main" id="{8B8B3733-76EF-6644-BD62-90B278927FBF}"/>
                    </a:ext>
                  </a:extLst>
                </p14:cNvPr>
                <p14:cNvContentPartPr/>
                <p14:nvPr/>
              </p14:nvContentPartPr>
              <p14:xfrm>
                <a:off x="1451974" y="1059214"/>
                <a:ext cx="5760" cy="116280"/>
              </p14:xfrm>
            </p:contentPart>
          </mc:Choice>
          <mc:Fallback>
            <p:pic>
              <p:nvPicPr>
                <p:cNvPr id="174" name="Input penna 173">
                  <a:extLst>
                    <a:ext uri="{FF2B5EF4-FFF2-40B4-BE49-F238E27FC236}">
                      <a16:creationId xmlns:a16="http://schemas.microsoft.com/office/drawing/2014/main" id="{8B8B3733-76EF-6644-BD62-90B278927FBF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1444414" y="1051654"/>
                  <a:ext cx="2088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0">
              <p14:nvContentPartPr>
                <p14:cNvPr id="175" name="Input penna 174">
                  <a:extLst>
                    <a:ext uri="{FF2B5EF4-FFF2-40B4-BE49-F238E27FC236}">
                      <a16:creationId xmlns:a16="http://schemas.microsoft.com/office/drawing/2014/main" id="{BE4F82C1-50AB-EDC7-D53F-F6B3EEDE4840}"/>
                    </a:ext>
                  </a:extLst>
                </p14:cNvPr>
                <p14:cNvContentPartPr/>
                <p14:nvPr/>
              </p14:nvContentPartPr>
              <p14:xfrm>
                <a:off x="1361254" y="1141654"/>
                <a:ext cx="216360" cy="42120"/>
              </p14:xfrm>
            </p:contentPart>
          </mc:Choice>
          <mc:Fallback>
            <p:pic>
              <p:nvPicPr>
                <p:cNvPr id="175" name="Input penna 174">
                  <a:extLst>
                    <a:ext uri="{FF2B5EF4-FFF2-40B4-BE49-F238E27FC236}">
                      <a16:creationId xmlns:a16="http://schemas.microsoft.com/office/drawing/2014/main" id="{BE4F82C1-50AB-EDC7-D53F-F6B3EEDE4840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1353694" y="1134094"/>
                  <a:ext cx="23148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2">
              <p14:nvContentPartPr>
                <p14:cNvPr id="176" name="Input penna 175">
                  <a:extLst>
                    <a:ext uri="{FF2B5EF4-FFF2-40B4-BE49-F238E27FC236}">
                      <a16:creationId xmlns:a16="http://schemas.microsoft.com/office/drawing/2014/main" id="{66B5DC43-461C-BF32-3843-3E57D64211DE}"/>
                    </a:ext>
                  </a:extLst>
                </p14:cNvPr>
                <p14:cNvContentPartPr/>
                <p14:nvPr/>
              </p14:nvContentPartPr>
              <p14:xfrm>
                <a:off x="1594894" y="972094"/>
                <a:ext cx="120240" cy="27720"/>
              </p14:xfrm>
            </p:contentPart>
          </mc:Choice>
          <mc:Fallback>
            <p:pic>
              <p:nvPicPr>
                <p:cNvPr id="176" name="Input penna 175">
                  <a:extLst>
                    <a:ext uri="{FF2B5EF4-FFF2-40B4-BE49-F238E27FC236}">
                      <a16:creationId xmlns:a16="http://schemas.microsoft.com/office/drawing/2014/main" id="{66B5DC43-461C-BF32-3843-3E57D64211DE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1587334" y="964534"/>
                  <a:ext cx="13536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4">
              <p14:nvContentPartPr>
                <p14:cNvPr id="177" name="Input penna 176">
                  <a:extLst>
                    <a:ext uri="{FF2B5EF4-FFF2-40B4-BE49-F238E27FC236}">
                      <a16:creationId xmlns:a16="http://schemas.microsoft.com/office/drawing/2014/main" id="{9F12C923-71BF-0BD2-D5C9-9E1650EBCCB2}"/>
                    </a:ext>
                  </a:extLst>
                </p14:cNvPr>
                <p14:cNvContentPartPr/>
                <p14:nvPr/>
              </p14:nvContentPartPr>
              <p14:xfrm>
                <a:off x="1579774" y="987214"/>
                <a:ext cx="70200" cy="131760"/>
              </p14:xfrm>
            </p:contentPart>
          </mc:Choice>
          <mc:Fallback>
            <p:pic>
              <p:nvPicPr>
                <p:cNvPr id="177" name="Input penna 176">
                  <a:extLst>
                    <a:ext uri="{FF2B5EF4-FFF2-40B4-BE49-F238E27FC236}">
                      <a16:creationId xmlns:a16="http://schemas.microsoft.com/office/drawing/2014/main" id="{9F12C923-71BF-0BD2-D5C9-9E1650EBCCB2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1572214" y="979654"/>
                  <a:ext cx="8532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6">
              <p14:nvContentPartPr>
                <p14:cNvPr id="178" name="Input penna 177">
                  <a:extLst>
                    <a:ext uri="{FF2B5EF4-FFF2-40B4-BE49-F238E27FC236}">
                      <a16:creationId xmlns:a16="http://schemas.microsoft.com/office/drawing/2014/main" id="{7918425B-F69A-9D66-B9E2-1B342DEE834B}"/>
                    </a:ext>
                  </a:extLst>
                </p14:cNvPr>
                <p14:cNvContentPartPr/>
                <p14:nvPr/>
              </p14:nvContentPartPr>
              <p14:xfrm>
                <a:off x="1644934" y="1022494"/>
                <a:ext cx="36360" cy="66960"/>
              </p14:xfrm>
            </p:contentPart>
          </mc:Choice>
          <mc:Fallback>
            <p:pic>
              <p:nvPicPr>
                <p:cNvPr id="178" name="Input penna 177">
                  <a:extLst>
                    <a:ext uri="{FF2B5EF4-FFF2-40B4-BE49-F238E27FC236}">
                      <a16:creationId xmlns:a16="http://schemas.microsoft.com/office/drawing/2014/main" id="{7918425B-F69A-9D66-B9E2-1B342DEE834B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1637374" y="1014934"/>
                  <a:ext cx="51480" cy="8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8">
              <p14:nvContentPartPr>
                <p14:cNvPr id="179" name="Input penna 178">
                  <a:extLst>
                    <a:ext uri="{FF2B5EF4-FFF2-40B4-BE49-F238E27FC236}">
                      <a16:creationId xmlns:a16="http://schemas.microsoft.com/office/drawing/2014/main" id="{6F0F3EF6-F79F-F716-AC45-04C84BD12599}"/>
                    </a:ext>
                  </a:extLst>
                </p14:cNvPr>
                <p14:cNvContentPartPr/>
                <p14:nvPr/>
              </p14:nvContentPartPr>
              <p14:xfrm>
                <a:off x="1692814" y="1032934"/>
                <a:ext cx="58680" cy="7560"/>
              </p14:xfrm>
            </p:contentPart>
          </mc:Choice>
          <mc:Fallback>
            <p:pic>
              <p:nvPicPr>
                <p:cNvPr id="179" name="Input penna 178">
                  <a:extLst>
                    <a:ext uri="{FF2B5EF4-FFF2-40B4-BE49-F238E27FC236}">
                      <a16:creationId xmlns:a16="http://schemas.microsoft.com/office/drawing/2014/main" id="{6F0F3EF6-F79F-F716-AC45-04C84BD12599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1685254" y="1025374"/>
                  <a:ext cx="7380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0">
              <p14:nvContentPartPr>
                <p14:cNvPr id="180" name="Input penna 179">
                  <a:extLst>
                    <a:ext uri="{FF2B5EF4-FFF2-40B4-BE49-F238E27FC236}">
                      <a16:creationId xmlns:a16="http://schemas.microsoft.com/office/drawing/2014/main" id="{7A12424A-297F-0B3F-0A5D-929F29E5C38A}"/>
                    </a:ext>
                  </a:extLst>
                </p14:cNvPr>
                <p14:cNvContentPartPr/>
                <p14:nvPr/>
              </p14:nvContentPartPr>
              <p14:xfrm>
                <a:off x="1772734" y="971374"/>
                <a:ext cx="9720" cy="82800"/>
              </p14:xfrm>
            </p:contentPart>
          </mc:Choice>
          <mc:Fallback>
            <p:pic>
              <p:nvPicPr>
                <p:cNvPr id="180" name="Input penna 179">
                  <a:extLst>
                    <a:ext uri="{FF2B5EF4-FFF2-40B4-BE49-F238E27FC236}">
                      <a16:creationId xmlns:a16="http://schemas.microsoft.com/office/drawing/2014/main" id="{7A12424A-297F-0B3F-0A5D-929F29E5C38A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1765174" y="963814"/>
                  <a:ext cx="24480" cy="9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2">
              <p14:nvContentPartPr>
                <p14:cNvPr id="181" name="Input penna 180">
                  <a:extLst>
                    <a:ext uri="{FF2B5EF4-FFF2-40B4-BE49-F238E27FC236}">
                      <a16:creationId xmlns:a16="http://schemas.microsoft.com/office/drawing/2014/main" id="{2032B5BE-5C45-5422-B2C2-DEE73AB824DF}"/>
                    </a:ext>
                  </a:extLst>
                </p14:cNvPr>
                <p14:cNvContentPartPr/>
                <p14:nvPr/>
              </p14:nvContentPartPr>
              <p14:xfrm>
                <a:off x="1655014" y="1135534"/>
                <a:ext cx="230400" cy="65160"/>
              </p14:xfrm>
            </p:contentPart>
          </mc:Choice>
          <mc:Fallback>
            <p:pic>
              <p:nvPicPr>
                <p:cNvPr id="181" name="Input penna 180">
                  <a:extLst>
                    <a:ext uri="{FF2B5EF4-FFF2-40B4-BE49-F238E27FC236}">
                      <a16:creationId xmlns:a16="http://schemas.microsoft.com/office/drawing/2014/main" id="{2032B5BE-5C45-5422-B2C2-DEE73AB824DF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1647454" y="1127974"/>
                  <a:ext cx="245520" cy="80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9" name="Gruppo 188">
            <a:extLst>
              <a:ext uri="{FF2B5EF4-FFF2-40B4-BE49-F238E27FC236}">
                <a16:creationId xmlns:a16="http://schemas.microsoft.com/office/drawing/2014/main" id="{A904181D-163D-D66C-2071-98C0277A4846}"/>
              </a:ext>
            </a:extLst>
          </p:cNvPr>
          <p:cNvGrpSpPr/>
          <p:nvPr/>
        </p:nvGrpSpPr>
        <p:grpSpPr>
          <a:xfrm>
            <a:off x="1532614" y="51934"/>
            <a:ext cx="432720" cy="172440"/>
            <a:chOff x="1532614" y="51934"/>
            <a:chExt cx="432720" cy="172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14">
              <p14:nvContentPartPr>
                <p14:cNvPr id="184" name="Input penna 183">
                  <a:extLst>
                    <a:ext uri="{FF2B5EF4-FFF2-40B4-BE49-F238E27FC236}">
                      <a16:creationId xmlns:a16="http://schemas.microsoft.com/office/drawing/2014/main" id="{88C4605C-1AEF-AD87-B544-ADF8F43FF4DB}"/>
                    </a:ext>
                  </a:extLst>
                </p14:cNvPr>
                <p14:cNvContentPartPr/>
                <p14:nvPr/>
              </p14:nvContentPartPr>
              <p14:xfrm>
                <a:off x="1532614" y="51934"/>
                <a:ext cx="102600" cy="172440"/>
              </p14:xfrm>
            </p:contentPart>
          </mc:Choice>
          <mc:Fallback>
            <p:pic>
              <p:nvPicPr>
                <p:cNvPr id="184" name="Input penna 183">
                  <a:extLst>
                    <a:ext uri="{FF2B5EF4-FFF2-40B4-BE49-F238E27FC236}">
                      <a16:creationId xmlns:a16="http://schemas.microsoft.com/office/drawing/2014/main" id="{88C4605C-1AEF-AD87-B544-ADF8F43FF4DB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1525054" y="44374"/>
                  <a:ext cx="11772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6">
              <p14:nvContentPartPr>
                <p14:cNvPr id="185" name="Input penna 184">
                  <a:extLst>
                    <a:ext uri="{FF2B5EF4-FFF2-40B4-BE49-F238E27FC236}">
                      <a16:creationId xmlns:a16="http://schemas.microsoft.com/office/drawing/2014/main" id="{97F4FF12-8024-576B-13A8-6470018F286F}"/>
                    </a:ext>
                  </a:extLst>
                </p14:cNvPr>
                <p14:cNvContentPartPr/>
                <p14:nvPr/>
              </p14:nvContentPartPr>
              <p14:xfrm>
                <a:off x="1691734" y="79294"/>
                <a:ext cx="93240" cy="101160"/>
              </p14:xfrm>
            </p:contentPart>
          </mc:Choice>
          <mc:Fallback>
            <p:pic>
              <p:nvPicPr>
                <p:cNvPr id="185" name="Input penna 184">
                  <a:extLst>
                    <a:ext uri="{FF2B5EF4-FFF2-40B4-BE49-F238E27FC236}">
                      <a16:creationId xmlns:a16="http://schemas.microsoft.com/office/drawing/2014/main" id="{97F4FF12-8024-576B-13A8-6470018F286F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1684534" y="71734"/>
                  <a:ext cx="10836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8">
              <p14:nvContentPartPr>
                <p14:cNvPr id="186" name="Input penna 185">
                  <a:extLst>
                    <a:ext uri="{FF2B5EF4-FFF2-40B4-BE49-F238E27FC236}">
                      <a16:creationId xmlns:a16="http://schemas.microsoft.com/office/drawing/2014/main" id="{6FF54704-8658-40CB-E98A-3FD778FD95AB}"/>
                    </a:ext>
                  </a:extLst>
                </p14:cNvPr>
                <p14:cNvContentPartPr/>
                <p14:nvPr/>
              </p14:nvContentPartPr>
              <p14:xfrm>
                <a:off x="1780294" y="73534"/>
                <a:ext cx="60480" cy="105840"/>
              </p14:xfrm>
            </p:contentPart>
          </mc:Choice>
          <mc:Fallback>
            <p:pic>
              <p:nvPicPr>
                <p:cNvPr id="186" name="Input penna 185">
                  <a:extLst>
                    <a:ext uri="{FF2B5EF4-FFF2-40B4-BE49-F238E27FC236}">
                      <a16:creationId xmlns:a16="http://schemas.microsoft.com/office/drawing/2014/main" id="{6FF54704-8658-40CB-E98A-3FD778FD95AB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1772734" y="65974"/>
                  <a:ext cx="7524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0">
              <p14:nvContentPartPr>
                <p14:cNvPr id="187" name="Input penna 186">
                  <a:extLst>
                    <a:ext uri="{FF2B5EF4-FFF2-40B4-BE49-F238E27FC236}">
                      <a16:creationId xmlns:a16="http://schemas.microsoft.com/office/drawing/2014/main" id="{E7E1C388-535B-4237-4898-357C4FEECDF4}"/>
                    </a:ext>
                  </a:extLst>
                </p14:cNvPr>
                <p14:cNvContentPartPr/>
                <p14:nvPr/>
              </p14:nvContentPartPr>
              <p14:xfrm>
                <a:off x="1868854" y="102334"/>
                <a:ext cx="96480" cy="92520"/>
              </p14:xfrm>
            </p:contentPart>
          </mc:Choice>
          <mc:Fallback>
            <p:pic>
              <p:nvPicPr>
                <p:cNvPr id="187" name="Input penna 186">
                  <a:extLst>
                    <a:ext uri="{FF2B5EF4-FFF2-40B4-BE49-F238E27FC236}">
                      <a16:creationId xmlns:a16="http://schemas.microsoft.com/office/drawing/2014/main" id="{E7E1C388-535B-4237-4898-357C4FEECDF4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1861294" y="94774"/>
                  <a:ext cx="111600" cy="107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5" name="Gruppo 194">
            <a:extLst>
              <a:ext uri="{FF2B5EF4-FFF2-40B4-BE49-F238E27FC236}">
                <a16:creationId xmlns:a16="http://schemas.microsoft.com/office/drawing/2014/main" id="{7222C1A9-D253-F1EA-AC6B-F95BDEB693BC}"/>
              </a:ext>
            </a:extLst>
          </p:cNvPr>
          <p:cNvGrpSpPr/>
          <p:nvPr/>
        </p:nvGrpSpPr>
        <p:grpSpPr>
          <a:xfrm>
            <a:off x="2411734" y="45454"/>
            <a:ext cx="536040" cy="180360"/>
            <a:chOff x="2411734" y="45454"/>
            <a:chExt cx="536040" cy="180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22">
              <p14:nvContentPartPr>
                <p14:cNvPr id="190" name="Input penna 189">
                  <a:extLst>
                    <a:ext uri="{FF2B5EF4-FFF2-40B4-BE49-F238E27FC236}">
                      <a16:creationId xmlns:a16="http://schemas.microsoft.com/office/drawing/2014/main" id="{72A5ED12-8B10-CA0A-A9E5-6A9687ABD79B}"/>
                    </a:ext>
                  </a:extLst>
                </p14:cNvPr>
                <p14:cNvContentPartPr/>
                <p14:nvPr/>
              </p14:nvContentPartPr>
              <p14:xfrm>
                <a:off x="2411734" y="45454"/>
                <a:ext cx="120960" cy="162720"/>
              </p14:xfrm>
            </p:contentPart>
          </mc:Choice>
          <mc:Fallback>
            <p:pic>
              <p:nvPicPr>
                <p:cNvPr id="190" name="Input penna 189">
                  <a:extLst>
                    <a:ext uri="{FF2B5EF4-FFF2-40B4-BE49-F238E27FC236}">
                      <a16:creationId xmlns:a16="http://schemas.microsoft.com/office/drawing/2014/main" id="{72A5ED12-8B10-CA0A-A9E5-6A9687ABD79B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2404174" y="37894"/>
                  <a:ext cx="13608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4">
              <p14:nvContentPartPr>
                <p14:cNvPr id="191" name="Input penna 190">
                  <a:extLst>
                    <a:ext uri="{FF2B5EF4-FFF2-40B4-BE49-F238E27FC236}">
                      <a16:creationId xmlns:a16="http://schemas.microsoft.com/office/drawing/2014/main" id="{92A87DA8-529A-C2A8-F18C-0846EE9CE4A9}"/>
                    </a:ext>
                  </a:extLst>
                </p14:cNvPr>
                <p14:cNvContentPartPr/>
                <p14:nvPr/>
              </p14:nvContentPartPr>
              <p14:xfrm>
                <a:off x="2594614" y="56614"/>
                <a:ext cx="49680" cy="147600"/>
              </p14:xfrm>
            </p:contentPart>
          </mc:Choice>
          <mc:Fallback>
            <p:pic>
              <p:nvPicPr>
                <p:cNvPr id="191" name="Input penna 190">
                  <a:extLst>
                    <a:ext uri="{FF2B5EF4-FFF2-40B4-BE49-F238E27FC236}">
                      <a16:creationId xmlns:a16="http://schemas.microsoft.com/office/drawing/2014/main" id="{92A87DA8-529A-C2A8-F18C-0846EE9CE4A9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2587054" y="49054"/>
                  <a:ext cx="6480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6">
              <p14:nvContentPartPr>
                <p14:cNvPr id="192" name="Input penna 191">
                  <a:extLst>
                    <a:ext uri="{FF2B5EF4-FFF2-40B4-BE49-F238E27FC236}">
                      <a16:creationId xmlns:a16="http://schemas.microsoft.com/office/drawing/2014/main" id="{C678C966-6161-75AD-C23B-F30E3C8E684F}"/>
                    </a:ext>
                  </a:extLst>
                </p14:cNvPr>
                <p14:cNvContentPartPr/>
                <p14:nvPr/>
              </p14:nvContentPartPr>
              <p14:xfrm>
                <a:off x="2717734" y="83974"/>
                <a:ext cx="57240" cy="141840"/>
              </p14:xfrm>
            </p:contentPart>
          </mc:Choice>
          <mc:Fallback>
            <p:pic>
              <p:nvPicPr>
                <p:cNvPr id="192" name="Input penna 191">
                  <a:extLst>
                    <a:ext uri="{FF2B5EF4-FFF2-40B4-BE49-F238E27FC236}">
                      <a16:creationId xmlns:a16="http://schemas.microsoft.com/office/drawing/2014/main" id="{C678C966-6161-75AD-C23B-F30E3C8E684F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2710174" y="76414"/>
                  <a:ext cx="72360" cy="15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8">
              <p14:nvContentPartPr>
                <p14:cNvPr id="193" name="Input penna 192">
                  <a:extLst>
                    <a:ext uri="{FF2B5EF4-FFF2-40B4-BE49-F238E27FC236}">
                      <a16:creationId xmlns:a16="http://schemas.microsoft.com/office/drawing/2014/main" id="{5BC12409-310F-C200-04CB-A5CCC7299B89}"/>
                    </a:ext>
                  </a:extLst>
                </p14:cNvPr>
                <p14:cNvContentPartPr/>
                <p14:nvPr/>
              </p14:nvContentPartPr>
              <p14:xfrm>
                <a:off x="2827534" y="115654"/>
                <a:ext cx="120240" cy="102960"/>
              </p14:xfrm>
            </p:contentPart>
          </mc:Choice>
          <mc:Fallback>
            <p:pic>
              <p:nvPicPr>
                <p:cNvPr id="193" name="Input penna 192">
                  <a:extLst>
                    <a:ext uri="{FF2B5EF4-FFF2-40B4-BE49-F238E27FC236}">
                      <a16:creationId xmlns:a16="http://schemas.microsoft.com/office/drawing/2014/main" id="{5BC12409-310F-C200-04CB-A5CCC7299B89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2819974" y="108094"/>
                  <a:ext cx="135360" cy="118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8" name="Gruppo 207">
            <a:extLst>
              <a:ext uri="{FF2B5EF4-FFF2-40B4-BE49-F238E27FC236}">
                <a16:creationId xmlns:a16="http://schemas.microsoft.com/office/drawing/2014/main" id="{93D62440-AE70-EABE-83E6-4258FE457D8D}"/>
              </a:ext>
            </a:extLst>
          </p:cNvPr>
          <p:cNvGrpSpPr/>
          <p:nvPr/>
        </p:nvGrpSpPr>
        <p:grpSpPr>
          <a:xfrm>
            <a:off x="1858054" y="1365934"/>
            <a:ext cx="721440" cy="651600"/>
            <a:chOff x="1858054" y="1365934"/>
            <a:chExt cx="721440" cy="651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30">
              <p14:nvContentPartPr>
                <p14:cNvPr id="196" name="Input penna 195">
                  <a:extLst>
                    <a:ext uri="{FF2B5EF4-FFF2-40B4-BE49-F238E27FC236}">
                      <a16:creationId xmlns:a16="http://schemas.microsoft.com/office/drawing/2014/main" id="{5AC7220A-A6EF-3E26-3816-B0975EAE1651}"/>
                    </a:ext>
                  </a:extLst>
                </p14:cNvPr>
                <p14:cNvContentPartPr/>
                <p14:nvPr/>
              </p14:nvContentPartPr>
              <p14:xfrm>
                <a:off x="2185654" y="1365934"/>
                <a:ext cx="165600" cy="284040"/>
              </p14:xfrm>
            </p:contentPart>
          </mc:Choice>
          <mc:Fallback>
            <p:pic>
              <p:nvPicPr>
                <p:cNvPr id="196" name="Input penna 195">
                  <a:extLst>
                    <a:ext uri="{FF2B5EF4-FFF2-40B4-BE49-F238E27FC236}">
                      <a16:creationId xmlns:a16="http://schemas.microsoft.com/office/drawing/2014/main" id="{5AC7220A-A6EF-3E26-3816-B0975EAE1651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2178094" y="1358374"/>
                  <a:ext cx="180720" cy="29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2">
              <p14:nvContentPartPr>
                <p14:cNvPr id="197" name="Input penna 196">
                  <a:extLst>
                    <a:ext uri="{FF2B5EF4-FFF2-40B4-BE49-F238E27FC236}">
                      <a16:creationId xmlns:a16="http://schemas.microsoft.com/office/drawing/2014/main" id="{5E5B1012-025C-F7EC-C899-5473C359FF2C}"/>
                    </a:ext>
                  </a:extLst>
                </p14:cNvPr>
                <p14:cNvContentPartPr/>
                <p14:nvPr/>
              </p14:nvContentPartPr>
              <p14:xfrm>
                <a:off x="2268454" y="1482574"/>
                <a:ext cx="49680" cy="178200"/>
              </p14:xfrm>
            </p:contentPart>
          </mc:Choice>
          <mc:Fallback>
            <p:pic>
              <p:nvPicPr>
                <p:cNvPr id="197" name="Input penna 196">
                  <a:extLst>
                    <a:ext uri="{FF2B5EF4-FFF2-40B4-BE49-F238E27FC236}">
                      <a16:creationId xmlns:a16="http://schemas.microsoft.com/office/drawing/2014/main" id="{5E5B1012-025C-F7EC-C899-5473C359FF2C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2261254" y="1475014"/>
                  <a:ext cx="64800" cy="19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4">
              <p14:nvContentPartPr>
                <p14:cNvPr id="198" name="Input penna 197">
                  <a:extLst>
                    <a:ext uri="{FF2B5EF4-FFF2-40B4-BE49-F238E27FC236}">
                      <a16:creationId xmlns:a16="http://schemas.microsoft.com/office/drawing/2014/main" id="{01A8CB00-7C3C-5213-1B71-0B1708ADD614}"/>
                    </a:ext>
                  </a:extLst>
                </p14:cNvPr>
                <p14:cNvContentPartPr/>
                <p14:nvPr/>
              </p14:nvContentPartPr>
              <p14:xfrm>
                <a:off x="2407414" y="1406614"/>
                <a:ext cx="73080" cy="290160"/>
              </p14:xfrm>
            </p:contentPart>
          </mc:Choice>
          <mc:Fallback>
            <p:pic>
              <p:nvPicPr>
                <p:cNvPr id="198" name="Input penna 197">
                  <a:extLst>
                    <a:ext uri="{FF2B5EF4-FFF2-40B4-BE49-F238E27FC236}">
                      <a16:creationId xmlns:a16="http://schemas.microsoft.com/office/drawing/2014/main" id="{01A8CB00-7C3C-5213-1B71-0B1708ADD614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2399854" y="1399054"/>
                  <a:ext cx="88200" cy="30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6">
              <p14:nvContentPartPr>
                <p14:cNvPr id="201" name="Input penna 200">
                  <a:extLst>
                    <a:ext uri="{FF2B5EF4-FFF2-40B4-BE49-F238E27FC236}">
                      <a16:creationId xmlns:a16="http://schemas.microsoft.com/office/drawing/2014/main" id="{C334BDB3-AB48-0D39-AD7C-14AEE8EE94F8}"/>
                    </a:ext>
                  </a:extLst>
                </p14:cNvPr>
                <p14:cNvContentPartPr/>
                <p14:nvPr/>
              </p14:nvContentPartPr>
              <p14:xfrm>
                <a:off x="2149294" y="1847614"/>
                <a:ext cx="108720" cy="169920"/>
              </p14:xfrm>
            </p:contentPart>
          </mc:Choice>
          <mc:Fallback>
            <p:pic>
              <p:nvPicPr>
                <p:cNvPr id="201" name="Input penna 200">
                  <a:extLst>
                    <a:ext uri="{FF2B5EF4-FFF2-40B4-BE49-F238E27FC236}">
                      <a16:creationId xmlns:a16="http://schemas.microsoft.com/office/drawing/2014/main" id="{C334BDB3-AB48-0D39-AD7C-14AEE8EE94F8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2141734" y="1840054"/>
                  <a:ext cx="12384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8">
              <p14:nvContentPartPr>
                <p14:cNvPr id="202" name="Input penna 201">
                  <a:extLst>
                    <a:ext uri="{FF2B5EF4-FFF2-40B4-BE49-F238E27FC236}">
                      <a16:creationId xmlns:a16="http://schemas.microsoft.com/office/drawing/2014/main" id="{297BDC71-0018-EEA4-2AF2-68338782EF00}"/>
                    </a:ext>
                  </a:extLst>
                </p14:cNvPr>
                <p14:cNvContentPartPr/>
                <p14:nvPr/>
              </p14:nvContentPartPr>
              <p14:xfrm>
                <a:off x="2340814" y="1854814"/>
                <a:ext cx="63360" cy="113040"/>
              </p14:xfrm>
            </p:contentPart>
          </mc:Choice>
          <mc:Fallback>
            <p:pic>
              <p:nvPicPr>
                <p:cNvPr id="202" name="Input penna 201">
                  <a:extLst>
                    <a:ext uri="{FF2B5EF4-FFF2-40B4-BE49-F238E27FC236}">
                      <a16:creationId xmlns:a16="http://schemas.microsoft.com/office/drawing/2014/main" id="{297BDC71-0018-EEA4-2AF2-68338782EF00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2333254" y="1847254"/>
                  <a:ext cx="78480" cy="12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0">
              <p14:nvContentPartPr>
                <p14:cNvPr id="203" name="Input penna 202">
                  <a:extLst>
                    <a:ext uri="{FF2B5EF4-FFF2-40B4-BE49-F238E27FC236}">
                      <a16:creationId xmlns:a16="http://schemas.microsoft.com/office/drawing/2014/main" id="{0B10FF0B-CB5E-1B2B-2488-481AEBD79ED4}"/>
                    </a:ext>
                  </a:extLst>
                </p14:cNvPr>
                <p14:cNvContentPartPr/>
                <p14:nvPr/>
              </p14:nvContentPartPr>
              <p14:xfrm>
                <a:off x="2474734" y="1805134"/>
                <a:ext cx="104760" cy="154440"/>
              </p14:xfrm>
            </p:contentPart>
          </mc:Choice>
          <mc:Fallback>
            <p:pic>
              <p:nvPicPr>
                <p:cNvPr id="203" name="Input penna 202">
                  <a:extLst>
                    <a:ext uri="{FF2B5EF4-FFF2-40B4-BE49-F238E27FC236}">
                      <a16:creationId xmlns:a16="http://schemas.microsoft.com/office/drawing/2014/main" id="{0B10FF0B-CB5E-1B2B-2488-481AEBD79ED4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2467174" y="1797574"/>
                  <a:ext cx="11988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2">
              <p14:nvContentPartPr>
                <p14:cNvPr id="204" name="Input penna 203">
                  <a:extLst>
                    <a:ext uri="{FF2B5EF4-FFF2-40B4-BE49-F238E27FC236}">
                      <a16:creationId xmlns:a16="http://schemas.microsoft.com/office/drawing/2014/main" id="{695D3661-06DE-BB1F-CE6E-8E6449B06227}"/>
                    </a:ext>
                  </a:extLst>
                </p14:cNvPr>
                <p14:cNvContentPartPr/>
                <p14:nvPr/>
              </p14:nvContentPartPr>
              <p14:xfrm>
                <a:off x="1858054" y="1689934"/>
                <a:ext cx="20520" cy="8280"/>
              </p14:xfrm>
            </p:contentPart>
          </mc:Choice>
          <mc:Fallback>
            <p:pic>
              <p:nvPicPr>
                <p:cNvPr id="204" name="Input penna 203">
                  <a:extLst>
                    <a:ext uri="{FF2B5EF4-FFF2-40B4-BE49-F238E27FC236}">
                      <a16:creationId xmlns:a16="http://schemas.microsoft.com/office/drawing/2014/main" id="{695D3661-06DE-BB1F-CE6E-8E6449B06227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1850494" y="1682374"/>
                  <a:ext cx="35280" cy="2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4">
              <p14:nvContentPartPr>
                <p14:cNvPr id="205" name="Input penna 204">
                  <a:extLst>
                    <a:ext uri="{FF2B5EF4-FFF2-40B4-BE49-F238E27FC236}">
                      <a16:creationId xmlns:a16="http://schemas.microsoft.com/office/drawing/2014/main" id="{4C104D0A-8882-CD55-AC61-9135B93BC7C3}"/>
                    </a:ext>
                  </a:extLst>
                </p14:cNvPr>
                <p14:cNvContentPartPr/>
                <p14:nvPr/>
              </p14:nvContentPartPr>
              <p14:xfrm>
                <a:off x="1984774" y="1673734"/>
                <a:ext cx="18720" cy="2880"/>
              </p14:xfrm>
            </p:contentPart>
          </mc:Choice>
          <mc:Fallback>
            <p:pic>
              <p:nvPicPr>
                <p:cNvPr id="205" name="Input penna 204">
                  <a:extLst>
                    <a:ext uri="{FF2B5EF4-FFF2-40B4-BE49-F238E27FC236}">
                      <a16:creationId xmlns:a16="http://schemas.microsoft.com/office/drawing/2014/main" id="{4C104D0A-8882-CD55-AC61-9135B93BC7C3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1977214" y="1666174"/>
                  <a:ext cx="3384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6">
              <p14:nvContentPartPr>
                <p14:cNvPr id="206" name="Input penna 205">
                  <a:extLst>
                    <a:ext uri="{FF2B5EF4-FFF2-40B4-BE49-F238E27FC236}">
                      <a16:creationId xmlns:a16="http://schemas.microsoft.com/office/drawing/2014/main" id="{A83DA018-0415-0278-717B-09556D966A54}"/>
                    </a:ext>
                  </a:extLst>
                </p14:cNvPr>
                <p14:cNvContentPartPr/>
                <p14:nvPr/>
              </p14:nvContentPartPr>
              <p14:xfrm>
                <a:off x="2074054" y="1712254"/>
                <a:ext cx="11160" cy="18000"/>
              </p14:xfrm>
            </p:contentPart>
          </mc:Choice>
          <mc:Fallback>
            <p:pic>
              <p:nvPicPr>
                <p:cNvPr id="206" name="Input penna 205">
                  <a:extLst>
                    <a:ext uri="{FF2B5EF4-FFF2-40B4-BE49-F238E27FC236}">
                      <a16:creationId xmlns:a16="http://schemas.microsoft.com/office/drawing/2014/main" id="{A83DA018-0415-0278-717B-09556D966A54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2066494" y="1704694"/>
                  <a:ext cx="26280" cy="33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48">
            <p14:nvContentPartPr>
              <p14:cNvPr id="209" name="Input penna 208">
                <a:extLst>
                  <a:ext uri="{FF2B5EF4-FFF2-40B4-BE49-F238E27FC236}">
                    <a16:creationId xmlns:a16="http://schemas.microsoft.com/office/drawing/2014/main" id="{973310A9-C1F2-64B0-D0FF-81FD536D8B62}"/>
                  </a:ext>
                </a:extLst>
              </p14:cNvPr>
              <p14:cNvContentPartPr/>
              <p14:nvPr/>
            </p14:nvContentPartPr>
            <p14:xfrm>
              <a:off x="1998094" y="1300054"/>
              <a:ext cx="114120" cy="287280"/>
            </p14:xfrm>
          </p:contentPart>
        </mc:Choice>
        <mc:Fallback>
          <p:pic>
            <p:nvPicPr>
              <p:cNvPr id="209" name="Input penna 208">
                <a:extLst>
                  <a:ext uri="{FF2B5EF4-FFF2-40B4-BE49-F238E27FC236}">
                    <a16:creationId xmlns:a16="http://schemas.microsoft.com/office/drawing/2014/main" id="{973310A9-C1F2-64B0-D0FF-81FD536D8B62}"/>
                  </a:ext>
                </a:extLst>
              </p:cNvPr>
              <p:cNvPicPr/>
              <p:nvPr/>
            </p:nvPicPr>
            <p:blipFill>
              <a:blip r:embed="rId249"/>
              <a:stretch>
                <a:fillRect/>
              </a:stretch>
            </p:blipFill>
            <p:spPr>
              <a:xfrm>
                <a:off x="1990534" y="1292494"/>
                <a:ext cx="129240" cy="302400"/>
              </a:xfrm>
              <a:prstGeom prst="rect">
                <a:avLst/>
              </a:prstGeom>
            </p:spPr>
          </p:pic>
        </mc:Fallback>
      </mc:AlternateContent>
      <p:grpSp>
        <p:nvGrpSpPr>
          <p:cNvPr id="229" name="Gruppo 228">
            <a:extLst>
              <a:ext uri="{FF2B5EF4-FFF2-40B4-BE49-F238E27FC236}">
                <a16:creationId xmlns:a16="http://schemas.microsoft.com/office/drawing/2014/main" id="{79036180-B690-027F-3B7D-2B919D04D69D}"/>
              </a:ext>
            </a:extLst>
          </p:cNvPr>
          <p:cNvGrpSpPr/>
          <p:nvPr/>
        </p:nvGrpSpPr>
        <p:grpSpPr>
          <a:xfrm>
            <a:off x="2823214" y="1364134"/>
            <a:ext cx="200880" cy="249840"/>
            <a:chOff x="2823214" y="1364134"/>
            <a:chExt cx="200880" cy="249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50">
              <p14:nvContentPartPr>
                <p14:cNvPr id="210" name="Input penna 209">
                  <a:extLst>
                    <a:ext uri="{FF2B5EF4-FFF2-40B4-BE49-F238E27FC236}">
                      <a16:creationId xmlns:a16="http://schemas.microsoft.com/office/drawing/2014/main" id="{B865AE1F-A41B-4548-BD9B-DFD6B83B1C73}"/>
                    </a:ext>
                  </a:extLst>
                </p14:cNvPr>
                <p14:cNvContentPartPr/>
                <p14:nvPr/>
              </p14:nvContentPartPr>
              <p14:xfrm>
                <a:off x="2823214" y="1364134"/>
                <a:ext cx="124200" cy="249840"/>
              </p14:xfrm>
            </p:contentPart>
          </mc:Choice>
          <mc:Fallback>
            <p:pic>
              <p:nvPicPr>
                <p:cNvPr id="210" name="Input penna 209">
                  <a:extLst>
                    <a:ext uri="{FF2B5EF4-FFF2-40B4-BE49-F238E27FC236}">
                      <a16:creationId xmlns:a16="http://schemas.microsoft.com/office/drawing/2014/main" id="{B865AE1F-A41B-4548-BD9B-DFD6B83B1C73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2815654" y="1356574"/>
                  <a:ext cx="139320" cy="26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2">
              <p14:nvContentPartPr>
                <p14:cNvPr id="211" name="Input penna 210">
                  <a:extLst>
                    <a:ext uri="{FF2B5EF4-FFF2-40B4-BE49-F238E27FC236}">
                      <a16:creationId xmlns:a16="http://schemas.microsoft.com/office/drawing/2014/main" id="{367B20C7-E963-C175-8A12-EB818EFD0C43}"/>
                    </a:ext>
                  </a:extLst>
                </p14:cNvPr>
                <p14:cNvContentPartPr/>
                <p14:nvPr/>
              </p14:nvContentPartPr>
              <p14:xfrm>
                <a:off x="2834734" y="1493734"/>
                <a:ext cx="189360" cy="16200"/>
              </p14:xfrm>
            </p:contentPart>
          </mc:Choice>
          <mc:Fallback>
            <p:pic>
              <p:nvPicPr>
                <p:cNvPr id="211" name="Input penna 210">
                  <a:extLst>
                    <a:ext uri="{FF2B5EF4-FFF2-40B4-BE49-F238E27FC236}">
                      <a16:creationId xmlns:a16="http://schemas.microsoft.com/office/drawing/2014/main" id="{367B20C7-E963-C175-8A12-EB818EFD0C43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2827174" y="1486174"/>
                  <a:ext cx="204480" cy="31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7" name="Gruppo 226">
            <a:extLst>
              <a:ext uri="{FF2B5EF4-FFF2-40B4-BE49-F238E27FC236}">
                <a16:creationId xmlns:a16="http://schemas.microsoft.com/office/drawing/2014/main" id="{C8DCE4E1-B863-0453-810E-D24A6C2651F2}"/>
              </a:ext>
            </a:extLst>
          </p:cNvPr>
          <p:cNvGrpSpPr/>
          <p:nvPr/>
        </p:nvGrpSpPr>
        <p:grpSpPr>
          <a:xfrm>
            <a:off x="3176734" y="1248214"/>
            <a:ext cx="252000" cy="408600"/>
            <a:chOff x="3176734" y="1248214"/>
            <a:chExt cx="252000" cy="408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54">
              <p14:nvContentPartPr>
                <p14:cNvPr id="212" name="Input penna 211">
                  <a:extLst>
                    <a:ext uri="{FF2B5EF4-FFF2-40B4-BE49-F238E27FC236}">
                      <a16:creationId xmlns:a16="http://schemas.microsoft.com/office/drawing/2014/main" id="{200B9154-3B44-4FF1-DDD7-5DD0623034FC}"/>
                    </a:ext>
                  </a:extLst>
                </p14:cNvPr>
                <p14:cNvContentPartPr/>
                <p14:nvPr/>
              </p14:nvContentPartPr>
              <p14:xfrm>
                <a:off x="3264574" y="1248214"/>
                <a:ext cx="154800" cy="226800"/>
              </p14:xfrm>
            </p:contentPart>
          </mc:Choice>
          <mc:Fallback>
            <p:pic>
              <p:nvPicPr>
                <p:cNvPr id="212" name="Input penna 211">
                  <a:extLst>
                    <a:ext uri="{FF2B5EF4-FFF2-40B4-BE49-F238E27FC236}">
                      <a16:creationId xmlns:a16="http://schemas.microsoft.com/office/drawing/2014/main" id="{200B9154-3B44-4FF1-DDD7-5DD0623034FC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3257014" y="1240654"/>
                  <a:ext cx="169920" cy="24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6">
              <p14:nvContentPartPr>
                <p14:cNvPr id="213" name="Input penna 212">
                  <a:extLst>
                    <a:ext uri="{FF2B5EF4-FFF2-40B4-BE49-F238E27FC236}">
                      <a16:creationId xmlns:a16="http://schemas.microsoft.com/office/drawing/2014/main" id="{CFD4688D-2C73-B44E-D314-D9150700F952}"/>
                    </a:ext>
                  </a:extLst>
                </p14:cNvPr>
                <p14:cNvContentPartPr/>
                <p14:nvPr/>
              </p14:nvContentPartPr>
              <p14:xfrm>
                <a:off x="3233614" y="1332094"/>
                <a:ext cx="190440" cy="23400"/>
              </p14:xfrm>
            </p:contentPart>
          </mc:Choice>
          <mc:Fallback>
            <p:pic>
              <p:nvPicPr>
                <p:cNvPr id="213" name="Input penna 212">
                  <a:extLst>
                    <a:ext uri="{FF2B5EF4-FFF2-40B4-BE49-F238E27FC236}">
                      <a16:creationId xmlns:a16="http://schemas.microsoft.com/office/drawing/2014/main" id="{CFD4688D-2C73-B44E-D314-D9150700F952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3226054" y="1324534"/>
                  <a:ext cx="20520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8">
              <p14:nvContentPartPr>
                <p14:cNvPr id="214" name="Input penna 213">
                  <a:extLst>
                    <a:ext uri="{FF2B5EF4-FFF2-40B4-BE49-F238E27FC236}">
                      <a16:creationId xmlns:a16="http://schemas.microsoft.com/office/drawing/2014/main" id="{F18C280D-D25C-9B9C-2C1A-380B2FA8DC52}"/>
                    </a:ext>
                  </a:extLst>
                </p14:cNvPr>
                <p14:cNvContentPartPr/>
                <p14:nvPr/>
              </p14:nvContentPartPr>
              <p14:xfrm>
                <a:off x="3176734" y="1452334"/>
                <a:ext cx="252000" cy="30600"/>
              </p14:xfrm>
            </p:contentPart>
          </mc:Choice>
          <mc:Fallback>
            <p:pic>
              <p:nvPicPr>
                <p:cNvPr id="214" name="Input penna 213">
                  <a:extLst>
                    <a:ext uri="{FF2B5EF4-FFF2-40B4-BE49-F238E27FC236}">
                      <a16:creationId xmlns:a16="http://schemas.microsoft.com/office/drawing/2014/main" id="{F18C280D-D25C-9B9C-2C1A-380B2FA8DC52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3169174" y="1444774"/>
                  <a:ext cx="26676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0">
              <p14:nvContentPartPr>
                <p14:cNvPr id="215" name="Input penna 214">
                  <a:extLst>
                    <a:ext uri="{FF2B5EF4-FFF2-40B4-BE49-F238E27FC236}">
                      <a16:creationId xmlns:a16="http://schemas.microsoft.com/office/drawing/2014/main" id="{C7D65ED3-EE09-D79D-0BF6-E0BBFC8B4CF2}"/>
                    </a:ext>
                  </a:extLst>
                </p14:cNvPr>
                <p14:cNvContentPartPr/>
                <p14:nvPr/>
              </p14:nvContentPartPr>
              <p14:xfrm>
                <a:off x="3316774" y="1468894"/>
                <a:ext cx="16560" cy="87480"/>
              </p14:xfrm>
            </p:contentPart>
          </mc:Choice>
          <mc:Fallback>
            <p:pic>
              <p:nvPicPr>
                <p:cNvPr id="215" name="Input penna 214">
                  <a:extLst>
                    <a:ext uri="{FF2B5EF4-FFF2-40B4-BE49-F238E27FC236}">
                      <a16:creationId xmlns:a16="http://schemas.microsoft.com/office/drawing/2014/main" id="{C7D65ED3-EE09-D79D-0BF6-E0BBFC8B4CF2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3309214" y="1461334"/>
                  <a:ext cx="31680" cy="10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2">
              <p14:nvContentPartPr>
                <p14:cNvPr id="216" name="Input penna 215">
                  <a:extLst>
                    <a:ext uri="{FF2B5EF4-FFF2-40B4-BE49-F238E27FC236}">
                      <a16:creationId xmlns:a16="http://schemas.microsoft.com/office/drawing/2014/main" id="{E264ED66-96F6-90D6-C64F-8E32D7EDBD91}"/>
                    </a:ext>
                  </a:extLst>
                </p14:cNvPr>
                <p14:cNvContentPartPr/>
                <p14:nvPr/>
              </p14:nvContentPartPr>
              <p14:xfrm>
                <a:off x="3218134" y="1545214"/>
                <a:ext cx="159480" cy="111600"/>
              </p14:xfrm>
            </p:contentPart>
          </mc:Choice>
          <mc:Fallback>
            <p:pic>
              <p:nvPicPr>
                <p:cNvPr id="216" name="Input penna 215">
                  <a:extLst>
                    <a:ext uri="{FF2B5EF4-FFF2-40B4-BE49-F238E27FC236}">
                      <a16:creationId xmlns:a16="http://schemas.microsoft.com/office/drawing/2014/main" id="{E264ED66-96F6-90D6-C64F-8E32D7EDBD91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3210934" y="1537654"/>
                  <a:ext cx="174600" cy="126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5" name="Gruppo 224">
            <a:extLst>
              <a:ext uri="{FF2B5EF4-FFF2-40B4-BE49-F238E27FC236}">
                <a16:creationId xmlns:a16="http://schemas.microsoft.com/office/drawing/2014/main" id="{926F743E-8C84-9C5D-E379-DBCDC624E9DC}"/>
              </a:ext>
            </a:extLst>
          </p:cNvPr>
          <p:cNvGrpSpPr/>
          <p:nvPr/>
        </p:nvGrpSpPr>
        <p:grpSpPr>
          <a:xfrm>
            <a:off x="2912134" y="1765174"/>
            <a:ext cx="724680" cy="231480"/>
            <a:chOff x="2912134" y="1765174"/>
            <a:chExt cx="724680" cy="231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64">
              <p14:nvContentPartPr>
                <p14:cNvPr id="217" name="Input penna 216">
                  <a:extLst>
                    <a:ext uri="{FF2B5EF4-FFF2-40B4-BE49-F238E27FC236}">
                      <a16:creationId xmlns:a16="http://schemas.microsoft.com/office/drawing/2014/main" id="{EE04D4CE-1858-E4E5-5D1A-437B370CB225}"/>
                    </a:ext>
                  </a:extLst>
                </p14:cNvPr>
                <p14:cNvContentPartPr/>
                <p14:nvPr/>
              </p14:nvContentPartPr>
              <p14:xfrm>
                <a:off x="2912134" y="1813054"/>
                <a:ext cx="119520" cy="183600"/>
              </p14:xfrm>
            </p:contentPart>
          </mc:Choice>
          <mc:Fallback>
            <p:pic>
              <p:nvPicPr>
                <p:cNvPr id="217" name="Input penna 216">
                  <a:extLst>
                    <a:ext uri="{FF2B5EF4-FFF2-40B4-BE49-F238E27FC236}">
                      <a16:creationId xmlns:a16="http://schemas.microsoft.com/office/drawing/2014/main" id="{EE04D4CE-1858-E4E5-5D1A-437B370CB225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2904574" y="1805494"/>
                  <a:ext cx="13464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6">
              <p14:nvContentPartPr>
                <p14:cNvPr id="218" name="Input penna 217">
                  <a:extLst>
                    <a:ext uri="{FF2B5EF4-FFF2-40B4-BE49-F238E27FC236}">
                      <a16:creationId xmlns:a16="http://schemas.microsoft.com/office/drawing/2014/main" id="{772A3A07-185F-D6DC-6A70-4E867F153E30}"/>
                    </a:ext>
                  </a:extLst>
                </p14:cNvPr>
                <p14:cNvContentPartPr/>
                <p14:nvPr/>
              </p14:nvContentPartPr>
              <p14:xfrm>
                <a:off x="3109774" y="1845814"/>
                <a:ext cx="28800" cy="110160"/>
              </p14:xfrm>
            </p:contentPart>
          </mc:Choice>
          <mc:Fallback>
            <p:pic>
              <p:nvPicPr>
                <p:cNvPr id="218" name="Input penna 217">
                  <a:extLst>
                    <a:ext uri="{FF2B5EF4-FFF2-40B4-BE49-F238E27FC236}">
                      <a16:creationId xmlns:a16="http://schemas.microsoft.com/office/drawing/2014/main" id="{772A3A07-185F-D6DC-6A70-4E867F153E30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3102214" y="1838254"/>
                  <a:ext cx="4392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8">
              <p14:nvContentPartPr>
                <p14:cNvPr id="219" name="Input penna 218">
                  <a:extLst>
                    <a:ext uri="{FF2B5EF4-FFF2-40B4-BE49-F238E27FC236}">
                      <a16:creationId xmlns:a16="http://schemas.microsoft.com/office/drawing/2014/main" id="{51147DBF-3DEC-B678-CDDF-E06A8E8408F9}"/>
                    </a:ext>
                  </a:extLst>
                </p14:cNvPr>
                <p14:cNvContentPartPr/>
                <p14:nvPr/>
              </p14:nvContentPartPr>
              <p14:xfrm>
                <a:off x="3172774" y="1864174"/>
                <a:ext cx="79560" cy="107640"/>
              </p14:xfrm>
            </p:contentPart>
          </mc:Choice>
          <mc:Fallback>
            <p:pic>
              <p:nvPicPr>
                <p:cNvPr id="219" name="Input penna 218">
                  <a:extLst>
                    <a:ext uri="{FF2B5EF4-FFF2-40B4-BE49-F238E27FC236}">
                      <a16:creationId xmlns:a16="http://schemas.microsoft.com/office/drawing/2014/main" id="{51147DBF-3DEC-B678-CDDF-E06A8E8408F9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3165214" y="1856614"/>
                  <a:ext cx="9468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0">
              <p14:nvContentPartPr>
                <p14:cNvPr id="220" name="Input penna 219">
                  <a:extLst>
                    <a:ext uri="{FF2B5EF4-FFF2-40B4-BE49-F238E27FC236}">
                      <a16:creationId xmlns:a16="http://schemas.microsoft.com/office/drawing/2014/main" id="{EB84E9FB-68D2-E16E-7D31-12D594E1F154}"/>
                    </a:ext>
                  </a:extLst>
                </p14:cNvPr>
                <p14:cNvContentPartPr/>
                <p14:nvPr/>
              </p14:nvContentPartPr>
              <p14:xfrm>
                <a:off x="3327574" y="1834654"/>
                <a:ext cx="84960" cy="85320"/>
              </p14:xfrm>
            </p:contentPart>
          </mc:Choice>
          <mc:Fallback>
            <p:pic>
              <p:nvPicPr>
                <p:cNvPr id="220" name="Input penna 219">
                  <a:extLst>
                    <a:ext uri="{FF2B5EF4-FFF2-40B4-BE49-F238E27FC236}">
                      <a16:creationId xmlns:a16="http://schemas.microsoft.com/office/drawing/2014/main" id="{EB84E9FB-68D2-E16E-7D31-12D594E1F154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3320014" y="1827094"/>
                  <a:ext cx="10008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2">
              <p14:nvContentPartPr>
                <p14:cNvPr id="221" name="Input penna 220">
                  <a:extLst>
                    <a:ext uri="{FF2B5EF4-FFF2-40B4-BE49-F238E27FC236}">
                      <a16:creationId xmlns:a16="http://schemas.microsoft.com/office/drawing/2014/main" id="{5546228F-AA3E-8134-68B2-8186427927CD}"/>
                    </a:ext>
                  </a:extLst>
                </p14:cNvPr>
                <p14:cNvContentPartPr/>
                <p14:nvPr/>
              </p14:nvContentPartPr>
              <p14:xfrm>
                <a:off x="3412174" y="1769134"/>
                <a:ext cx="26640" cy="141840"/>
              </p14:xfrm>
            </p:contentPart>
          </mc:Choice>
          <mc:Fallback>
            <p:pic>
              <p:nvPicPr>
                <p:cNvPr id="221" name="Input penna 220">
                  <a:extLst>
                    <a:ext uri="{FF2B5EF4-FFF2-40B4-BE49-F238E27FC236}">
                      <a16:creationId xmlns:a16="http://schemas.microsoft.com/office/drawing/2014/main" id="{5546228F-AA3E-8134-68B2-8186427927CD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3404614" y="1761574"/>
                  <a:ext cx="41760" cy="15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4">
              <p14:nvContentPartPr>
                <p14:cNvPr id="222" name="Input penna 221">
                  <a:extLst>
                    <a:ext uri="{FF2B5EF4-FFF2-40B4-BE49-F238E27FC236}">
                      <a16:creationId xmlns:a16="http://schemas.microsoft.com/office/drawing/2014/main" id="{618A1191-07DF-42C7-40E9-3856B751D4FD}"/>
                    </a:ext>
                  </a:extLst>
                </p14:cNvPr>
                <p14:cNvContentPartPr/>
                <p14:nvPr/>
              </p14:nvContentPartPr>
              <p14:xfrm>
                <a:off x="3422254" y="1824214"/>
                <a:ext cx="67320" cy="48240"/>
              </p14:xfrm>
            </p:contentPart>
          </mc:Choice>
          <mc:Fallback>
            <p:pic>
              <p:nvPicPr>
                <p:cNvPr id="222" name="Input penna 221">
                  <a:extLst>
                    <a:ext uri="{FF2B5EF4-FFF2-40B4-BE49-F238E27FC236}">
                      <a16:creationId xmlns:a16="http://schemas.microsoft.com/office/drawing/2014/main" id="{618A1191-07DF-42C7-40E9-3856B751D4FD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3414694" y="1816654"/>
                  <a:ext cx="82440" cy="6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6">
              <p14:nvContentPartPr>
                <p14:cNvPr id="223" name="Input penna 222">
                  <a:extLst>
                    <a:ext uri="{FF2B5EF4-FFF2-40B4-BE49-F238E27FC236}">
                      <a16:creationId xmlns:a16="http://schemas.microsoft.com/office/drawing/2014/main" id="{4D8EC0E9-B859-55D5-EBA6-947511BC6691}"/>
                    </a:ext>
                  </a:extLst>
                </p14:cNvPr>
                <p14:cNvContentPartPr/>
                <p14:nvPr/>
              </p14:nvContentPartPr>
              <p14:xfrm>
                <a:off x="3577414" y="1765174"/>
                <a:ext cx="59400" cy="185040"/>
              </p14:xfrm>
            </p:contentPart>
          </mc:Choice>
          <mc:Fallback>
            <p:pic>
              <p:nvPicPr>
                <p:cNvPr id="223" name="Input penna 222">
                  <a:extLst>
                    <a:ext uri="{FF2B5EF4-FFF2-40B4-BE49-F238E27FC236}">
                      <a16:creationId xmlns:a16="http://schemas.microsoft.com/office/drawing/2014/main" id="{4D8EC0E9-B859-55D5-EBA6-947511BC6691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3569854" y="1757614"/>
                  <a:ext cx="74520" cy="2001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829616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23068A-4D54-F86C-9679-0B39C79DD8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B2FC42F-3DCB-88D9-29AE-AE6486AD1915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FFAD4C-37D0-4FE6-31F1-88D6D5C71806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AC8C75-5A89-FF41-154D-D37EA195B5CB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2436B3A3-5365-9944-3F48-9F2A085E6139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CA42C2BD-1C50-760B-2EAA-0ECA6433AD91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36C5C575-498F-6FAA-0542-21B063BE18A3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A51A5B34-7121-1813-5493-71FF914D63D1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00738B69-563E-715B-7A1F-5E849B21F7F4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5755FE4A-B8C5-1072-8EE0-7612AD446B8C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610EFABB-BB85-041F-7F2E-A3569CCDF0A6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C623B04F-B2BE-A235-2B8A-FD6CA92C7D60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46E7B495-32F1-4EA8-6CF9-ECE5D065B20F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EB1718C3-D9F3-0151-CF50-FCDF73C233FC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1FF9FB58-0AA7-9C59-A467-53B334BAFD2B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125E287E-9DD4-46E2-69E1-053F4A583C62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9AF0AD43-DE69-E44E-2CAD-5EC5FB3CB5AC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32D875C5-6255-259B-6791-FB209B2793F5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F1C0F083-F229-AC0E-974C-E8339E84413E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E604265D-3445-776B-60BA-45F7F579EEF9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F519A385-06C9-C0CB-F052-BA8FB5C63DC4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5CD1394B-B4F6-CF2D-112F-BB3B418CA38C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46841D92-519A-C02F-4D4E-686B02041A40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044F42E6-401D-146E-F9D4-01598BDCD089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0F1C804F-26C2-0D61-D793-898D03D9E27C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14643D82-A408-BCBE-9551-751F7660A082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61508D79-73A3-FB7C-A5EF-1220144C33E7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2E2D9EF0-9583-AEA7-F28C-C3E743AE6E0E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396A82B6-7663-D546-97BB-1AC70B65FCF9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64353F30-61C2-4081-F2E6-83A32E9BAC10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F9834A93-FFFD-802A-5AEC-0CD5582A42F4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89BFECD8-CA6C-DD3B-743C-C542B0510617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CB944F6B-F4F8-6EB5-09C8-23E1A294470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033BCABF-D43F-9A32-90C6-52C8ED3EE3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C6D7F67C-0FD4-CCFA-0457-BE6EE6E59210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CF13B77-3D17-646A-F299-930F175B79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9FD492C9-0027-21CF-7CD1-184C972E4A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Carattere, schermata, linea&#10;&#10;Descrizione generata automaticamente">
            <a:extLst>
              <a:ext uri="{FF2B5EF4-FFF2-40B4-BE49-F238E27FC236}">
                <a16:creationId xmlns:a16="http://schemas.microsoft.com/office/drawing/2014/main" id="{885A3534-EACC-4027-F37A-EE9B82C031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7450" y="2825750"/>
            <a:ext cx="4737100" cy="12065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7A4FEEFF-C1ED-761F-EAC6-7A102D43FD3A}"/>
                  </a:ext>
                </a:extLst>
              </p14:cNvPr>
              <p14:cNvContentPartPr/>
              <p14:nvPr/>
            </p14:nvContentPartPr>
            <p14:xfrm>
              <a:off x="2985590" y="4486711"/>
              <a:ext cx="139680" cy="355680"/>
            </p14:xfrm>
          </p:contentPart>
        </mc:Choice>
        <mc:Fallback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7A4FEEFF-C1ED-761F-EAC6-7A102D43FD3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978030" y="4479511"/>
                <a:ext cx="154440" cy="370800"/>
              </a:xfrm>
              <a:prstGeom prst="rect">
                <a:avLst/>
              </a:prstGeom>
            </p:spPr>
          </p:pic>
        </mc:Fallback>
      </mc:AlternateContent>
      <p:grpSp>
        <p:nvGrpSpPr>
          <p:cNvPr id="32" name="Gruppo 31">
            <a:extLst>
              <a:ext uri="{FF2B5EF4-FFF2-40B4-BE49-F238E27FC236}">
                <a16:creationId xmlns:a16="http://schemas.microsoft.com/office/drawing/2014/main" id="{43D6ABDE-951A-346D-5D3B-F130B3F362D4}"/>
              </a:ext>
            </a:extLst>
          </p:cNvPr>
          <p:cNvGrpSpPr/>
          <p:nvPr/>
        </p:nvGrpSpPr>
        <p:grpSpPr>
          <a:xfrm>
            <a:off x="3345590" y="4453231"/>
            <a:ext cx="363240" cy="338040"/>
            <a:chOff x="3345590" y="4453231"/>
            <a:chExt cx="363240" cy="338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C48A4D54-77FC-93F8-B331-0E1E854772C5}"/>
                    </a:ext>
                  </a:extLst>
                </p14:cNvPr>
                <p14:cNvContentPartPr/>
                <p14:nvPr/>
              </p14:nvContentPartPr>
              <p14:xfrm>
                <a:off x="3345590" y="4483831"/>
                <a:ext cx="164880" cy="20448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C48A4D54-77FC-93F8-B331-0E1E854772C5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338030" y="4476271"/>
                  <a:ext cx="180000" cy="21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6934001C-4875-44CE-7610-44D2CCAC6F31}"/>
                    </a:ext>
                  </a:extLst>
                </p14:cNvPr>
                <p14:cNvContentPartPr/>
                <p14:nvPr/>
              </p14:nvContentPartPr>
              <p14:xfrm>
                <a:off x="3564110" y="4498951"/>
                <a:ext cx="72000" cy="900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6934001C-4875-44CE-7610-44D2CCAC6F31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3556550" y="4491391"/>
                  <a:ext cx="8712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3324A2B3-D5BA-0251-9406-4D2061423B2A}"/>
                    </a:ext>
                  </a:extLst>
                </p14:cNvPr>
                <p14:cNvContentPartPr/>
                <p14:nvPr/>
              </p14:nvContentPartPr>
              <p14:xfrm>
                <a:off x="3537110" y="4588591"/>
                <a:ext cx="85680" cy="2448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3324A2B3-D5BA-0251-9406-4D2061423B2A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3529550" y="4581031"/>
                  <a:ext cx="10080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24E4D949-2574-13D2-6C5E-43FFA3BE1C9E}"/>
                    </a:ext>
                  </a:extLst>
                </p14:cNvPr>
                <p14:cNvContentPartPr/>
                <p14:nvPr/>
              </p14:nvContentPartPr>
              <p14:xfrm>
                <a:off x="3670670" y="4453231"/>
                <a:ext cx="38160" cy="12924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24E4D949-2574-13D2-6C5E-43FFA3BE1C9E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3663470" y="4445671"/>
                  <a:ext cx="53280" cy="14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628A142B-8EF7-6439-F171-4AB560E33FC8}"/>
                    </a:ext>
                  </a:extLst>
                </p14:cNvPr>
                <p14:cNvContentPartPr/>
                <p14:nvPr/>
              </p14:nvContentPartPr>
              <p14:xfrm>
                <a:off x="3517670" y="4667791"/>
                <a:ext cx="114120" cy="12348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628A142B-8EF7-6439-F171-4AB560E33FC8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3510110" y="4660231"/>
                  <a:ext cx="129240" cy="138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2" name="Gruppo 71">
            <a:extLst>
              <a:ext uri="{FF2B5EF4-FFF2-40B4-BE49-F238E27FC236}">
                <a16:creationId xmlns:a16="http://schemas.microsoft.com/office/drawing/2014/main" id="{E7327F7A-2822-1DC6-100A-BB436225585E}"/>
              </a:ext>
            </a:extLst>
          </p:cNvPr>
          <p:cNvGrpSpPr/>
          <p:nvPr/>
        </p:nvGrpSpPr>
        <p:grpSpPr>
          <a:xfrm>
            <a:off x="4562030" y="4430911"/>
            <a:ext cx="1138680" cy="518400"/>
            <a:chOff x="4562030" y="4430911"/>
            <a:chExt cx="1138680" cy="518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B8CA176E-A4C4-92DA-3FB5-A7D60D97592F}"/>
                    </a:ext>
                  </a:extLst>
                </p14:cNvPr>
                <p14:cNvContentPartPr/>
                <p14:nvPr/>
              </p14:nvContentPartPr>
              <p14:xfrm>
                <a:off x="4562030" y="4593991"/>
                <a:ext cx="99720" cy="2448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B8CA176E-A4C4-92DA-3FB5-A7D60D97592F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4554470" y="4586431"/>
                  <a:ext cx="11448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FB9DF345-F7BA-B85F-B85A-2A6AE300AA25}"/>
                    </a:ext>
                  </a:extLst>
                </p14:cNvPr>
                <p14:cNvContentPartPr/>
                <p14:nvPr/>
              </p14:nvContentPartPr>
              <p14:xfrm>
                <a:off x="4563470" y="4716391"/>
                <a:ext cx="241200" cy="54000"/>
              </p14:xfrm>
            </p:contentPart>
          </mc:Choice>
          <mc:Fallback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FB9DF345-F7BA-B85F-B85A-2A6AE300AA25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555910" y="4708831"/>
                  <a:ext cx="255960" cy="6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71A9C1E7-A581-4890-C30E-384460C31537}"/>
                    </a:ext>
                  </a:extLst>
                </p14:cNvPr>
                <p14:cNvContentPartPr/>
                <p14:nvPr/>
              </p14:nvContentPartPr>
              <p14:xfrm>
                <a:off x="5051990" y="4527391"/>
                <a:ext cx="216360" cy="302400"/>
              </p14:xfrm>
            </p:contentPart>
          </mc:Choice>
          <mc:Fallback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71A9C1E7-A581-4890-C30E-384460C31537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5044430" y="4519831"/>
                  <a:ext cx="231480" cy="31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BB9F7D57-492E-AB6D-D220-FF257A9EF170}"/>
                    </a:ext>
                  </a:extLst>
                </p14:cNvPr>
                <p14:cNvContentPartPr/>
                <p14:nvPr/>
              </p14:nvContentPartPr>
              <p14:xfrm>
                <a:off x="5264390" y="4575631"/>
                <a:ext cx="160920" cy="18792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BB9F7D57-492E-AB6D-D220-FF257A9EF170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5256830" y="4568071"/>
                  <a:ext cx="176040" cy="20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C31F8842-C88A-4068-C90E-0EA621674EF1}"/>
                    </a:ext>
                  </a:extLst>
                </p14:cNvPr>
                <p14:cNvContentPartPr/>
                <p14:nvPr/>
              </p14:nvContentPartPr>
              <p14:xfrm>
                <a:off x="5456990" y="4430911"/>
                <a:ext cx="112680" cy="30456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C31F8842-C88A-4068-C90E-0EA621674EF1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5449430" y="4423351"/>
                  <a:ext cx="127800" cy="31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52AE6D56-5E31-2EB6-A2A7-50D9D7E26FF2}"/>
                    </a:ext>
                  </a:extLst>
                </p14:cNvPr>
                <p14:cNvContentPartPr/>
                <p14:nvPr/>
              </p14:nvContentPartPr>
              <p14:xfrm>
                <a:off x="5590190" y="4614151"/>
                <a:ext cx="105840" cy="168120"/>
              </p14:xfrm>
            </p:contentPart>
          </mc:Choice>
          <mc:Fallback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52AE6D56-5E31-2EB6-A2A7-50D9D7E26FF2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5582630" y="4606591"/>
                  <a:ext cx="120600" cy="18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437DDA85-7FFA-379B-BF68-AF46C4006353}"/>
                    </a:ext>
                  </a:extLst>
                </p14:cNvPr>
                <p14:cNvContentPartPr/>
                <p14:nvPr/>
              </p14:nvContentPartPr>
              <p14:xfrm>
                <a:off x="4922750" y="4899631"/>
                <a:ext cx="777960" cy="49680"/>
              </p14:xfrm>
            </p:contentPart>
          </mc:Choice>
          <mc:Fallback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437DDA85-7FFA-379B-BF68-AF46C4006353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4915190" y="4892071"/>
                  <a:ext cx="792720" cy="64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0" name="Gruppo 69">
            <a:extLst>
              <a:ext uri="{FF2B5EF4-FFF2-40B4-BE49-F238E27FC236}">
                <a16:creationId xmlns:a16="http://schemas.microsoft.com/office/drawing/2014/main" id="{D6DF7C15-565B-A406-66C6-6754759AC5DC}"/>
              </a:ext>
            </a:extLst>
          </p:cNvPr>
          <p:cNvGrpSpPr/>
          <p:nvPr/>
        </p:nvGrpSpPr>
        <p:grpSpPr>
          <a:xfrm>
            <a:off x="6118310" y="4585351"/>
            <a:ext cx="314280" cy="160200"/>
            <a:chOff x="6118310" y="4585351"/>
            <a:chExt cx="314280" cy="160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30D7C5B1-9407-5B2F-0233-C01BC328D49F}"/>
                    </a:ext>
                  </a:extLst>
                </p14:cNvPr>
                <p14:cNvContentPartPr/>
                <p14:nvPr/>
              </p14:nvContentPartPr>
              <p14:xfrm>
                <a:off x="6118310" y="4662751"/>
                <a:ext cx="111960" cy="30600"/>
              </p14:xfrm>
            </p:contentPart>
          </mc:Choice>
          <mc:Fallback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30D7C5B1-9407-5B2F-0233-C01BC328D49F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6111110" y="4655191"/>
                  <a:ext cx="12708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D355956C-804F-8405-4664-BD6FE3D91D7A}"/>
                    </a:ext>
                  </a:extLst>
                </p14:cNvPr>
                <p14:cNvContentPartPr/>
                <p14:nvPr/>
              </p14:nvContentPartPr>
              <p14:xfrm>
                <a:off x="6296870" y="4585351"/>
                <a:ext cx="135720" cy="160200"/>
              </p14:xfrm>
            </p:contentPart>
          </mc:Choice>
          <mc:Fallback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D355956C-804F-8405-4664-BD6FE3D91D7A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6289310" y="4577791"/>
                  <a:ext cx="150840" cy="174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8" name="Gruppo 67">
            <a:extLst>
              <a:ext uri="{FF2B5EF4-FFF2-40B4-BE49-F238E27FC236}">
                <a16:creationId xmlns:a16="http://schemas.microsoft.com/office/drawing/2014/main" id="{1BA17799-C751-7408-D517-C4160545F87B}"/>
              </a:ext>
            </a:extLst>
          </p:cNvPr>
          <p:cNvGrpSpPr/>
          <p:nvPr/>
        </p:nvGrpSpPr>
        <p:grpSpPr>
          <a:xfrm>
            <a:off x="6899150" y="4336591"/>
            <a:ext cx="707400" cy="464040"/>
            <a:chOff x="6899150" y="4336591"/>
            <a:chExt cx="707400" cy="464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F9299080-BFBE-B07B-7121-E87BEF1B56E5}"/>
                    </a:ext>
                  </a:extLst>
                </p14:cNvPr>
                <p14:cNvContentPartPr/>
                <p14:nvPr/>
              </p14:nvContentPartPr>
              <p14:xfrm>
                <a:off x="7082030" y="4336591"/>
                <a:ext cx="36360" cy="117360"/>
              </p14:xfrm>
            </p:contentPart>
          </mc:Choice>
          <mc:Fallback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F9299080-BFBE-B07B-7121-E87BEF1B56E5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7074470" y="4329031"/>
                  <a:ext cx="5148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43" name="Input penna 42">
                  <a:extLst>
                    <a:ext uri="{FF2B5EF4-FFF2-40B4-BE49-F238E27FC236}">
                      <a16:creationId xmlns:a16="http://schemas.microsoft.com/office/drawing/2014/main" id="{2FEFF639-B2FA-3E2F-B771-7A0B2B41AB59}"/>
                    </a:ext>
                  </a:extLst>
                </p14:cNvPr>
                <p14:cNvContentPartPr/>
                <p14:nvPr/>
              </p14:nvContentPartPr>
              <p14:xfrm>
                <a:off x="6899150" y="4449271"/>
                <a:ext cx="447120" cy="31680"/>
              </p14:xfrm>
            </p:contentPart>
          </mc:Choice>
          <mc:Fallback>
            <p:pic>
              <p:nvPicPr>
                <p:cNvPr id="43" name="Input penna 42">
                  <a:extLst>
                    <a:ext uri="{FF2B5EF4-FFF2-40B4-BE49-F238E27FC236}">
                      <a16:creationId xmlns:a16="http://schemas.microsoft.com/office/drawing/2014/main" id="{2FEFF639-B2FA-3E2F-B771-7A0B2B41AB59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6891590" y="4441711"/>
                  <a:ext cx="462240" cy="4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1B35C500-2655-D507-45C3-6CD6E018394A}"/>
                    </a:ext>
                  </a:extLst>
                </p14:cNvPr>
                <p14:cNvContentPartPr/>
                <p14:nvPr/>
              </p14:nvContentPartPr>
              <p14:xfrm>
                <a:off x="7082030" y="4488511"/>
                <a:ext cx="98640" cy="85320"/>
              </p14:xfrm>
            </p:contentPart>
          </mc:Choice>
          <mc:Fallback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1B35C500-2655-D507-45C3-6CD6E018394A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7074470" y="4480951"/>
                  <a:ext cx="11376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59" name="Input penna 58">
                  <a:extLst>
                    <a:ext uri="{FF2B5EF4-FFF2-40B4-BE49-F238E27FC236}">
                      <a16:creationId xmlns:a16="http://schemas.microsoft.com/office/drawing/2014/main" id="{4B152729-4594-816B-6CE2-E7CAD049F7D0}"/>
                    </a:ext>
                  </a:extLst>
                </p14:cNvPr>
                <p14:cNvContentPartPr/>
                <p14:nvPr/>
              </p14:nvContentPartPr>
              <p14:xfrm>
                <a:off x="7094270" y="4589311"/>
                <a:ext cx="21960" cy="53280"/>
              </p14:xfrm>
            </p:contentPart>
          </mc:Choice>
          <mc:Fallback>
            <p:pic>
              <p:nvPicPr>
                <p:cNvPr id="59" name="Input penna 58">
                  <a:extLst>
                    <a:ext uri="{FF2B5EF4-FFF2-40B4-BE49-F238E27FC236}">
                      <a16:creationId xmlns:a16="http://schemas.microsoft.com/office/drawing/2014/main" id="{4B152729-4594-816B-6CE2-E7CAD049F7D0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7086710" y="4581751"/>
                  <a:ext cx="37080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60" name="Input penna 59">
                  <a:extLst>
                    <a:ext uri="{FF2B5EF4-FFF2-40B4-BE49-F238E27FC236}">
                      <a16:creationId xmlns:a16="http://schemas.microsoft.com/office/drawing/2014/main" id="{51B01767-012B-9553-8950-CB673B997D24}"/>
                    </a:ext>
                  </a:extLst>
                </p14:cNvPr>
                <p14:cNvContentPartPr/>
                <p14:nvPr/>
              </p14:nvContentPartPr>
              <p14:xfrm>
                <a:off x="6990590" y="4632511"/>
                <a:ext cx="206280" cy="34920"/>
              </p14:xfrm>
            </p:contentPart>
          </mc:Choice>
          <mc:Fallback>
            <p:pic>
              <p:nvPicPr>
                <p:cNvPr id="60" name="Input penna 59">
                  <a:extLst>
                    <a:ext uri="{FF2B5EF4-FFF2-40B4-BE49-F238E27FC236}">
                      <a16:creationId xmlns:a16="http://schemas.microsoft.com/office/drawing/2014/main" id="{51B01767-012B-9553-8950-CB673B997D24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6983030" y="4624951"/>
                  <a:ext cx="22140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61" name="Input penna 60">
                  <a:extLst>
                    <a:ext uri="{FF2B5EF4-FFF2-40B4-BE49-F238E27FC236}">
                      <a16:creationId xmlns:a16="http://schemas.microsoft.com/office/drawing/2014/main" id="{E7D5BED6-C140-8C91-3998-6223E131959D}"/>
                    </a:ext>
                  </a:extLst>
                </p14:cNvPr>
                <p14:cNvContentPartPr/>
                <p14:nvPr/>
              </p14:nvContentPartPr>
              <p14:xfrm>
                <a:off x="7048190" y="4705231"/>
                <a:ext cx="147960" cy="95400"/>
              </p14:xfrm>
            </p:contentPart>
          </mc:Choice>
          <mc:Fallback>
            <p:pic>
              <p:nvPicPr>
                <p:cNvPr id="61" name="Input penna 60">
                  <a:extLst>
                    <a:ext uri="{FF2B5EF4-FFF2-40B4-BE49-F238E27FC236}">
                      <a16:creationId xmlns:a16="http://schemas.microsoft.com/office/drawing/2014/main" id="{E7D5BED6-C140-8C91-3998-6223E131959D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7040630" y="4697671"/>
                  <a:ext cx="163080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62" name="Input penna 61">
                  <a:extLst>
                    <a:ext uri="{FF2B5EF4-FFF2-40B4-BE49-F238E27FC236}">
                      <a16:creationId xmlns:a16="http://schemas.microsoft.com/office/drawing/2014/main" id="{623C35AB-3390-2F03-DCC2-A49E38F9BA45}"/>
                    </a:ext>
                  </a:extLst>
                </p14:cNvPr>
                <p14:cNvContentPartPr/>
                <p14:nvPr/>
              </p14:nvContentPartPr>
              <p14:xfrm>
                <a:off x="7366430" y="4521991"/>
                <a:ext cx="128880" cy="25920"/>
              </p14:xfrm>
            </p:contentPart>
          </mc:Choice>
          <mc:Fallback>
            <p:pic>
              <p:nvPicPr>
                <p:cNvPr id="62" name="Input penna 61">
                  <a:extLst>
                    <a:ext uri="{FF2B5EF4-FFF2-40B4-BE49-F238E27FC236}">
                      <a16:creationId xmlns:a16="http://schemas.microsoft.com/office/drawing/2014/main" id="{623C35AB-3390-2F03-DCC2-A49E38F9BA45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7358870" y="4514431"/>
                  <a:ext cx="14400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63" name="Input penna 62">
                  <a:extLst>
                    <a:ext uri="{FF2B5EF4-FFF2-40B4-BE49-F238E27FC236}">
                      <a16:creationId xmlns:a16="http://schemas.microsoft.com/office/drawing/2014/main" id="{AF0AD735-98AF-B5E5-4484-2B5399001B47}"/>
                    </a:ext>
                  </a:extLst>
                </p14:cNvPr>
                <p14:cNvContentPartPr/>
                <p14:nvPr/>
              </p14:nvContentPartPr>
              <p14:xfrm>
                <a:off x="7339790" y="4540351"/>
                <a:ext cx="81000" cy="122040"/>
              </p14:xfrm>
            </p:contentPart>
          </mc:Choice>
          <mc:Fallback>
            <p:pic>
              <p:nvPicPr>
                <p:cNvPr id="63" name="Input penna 62">
                  <a:extLst>
                    <a:ext uri="{FF2B5EF4-FFF2-40B4-BE49-F238E27FC236}">
                      <a16:creationId xmlns:a16="http://schemas.microsoft.com/office/drawing/2014/main" id="{AF0AD735-98AF-B5E5-4484-2B5399001B47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7332230" y="4532791"/>
                  <a:ext cx="9612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64" name="Input penna 63">
                  <a:extLst>
                    <a:ext uri="{FF2B5EF4-FFF2-40B4-BE49-F238E27FC236}">
                      <a16:creationId xmlns:a16="http://schemas.microsoft.com/office/drawing/2014/main" id="{263FEB5C-CF17-EF44-2332-E470AC35C5D7}"/>
                    </a:ext>
                  </a:extLst>
                </p14:cNvPr>
                <p14:cNvContentPartPr/>
                <p14:nvPr/>
              </p14:nvContentPartPr>
              <p14:xfrm>
                <a:off x="7399550" y="4545391"/>
                <a:ext cx="29520" cy="139680"/>
              </p14:xfrm>
            </p:contentPart>
          </mc:Choice>
          <mc:Fallback>
            <p:pic>
              <p:nvPicPr>
                <p:cNvPr id="64" name="Input penna 63">
                  <a:extLst>
                    <a:ext uri="{FF2B5EF4-FFF2-40B4-BE49-F238E27FC236}">
                      <a16:creationId xmlns:a16="http://schemas.microsoft.com/office/drawing/2014/main" id="{263FEB5C-CF17-EF44-2332-E470AC35C5D7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7391990" y="4537831"/>
                  <a:ext cx="4464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65" name="Input penna 64">
                  <a:extLst>
                    <a:ext uri="{FF2B5EF4-FFF2-40B4-BE49-F238E27FC236}">
                      <a16:creationId xmlns:a16="http://schemas.microsoft.com/office/drawing/2014/main" id="{AA03D1F9-635C-BCC2-5A1F-DE8DDE2CCF9D}"/>
                    </a:ext>
                  </a:extLst>
                </p14:cNvPr>
                <p14:cNvContentPartPr/>
                <p14:nvPr/>
              </p14:nvContentPartPr>
              <p14:xfrm>
                <a:off x="7500350" y="4496431"/>
                <a:ext cx="35640" cy="201240"/>
              </p14:xfrm>
            </p:contentPart>
          </mc:Choice>
          <mc:Fallback>
            <p:pic>
              <p:nvPicPr>
                <p:cNvPr id="65" name="Input penna 64">
                  <a:extLst>
                    <a:ext uri="{FF2B5EF4-FFF2-40B4-BE49-F238E27FC236}">
                      <a16:creationId xmlns:a16="http://schemas.microsoft.com/office/drawing/2014/main" id="{AA03D1F9-635C-BCC2-5A1F-DE8DDE2CCF9D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7492790" y="4488871"/>
                  <a:ext cx="50760" cy="21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66" name="Input penna 65">
                  <a:extLst>
                    <a:ext uri="{FF2B5EF4-FFF2-40B4-BE49-F238E27FC236}">
                      <a16:creationId xmlns:a16="http://schemas.microsoft.com/office/drawing/2014/main" id="{BAE614BB-1BBA-E14E-F4A8-9986C143EA81}"/>
                    </a:ext>
                  </a:extLst>
                </p14:cNvPr>
                <p14:cNvContentPartPr/>
                <p14:nvPr/>
              </p14:nvContentPartPr>
              <p14:xfrm>
                <a:off x="7519430" y="4632511"/>
                <a:ext cx="87120" cy="6840"/>
              </p14:xfrm>
            </p:contentPart>
          </mc:Choice>
          <mc:Fallback>
            <p:pic>
              <p:nvPicPr>
                <p:cNvPr id="66" name="Input penna 65">
                  <a:extLst>
                    <a:ext uri="{FF2B5EF4-FFF2-40B4-BE49-F238E27FC236}">
                      <a16:creationId xmlns:a16="http://schemas.microsoft.com/office/drawing/2014/main" id="{BAE614BB-1BBA-E14E-F4A8-9986C143EA81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7511870" y="4624951"/>
                  <a:ext cx="102240" cy="21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58">
            <p14:nvContentPartPr>
              <p14:cNvPr id="73" name="Input penna 72">
                <a:extLst>
                  <a:ext uri="{FF2B5EF4-FFF2-40B4-BE49-F238E27FC236}">
                    <a16:creationId xmlns:a16="http://schemas.microsoft.com/office/drawing/2014/main" id="{103D827D-64DC-DAEE-D9D0-FBEFC9CBD126}"/>
                  </a:ext>
                </a:extLst>
              </p14:cNvPr>
              <p14:cNvContentPartPr/>
              <p14:nvPr/>
            </p14:nvContentPartPr>
            <p14:xfrm>
              <a:off x="3379430" y="4958311"/>
              <a:ext cx="207360" cy="14760"/>
            </p14:xfrm>
          </p:contentPart>
        </mc:Choice>
        <mc:Fallback>
          <p:pic>
            <p:nvPicPr>
              <p:cNvPr id="73" name="Input penna 72">
                <a:extLst>
                  <a:ext uri="{FF2B5EF4-FFF2-40B4-BE49-F238E27FC236}">
                    <a16:creationId xmlns:a16="http://schemas.microsoft.com/office/drawing/2014/main" id="{103D827D-64DC-DAEE-D9D0-FBEFC9CBD126}"/>
                  </a:ext>
                </a:extLst>
              </p:cNvPr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3371870" y="4950751"/>
                <a:ext cx="222120" cy="2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0">
            <p14:nvContentPartPr>
              <p14:cNvPr id="74" name="Input penna 73">
                <a:extLst>
                  <a:ext uri="{FF2B5EF4-FFF2-40B4-BE49-F238E27FC236}">
                    <a16:creationId xmlns:a16="http://schemas.microsoft.com/office/drawing/2014/main" id="{1133027E-EC49-B508-1EC9-17296D8E2A09}"/>
                  </a:ext>
                </a:extLst>
              </p14:cNvPr>
              <p14:cNvContentPartPr/>
              <p14:nvPr/>
            </p14:nvContentPartPr>
            <p14:xfrm>
              <a:off x="3526310" y="4942111"/>
              <a:ext cx="11160" cy="81000"/>
            </p14:xfrm>
          </p:contentPart>
        </mc:Choice>
        <mc:Fallback>
          <p:pic>
            <p:nvPicPr>
              <p:cNvPr id="74" name="Input penna 73">
                <a:extLst>
                  <a:ext uri="{FF2B5EF4-FFF2-40B4-BE49-F238E27FC236}">
                    <a16:creationId xmlns:a16="http://schemas.microsoft.com/office/drawing/2014/main" id="{1133027E-EC49-B508-1EC9-17296D8E2A09}"/>
                  </a:ext>
                </a:extLst>
              </p:cNvPr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3518750" y="4934551"/>
                <a:ext cx="26280" cy="9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2">
            <p14:nvContentPartPr>
              <p14:cNvPr id="75" name="Input penna 74">
                <a:extLst>
                  <a:ext uri="{FF2B5EF4-FFF2-40B4-BE49-F238E27FC236}">
                    <a16:creationId xmlns:a16="http://schemas.microsoft.com/office/drawing/2014/main" id="{5DA7B0D8-DA19-0B09-FEC5-2C5087F58B76}"/>
                  </a:ext>
                </a:extLst>
              </p14:cNvPr>
              <p14:cNvContentPartPr/>
              <p14:nvPr/>
            </p14:nvContentPartPr>
            <p14:xfrm>
              <a:off x="3466910" y="5028511"/>
              <a:ext cx="93240" cy="60480"/>
            </p14:xfrm>
          </p:contentPart>
        </mc:Choice>
        <mc:Fallback>
          <p:pic>
            <p:nvPicPr>
              <p:cNvPr id="75" name="Input penna 74">
                <a:extLst>
                  <a:ext uri="{FF2B5EF4-FFF2-40B4-BE49-F238E27FC236}">
                    <a16:creationId xmlns:a16="http://schemas.microsoft.com/office/drawing/2014/main" id="{5DA7B0D8-DA19-0B09-FEC5-2C5087F58B76}"/>
                  </a:ext>
                </a:extLst>
              </p:cNvPr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3459350" y="5020951"/>
                <a:ext cx="108360" cy="7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4">
            <p14:nvContentPartPr>
              <p14:cNvPr id="76" name="Input penna 75">
                <a:extLst>
                  <a:ext uri="{FF2B5EF4-FFF2-40B4-BE49-F238E27FC236}">
                    <a16:creationId xmlns:a16="http://schemas.microsoft.com/office/drawing/2014/main" id="{14A583CA-9CD4-BB44-C3FF-5F462F1AC6F9}"/>
                  </a:ext>
                </a:extLst>
              </p14:cNvPr>
              <p14:cNvContentPartPr/>
              <p14:nvPr/>
            </p14:nvContentPartPr>
            <p14:xfrm>
              <a:off x="3460070" y="5152711"/>
              <a:ext cx="172440" cy="327240"/>
            </p14:xfrm>
          </p:contentPart>
        </mc:Choice>
        <mc:Fallback>
          <p:pic>
            <p:nvPicPr>
              <p:cNvPr id="76" name="Input penna 75">
                <a:extLst>
                  <a:ext uri="{FF2B5EF4-FFF2-40B4-BE49-F238E27FC236}">
                    <a16:creationId xmlns:a16="http://schemas.microsoft.com/office/drawing/2014/main" id="{14A583CA-9CD4-BB44-C3FF-5F462F1AC6F9}"/>
                  </a:ext>
                </a:extLst>
              </p:cNvPr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3452510" y="5145151"/>
                <a:ext cx="187560" cy="34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6">
            <p14:nvContentPartPr>
              <p14:cNvPr id="77" name="Input penna 76">
                <a:extLst>
                  <a:ext uri="{FF2B5EF4-FFF2-40B4-BE49-F238E27FC236}">
                    <a16:creationId xmlns:a16="http://schemas.microsoft.com/office/drawing/2014/main" id="{DB1DFA44-3CF0-6F14-67A3-9AD2CA187D3E}"/>
                  </a:ext>
                </a:extLst>
              </p14:cNvPr>
              <p14:cNvContentPartPr/>
              <p14:nvPr/>
            </p14:nvContentPartPr>
            <p14:xfrm>
              <a:off x="3678590" y="5158831"/>
              <a:ext cx="74160" cy="142920"/>
            </p14:xfrm>
          </p:contentPart>
        </mc:Choice>
        <mc:Fallback>
          <p:pic>
            <p:nvPicPr>
              <p:cNvPr id="77" name="Input penna 76">
                <a:extLst>
                  <a:ext uri="{FF2B5EF4-FFF2-40B4-BE49-F238E27FC236}">
                    <a16:creationId xmlns:a16="http://schemas.microsoft.com/office/drawing/2014/main" id="{DB1DFA44-3CF0-6F14-67A3-9AD2CA187D3E}"/>
                  </a:ext>
                </a:extLst>
              </p:cNvPr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3671030" y="5151271"/>
                <a:ext cx="89280" cy="15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8">
            <p14:nvContentPartPr>
              <p14:cNvPr id="78" name="Input penna 77">
                <a:extLst>
                  <a:ext uri="{FF2B5EF4-FFF2-40B4-BE49-F238E27FC236}">
                    <a16:creationId xmlns:a16="http://schemas.microsoft.com/office/drawing/2014/main" id="{66229282-075A-2D2F-230B-76D339108D9A}"/>
                  </a:ext>
                </a:extLst>
              </p14:cNvPr>
              <p14:cNvContentPartPr/>
              <p14:nvPr/>
            </p14:nvContentPartPr>
            <p14:xfrm>
              <a:off x="3814670" y="5187631"/>
              <a:ext cx="130320" cy="120240"/>
            </p14:xfrm>
          </p:contentPart>
        </mc:Choice>
        <mc:Fallback>
          <p:pic>
            <p:nvPicPr>
              <p:cNvPr id="78" name="Input penna 77">
                <a:extLst>
                  <a:ext uri="{FF2B5EF4-FFF2-40B4-BE49-F238E27FC236}">
                    <a16:creationId xmlns:a16="http://schemas.microsoft.com/office/drawing/2014/main" id="{66229282-075A-2D2F-230B-76D339108D9A}"/>
                  </a:ext>
                </a:extLst>
              </p:cNvPr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3807110" y="5180431"/>
                <a:ext cx="145440" cy="13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0">
            <p14:nvContentPartPr>
              <p14:cNvPr id="79" name="Input penna 78">
                <a:extLst>
                  <a:ext uri="{FF2B5EF4-FFF2-40B4-BE49-F238E27FC236}">
                    <a16:creationId xmlns:a16="http://schemas.microsoft.com/office/drawing/2014/main" id="{49165A27-0443-2FBC-4DE4-8E0510C215D0}"/>
                  </a:ext>
                </a:extLst>
              </p14:cNvPr>
              <p14:cNvContentPartPr/>
              <p14:nvPr/>
            </p14:nvContentPartPr>
            <p14:xfrm>
              <a:off x="3918350" y="5186911"/>
              <a:ext cx="160200" cy="174960"/>
            </p14:xfrm>
          </p:contentPart>
        </mc:Choice>
        <mc:Fallback>
          <p:pic>
            <p:nvPicPr>
              <p:cNvPr id="79" name="Input penna 78">
                <a:extLst>
                  <a:ext uri="{FF2B5EF4-FFF2-40B4-BE49-F238E27FC236}">
                    <a16:creationId xmlns:a16="http://schemas.microsoft.com/office/drawing/2014/main" id="{49165A27-0443-2FBC-4DE4-8E0510C215D0}"/>
                  </a:ext>
                </a:extLst>
              </p:cNvPr>
              <p:cNvPicPr/>
              <p:nvPr/>
            </p:nvPicPr>
            <p:blipFill>
              <a:blip r:embed="rId71"/>
              <a:stretch>
                <a:fillRect/>
              </a:stretch>
            </p:blipFill>
            <p:spPr>
              <a:xfrm>
                <a:off x="3910790" y="5179351"/>
                <a:ext cx="175320" cy="18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2">
            <p14:nvContentPartPr>
              <p14:cNvPr id="80" name="Input penna 79">
                <a:extLst>
                  <a:ext uri="{FF2B5EF4-FFF2-40B4-BE49-F238E27FC236}">
                    <a16:creationId xmlns:a16="http://schemas.microsoft.com/office/drawing/2014/main" id="{F069724D-A2DB-A765-E480-C3CD9360FAFE}"/>
                  </a:ext>
                </a:extLst>
              </p14:cNvPr>
              <p14:cNvContentPartPr/>
              <p14:nvPr/>
            </p14:nvContentPartPr>
            <p14:xfrm>
              <a:off x="4137230" y="5220751"/>
              <a:ext cx="78480" cy="126360"/>
            </p14:xfrm>
          </p:contentPart>
        </mc:Choice>
        <mc:Fallback>
          <p:pic>
            <p:nvPicPr>
              <p:cNvPr id="80" name="Input penna 79">
                <a:extLst>
                  <a:ext uri="{FF2B5EF4-FFF2-40B4-BE49-F238E27FC236}">
                    <a16:creationId xmlns:a16="http://schemas.microsoft.com/office/drawing/2014/main" id="{F069724D-A2DB-A765-E480-C3CD9360FAFE}"/>
                  </a:ext>
                </a:extLst>
              </p:cNvPr>
              <p:cNvPicPr/>
              <p:nvPr/>
            </p:nvPicPr>
            <p:blipFill>
              <a:blip r:embed="rId73"/>
              <a:stretch>
                <a:fillRect/>
              </a:stretch>
            </p:blipFill>
            <p:spPr>
              <a:xfrm>
                <a:off x="4129670" y="5213191"/>
                <a:ext cx="93600" cy="141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4">
            <p14:nvContentPartPr>
              <p14:cNvPr id="81" name="Input penna 80">
                <a:extLst>
                  <a:ext uri="{FF2B5EF4-FFF2-40B4-BE49-F238E27FC236}">
                    <a16:creationId xmlns:a16="http://schemas.microsoft.com/office/drawing/2014/main" id="{428960CF-7080-A698-61B3-6BFBFDF6D642}"/>
                  </a:ext>
                </a:extLst>
              </p14:cNvPr>
              <p14:cNvContentPartPr/>
              <p14:nvPr/>
            </p14:nvContentPartPr>
            <p14:xfrm>
              <a:off x="4279070" y="5214271"/>
              <a:ext cx="65880" cy="46080"/>
            </p14:xfrm>
          </p:contentPart>
        </mc:Choice>
        <mc:Fallback>
          <p:pic>
            <p:nvPicPr>
              <p:cNvPr id="81" name="Input penna 80">
                <a:extLst>
                  <a:ext uri="{FF2B5EF4-FFF2-40B4-BE49-F238E27FC236}">
                    <a16:creationId xmlns:a16="http://schemas.microsoft.com/office/drawing/2014/main" id="{428960CF-7080-A698-61B3-6BFBFDF6D642}"/>
                  </a:ext>
                </a:extLst>
              </p:cNvPr>
              <p:cNvPicPr/>
              <p:nvPr/>
            </p:nvPicPr>
            <p:blipFill>
              <a:blip r:embed="rId75"/>
              <a:stretch>
                <a:fillRect/>
              </a:stretch>
            </p:blipFill>
            <p:spPr>
              <a:xfrm>
                <a:off x="4271510" y="5206711"/>
                <a:ext cx="80640" cy="6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6">
            <p14:nvContentPartPr>
              <p14:cNvPr id="82" name="Input penna 81">
                <a:extLst>
                  <a:ext uri="{FF2B5EF4-FFF2-40B4-BE49-F238E27FC236}">
                    <a16:creationId xmlns:a16="http://schemas.microsoft.com/office/drawing/2014/main" id="{5AE5D0F5-3B75-9A25-4B9B-C009C22664C7}"/>
                  </a:ext>
                </a:extLst>
              </p14:cNvPr>
              <p14:cNvContentPartPr/>
              <p14:nvPr/>
            </p14:nvContentPartPr>
            <p14:xfrm>
              <a:off x="4437830" y="5142991"/>
              <a:ext cx="33120" cy="98640"/>
            </p14:xfrm>
          </p:contentPart>
        </mc:Choice>
        <mc:Fallback>
          <p:pic>
            <p:nvPicPr>
              <p:cNvPr id="82" name="Input penna 81">
                <a:extLst>
                  <a:ext uri="{FF2B5EF4-FFF2-40B4-BE49-F238E27FC236}">
                    <a16:creationId xmlns:a16="http://schemas.microsoft.com/office/drawing/2014/main" id="{5AE5D0F5-3B75-9A25-4B9B-C009C22664C7}"/>
                  </a:ext>
                </a:extLst>
              </p:cNvPr>
              <p:cNvPicPr/>
              <p:nvPr/>
            </p:nvPicPr>
            <p:blipFill>
              <a:blip r:embed="rId77"/>
              <a:stretch>
                <a:fillRect/>
              </a:stretch>
            </p:blipFill>
            <p:spPr>
              <a:xfrm>
                <a:off x="4430270" y="5135431"/>
                <a:ext cx="48240" cy="113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57125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FC0674-1D33-D08D-74BF-E3B2B4666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1FCA848-43A1-4C64-B225-D7ADE3FF4567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2F6CD6-5F17-0F93-D11D-61745A111ABB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6A08F3-73BA-4628-F83B-9B7E4F58876B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C7B49AEF-17D0-890D-21CE-D2AF8504E452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5AFC1236-DE97-DF19-EBB5-4EEE7EA08308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87C391CC-CC99-D730-184E-99E4A23A9600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555B604F-E0CE-A4C2-313A-CA09E2F6324F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456D42FB-93EF-754F-73B2-2378E9880D42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29BE81EE-73FC-C703-B31A-9C9F019252EC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79B7CC75-D37B-E18D-7E1A-8481EE6BE6A0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86794778-5024-2B6F-3F49-B47B28A57D22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FEE41C0D-A182-082B-C0CE-EB507FE0497B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8E929E10-1846-C16E-9689-833DA732CF03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7B96AF43-0108-70AA-C301-B7A132A19B76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0FF9AC1E-1D7F-CF00-2CE5-9982F9DF6856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2F9CD7F4-091A-B560-AE4B-BE6D431A6694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A6C7B922-89EA-EAD5-807A-B5E4A8595FDD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A5E81613-C299-5CFF-D29C-8DF8AAF3F724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2DE13ADB-00D6-A86E-38C0-27805A1A5A76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47600199-6E4C-EEB5-71B6-49F2D4A740F3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6DA5FAD8-D7E0-9B1B-BCA0-7446A4922980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3322DB29-4E30-68A5-1EBF-7D7CEEE48827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7A3D396A-B45A-D30A-7F76-03814B79C32F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EC0B1D3E-E463-4D28-E5F0-FCECD0F63B89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3F23130D-D4DD-F4AF-169A-BE2910426424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2DF381B2-D0DA-9651-88CF-38F533F9A742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7F2639C5-23B5-8611-D41C-5C62431E97B6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617D5C03-4B55-889A-46F7-48A1AC570E21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D48B1BC0-5F6F-59FB-A967-E11B09C3BCE3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A7540C3C-FD92-9AEE-5D76-596615C0E955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A3658773-5658-99A8-262D-E467E66C2EF0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9D175889-2E4B-449D-D0A2-3D1EB29A23A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E9CD0EF0-A4A5-030B-E576-BAC3A0904D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5165B01C-F0BA-55B0-6C45-CBDC92F3D750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7DBE9E3-32A2-7D27-DCA6-29662996B9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6C346BD4-D703-CFAF-6824-428C9F5DFF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130B6AC7-A354-85DA-E364-4934CFA384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400" y="1498600"/>
            <a:ext cx="5283200" cy="386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507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3139F5-2149-9589-5E32-984059CD8A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93E87FC-82C3-43DD-95EC-49A80D2E49C4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BA2C6E-8AEB-BFE0-5C19-0D40BF00F380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5BAEB5-F459-E8EC-10BA-92C4AB6037AB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B6807BB9-AE6C-8CCE-664F-15989B6A7308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FB3400FC-F57E-95D4-D888-BE775437875B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D7A66445-8939-3C03-67C2-8FCFA4ABAEB1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5DEAC8B7-B4AF-C572-B617-BA4AF889C0AF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2B482766-466F-3A74-0C21-D74C210188BC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0DD91DAD-563B-F857-0025-907872D0B259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7C9EA5CF-1D4E-6098-946A-7593F7E8B295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82594C1B-D42C-54C7-64EA-3D8344A97917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03A80E10-595A-2631-71A0-A0A17D1AD1B6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A3A32BFD-B104-F902-05D9-8E0DB79A1C8E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07315E9E-AAFB-A4CA-760E-EBFA11FD6A91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E70DAE6B-7585-E8B3-DBC9-8B28ECE26D49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BF9674B5-6206-DD90-91ED-B1578FE0CA9D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6913AFBA-797A-78E0-DEC1-44427977D189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B7E1FEA0-3B4B-2201-AB4B-FC0EC70A58E2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894E27C0-5767-76AE-509B-9DF8535B2F2A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C3293319-3E8D-2F40-BF88-1E5B0ECFB887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B260CC0B-C1BA-E976-4E31-FB953DEB6F93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F5AD5A38-E049-EC3E-67E3-A997EE7316F2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79CCCB4E-940A-07D0-FBC8-6D08FAB14A06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E729B1A0-9F64-CF9C-930D-BB5C8DF828B2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05BBC9D3-A190-D443-BD8D-2C9E9E99549D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390BEBAC-3D11-E9F3-7BB7-C0A058164907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1C80C2D2-4BD7-E0EA-6834-74E0D5CBC0B2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29590CC8-9439-05B7-0284-FE12F7CF7FFB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2A8FE753-5A81-E2D6-C2A5-4413FC86C03B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A1F44BD2-65E6-ABFD-4B5F-6FFE51E024E1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487D139A-2194-4D03-186E-4585909FE096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A5203A3A-3A67-74AE-987D-84AAB4161A8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64BDF0A0-5BBB-CACA-2E6B-2875216EEB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002785AD-CE32-C7BB-1F00-FABA92C2ED17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A24ACA4-2924-9FAF-F0DD-8CBF47D517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65BF2B09-0C80-6011-56F8-8D1FAB5028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10" name="Immagine 9" descr="Immagine che contiene testo, schermata, Carattere, numero&#10;&#10;Descrizione generata automaticamente">
            <a:extLst>
              <a:ext uri="{FF2B5EF4-FFF2-40B4-BE49-F238E27FC236}">
                <a16:creationId xmlns:a16="http://schemas.microsoft.com/office/drawing/2014/main" id="{E5657CAE-8074-315D-7453-253BC1A7F0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899" y="1556251"/>
            <a:ext cx="5550807" cy="3693953"/>
          </a:xfrm>
          <a:prstGeom prst="rect">
            <a:avLst/>
          </a:prstGeom>
        </p:spPr>
      </p:pic>
      <p:grpSp>
        <p:nvGrpSpPr>
          <p:cNvPr id="34" name="Gruppo 33">
            <a:extLst>
              <a:ext uri="{FF2B5EF4-FFF2-40B4-BE49-F238E27FC236}">
                <a16:creationId xmlns:a16="http://schemas.microsoft.com/office/drawing/2014/main" id="{A50BC380-36EE-221B-87D6-558F05412F7F}"/>
              </a:ext>
            </a:extLst>
          </p:cNvPr>
          <p:cNvGrpSpPr/>
          <p:nvPr/>
        </p:nvGrpSpPr>
        <p:grpSpPr>
          <a:xfrm>
            <a:off x="4924657" y="2664901"/>
            <a:ext cx="406440" cy="254520"/>
            <a:chOff x="4924657" y="2664901"/>
            <a:chExt cx="406440" cy="254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5DF9641B-DE3C-EBCD-A81E-8149EE5AEC1F}"/>
                    </a:ext>
                  </a:extLst>
                </p14:cNvPr>
                <p14:cNvContentPartPr/>
                <p14:nvPr/>
              </p14:nvContentPartPr>
              <p14:xfrm>
                <a:off x="4958137" y="2664901"/>
                <a:ext cx="79560" cy="19800"/>
              </p14:xfrm>
            </p:contentPart>
          </mc:Choice>
          <mc:Fallback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5DF9641B-DE3C-EBCD-A81E-8149EE5AEC1F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947337" y="2654461"/>
                  <a:ext cx="10080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9" name="Input penna 8">
                  <a:extLst>
                    <a:ext uri="{FF2B5EF4-FFF2-40B4-BE49-F238E27FC236}">
                      <a16:creationId xmlns:a16="http://schemas.microsoft.com/office/drawing/2014/main" id="{BEA45369-AC7E-45DD-CE8B-3BE0267C684E}"/>
                    </a:ext>
                  </a:extLst>
                </p14:cNvPr>
                <p14:cNvContentPartPr/>
                <p14:nvPr/>
              </p14:nvContentPartPr>
              <p14:xfrm>
                <a:off x="4928617" y="2757061"/>
                <a:ext cx="68040" cy="8640"/>
              </p14:xfrm>
            </p:contentPart>
          </mc:Choice>
          <mc:Fallback>
            <p:pic>
              <p:nvPicPr>
                <p:cNvPr id="9" name="Input penna 8">
                  <a:extLst>
                    <a:ext uri="{FF2B5EF4-FFF2-40B4-BE49-F238E27FC236}">
                      <a16:creationId xmlns:a16="http://schemas.microsoft.com/office/drawing/2014/main" id="{BEA45369-AC7E-45DD-CE8B-3BE0267C684E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917817" y="2746261"/>
                  <a:ext cx="8928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FB83E827-4E20-5AFA-BE17-F52522FD83A7}"/>
                    </a:ext>
                  </a:extLst>
                </p14:cNvPr>
                <p14:cNvContentPartPr/>
                <p14:nvPr/>
              </p14:nvContentPartPr>
              <p14:xfrm>
                <a:off x="4924657" y="2803141"/>
                <a:ext cx="69120" cy="11628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FB83E827-4E20-5AFA-BE17-F52522FD83A7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914217" y="2792701"/>
                  <a:ext cx="9036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8B65F340-2493-E197-4182-5E2C6D4DF8D2}"/>
                    </a:ext>
                  </a:extLst>
                </p14:cNvPr>
                <p14:cNvContentPartPr/>
                <p14:nvPr/>
              </p14:nvContentPartPr>
              <p14:xfrm>
                <a:off x="5052817" y="2712061"/>
                <a:ext cx="28080" cy="16524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8B65F340-2493-E197-4182-5E2C6D4DF8D2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5042017" y="2701261"/>
                  <a:ext cx="49320" cy="18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CFE10654-A276-2A04-F340-32F5F1ADFB45}"/>
                    </a:ext>
                  </a:extLst>
                </p14:cNvPr>
                <p14:cNvContentPartPr/>
                <p14:nvPr/>
              </p14:nvContentPartPr>
              <p14:xfrm>
                <a:off x="5066137" y="2791621"/>
                <a:ext cx="39960" cy="1584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CFE10654-A276-2A04-F340-32F5F1ADFB45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5055697" y="2781181"/>
                  <a:ext cx="6120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133941C2-CB5C-53F6-6D89-1288B07FE94C}"/>
                    </a:ext>
                  </a:extLst>
                </p14:cNvPr>
                <p14:cNvContentPartPr/>
                <p14:nvPr/>
              </p14:nvContentPartPr>
              <p14:xfrm>
                <a:off x="5176297" y="2673181"/>
                <a:ext cx="95040" cy="13356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133941C2-CB5C-53F6-6D89-1288B07FE94C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5165857" y="2662741"/>
                  <a:ext cx="11628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BE0FB95C-D501-90DF-6F94-C418E9D45044}"/>
                    </a:ext>
                  </a:extLst>
                </p14:cNvPr>
                <p14:cNvContentPartPr/>
                <p14:nvPr/>
              </p14:nvContentPartPr>
              <p14:xfrm>
                <a:off x="5197897" y="2785141"/>
                <a:ext cx="26280" cy="8064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BE0FB95C-D501-90DF-6F94-C418E9D45044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5187457" y="2774701"/>
                  <a:ext cx="4752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4F0A5A80-EB06-2312-26C0-6C68F7258F35}"/>
                    </a:ext>
                  </a:extLst>
                </p14:cNvPr>
                <p14:cNvContentPartPr/>
                <p14:nvPr/>
              </p14:nvContentPartPr>
              <p14:xfrm>
                <a:off x="5097817" y="2859301"/>
                <a:ext cx="233280" cy="5004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4F0A5A80-EB06-2312-26C0-6C68F7258F35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087017" y="2848501"/>
                  <a:ext cx="254520" cy="712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2">
            <p14:nvContentPartPr>
              <p14:cNvPr id="35" name="Input penna 34">
                <a:extLst>
                  <a:ext uri="{FF2B5EF4-FFF2-40B4-BE49-F238E27FC236}">
                    <a16:creationId xmlns:a16="http://schemas.microsoft.com/office/drawing/2014/main" id="{4F0703DB-8ECB-4896-E743-C86487A2814F}"/>
                  </a:ext>
                </a:extLst>
              </p14:cNvPr>
              <p14:cNvContentPartPr/>
              <p14:nvPr/>
            </p14:nvContentPartPr>
            <p14:xfrm>
              <a:off x="7158817" y="2411461"/>
              <a:ext cx="537840" cy="408960"/>
            </p14:xfrm>
          </p:contentPart>
        </mc:Choice>
        <mc:Fallback>
          <p:pic>
            <p:nvPicPr>
              <p:cNvPr id="35" name="Input penna 34">
                <a:extLst>
                  <a:ext uri="{FF2B5EF4-FFF2-40B4-BE49-F238E27FC236}">
                    <a16:creationId xmlns:a16="http://schemas.microsoft.com/office/drawing/2014/main" id="{4F0703DB-8ECB-4896-E743-C86487A2814F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7148377" y="2400661"/>
                <a:ext cx="559080" cy="430200"/>
              </a:xfrm>
              <a:prstGeom prst="rect">
                <a:avLst/>
              </a:prstGeom>
            </p:spPr>
          </p:pic>
        </mc:Fallback>
      </mc:AlternateContent>
      <p:grpSp>
        <p:nvGrpSpPr>
          <p:cNvPr id="44" name="Gruppo 43">
            <a:extLst>
              <a:ext uri="{FF2B5EF4-FFF2-40B4-BE49-F238E27FC236}">
                <a16:creationId xmlns:a16="http://schemas.microsoft.com/office/drawing/2014/main" id="{6FE0CF96-421A-E353-9BCB-E71117EAD6A3}"/>
              </a:ext>
            </a:extLst>
          </p:cNvPr>
          <p:cNvGrpSpPr/>
          <p:nvPr/>
        </p:nvGrpSpPr>
        <p:grpSpPr>
          <a:xfrm>
            <a:off x="6029857" y="3197935"/>
            <a:ext cx="586440" cy="208080"/>
            <a:chOff x="6029857" y="3197935"/>
            <a:chExt cx="586440" cy="208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C5FC963D-CE66-E1C8-738D-D77FA1BB486A}"/>
                    </a:ext>
                  </a:extLst>
                </p14:cNvPr>
                <p14:cNvContentPartPr/>
                <p14:nvPr/>
              </p14:nvContentPartPr>
              <p14:xfrm>
                <a:off x="6052177" y="3209455"/>
                <a:ext cx="96840" cy="10800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C5FC963D-CE66-E1C8-738D-D77FA1BB486A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6041377" y="3198655"/>
                  <a:ext cx="118080" cy="12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A89F4215-B49A-7211-40B0-DFB5D391DC21}"/>
                    </a:ext>
                  </a:extLst>
                </p14:cNvPr>
                <p14:cNvContentPartPr/>
                <p14:nvPr/>
              </p14:nvContentPartPr>
              <p14:xfrm>
                <a:off x="6029857" y="3368215"/>
                <a:ext cx="161640" cy="3528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A89F4215-B49A-7211-40B0-DFB5D391DC21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6019057" y="3357775"/>
                  <a:ext cx="182880" cy="5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1617CDEE-E05F-3EEC-C18C-D9031C831BF5}"/>
                    </a:ext>
                  </a:extLst>
                </p14:cNvPr>
                <p14:cNvContentPartPr/>
                <p14:nvPr/>
              </p14:nvContentPartPr>
              <p14:xfrm>
                <a:off x="6220657" y="3206215"/>
                <a:ext cx="63360" cy="146160"/>
              </p14:xfrm>
            </p:contentPart>
          </mc:Choice>
          <mc:Fallback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1617CDEE-E05F-3EEC-C18C-D9031C831BF5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6210217" y="3195775"/>
                  <a:ext cx="8460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96F516F2-3249-6075-9046-8E294A6A00BB}"/>
                    </a:ext>
                  </a:extLst>
                </p14:cNvPr>
                <p14:cNvContentPartPr/>
                <p14:nvPr/>
              </p14:nvContentPartPr>
              <p14:xfrm>
                <a:off x="6340177" y="3240775"/>
                <a:ext cx="13320" cy="86760"/>
              </p14:xfrm>
            </p:contentPart>
          </mc:Choice>
          <mc:Fallback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96F516F2-3249-6075-9046-8E294A6A00BB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6329377" y="3230335"/>
                  <a:ext cx="3456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557950C8-EFA1-E7AF-28D2-E66F4CED3957}"/>
                    </a:ext>
                  </a:extLst>
                </p14:cNvPr>
                <p14:cNvContentPartPr/>
                <p14:nvPr/>
              </p14:nvContentPartPr>
              <p14:xfrm>
                <a:off x="6421897" y="3197935"/>
                <a:ext cx="90720" cy="118080"/>
              </p14:xfrm>
            </p:contentPart>
          </mc:Choice>
          <mc:Fallback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557950C8-EFA1-E7AF-28D2-E66F4CED3957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6411097" y="3187135"/>
                  <a:ext cx="111960" cy="13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5FB96FB0-987F-A3C9-9E8E-5EF1F8AF9915}"/>
                    </a:ext>
                  </a:extLst>
                </p14:cNvPr>
                <p14:cNvContentPartPr/>
                <p14:nvPr/>
              </p14:nvContentPartPr>
              <p14:xfrm>
                <a:off x="6446377" y="3304495"/>
                <a:ext cx="14400" cy="76320"/>
              </p14:xfrm>
            </p:contentPart>
          </mc:Choice>
          <mc:Fallback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5FB96FB0-987F-A3C9-9E8E-5EF1F8AF9915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6435937" y="3294055"/>
                  <a:ext cx="35640" cy="9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8A52A3A0-CCAF-E2FA-2573-FCE2567FEA93}"/>
                    </a:ext>
                  </a:extLst>
                </p14:cNvPr>
                <p14:cNvContentPartPr/>
                <p14:nvPr/>
              </p14:nvContentPartPr>
              <p14:xfrm>
                <a:off x="6374017" y="3359935"/>
                <a:ext cx="242280" cy="46080"/>
              </p14:xfrm>
            </p:contentPart>
          </mc:Choice>
          <mc:Fallback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8A52A3A0-CCAF-E2FA-2573-FCE2567FEA93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6363577" y="3349495"/>
                  <a:ext cx="263520" cy="673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8">
            <p14:nvContentPartPr>
              <p14:cNvPr id="59" name="Input penna 58">
                <a:extLst>
                  <a:ext uri="{FF2B5EF4-FFF2-40B4-BE49-F238E27FC236}">
                    <a16:creationId xmlns:a16="http://schemas.microsoft.com/office/drawing/2014/main" id="{624C670D-5182-418D-F093-CD49BFC12C12}"/>
                  </a:ext>
                </a:extLst>
              </p14:cNvPr>
              <p14:cNvContentPartPr/>
              <p14:nvPr/>
            </p14:nvContentPartPr>
            <p14:xfrm>
              <a:off x="6807097" y="3520135"/>
              <a:ext cx="165600" cy="35280"/>
            </p14:xfrm>
          </p:contentPart>
        </mc:Choice>
        <mc:Fallback>
          <p:pic>
            <p:nvPicPr>
              <p:cNvPr id="59" name="Input penna 58">
                <a:extLst>
                  <a:ext uri="{FF2B5EF4-FFF2-40B4-BE49-F238E27FC236}">
                    <a16:creationId xmlns:a16="http://schemas.microsoft.com/office/drawing/2014/main" id="{624C670D-5182-418D-F093-CD49BFC12C12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6796297" y="3509695"/>
                <a:ext cx="186840" cy="56520"/>
              </a:xfrm>
              <a:prstGeom prst="rect">
                <a:avLst/>
              </a:prstGeom>
            </p:spPr>
          </p:pic>
        </mc:Fallback>
      </mc:AlternateContent>
      <p:grpSp>
        <p:nvGrpSpPr>
          <p:cNvPr id="78" name="Gruppo 77">
            <a:extLst>
              <a:ext uri="{FF2B5EF4-FFF2-40B4-BE49-F238E27FC236}">
                <a16:creationId xmlns:a16="http://schemas.microsoft.com/office/drawing/2014/main" id="{654E13EF-B154-7DFD-98EB-1C6F92577238}"/>
              </a:ext>
            </a:extLst>
          </p:cNvPr>
          <p:cNvGrpSpPr/>
          <p:nvPr/>
        </p:nvGrpSpPr>
        <p:grpSpPr>
          <a:xfrm>
            <a:off x="485175" y="1359975"/>
            <a:ext cx="848520" cy="269640"/>
            <a:chOff x="485175" y="1359975"/>
            <a:chExt cx="848520" cy="269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60" name="Input penna 59">
                  <a:extLst>
                    <a:ext uri="{FF2B5EF4-FFF2-40B4-BE49-F238E27FC236}">
                      <a16:creationId xmlns:a16="http://schemas.microsoft.com/office/drawing/2014/main" id="{D4464EE9-5713-A548-EF47-CE149C1845BE}"/>
                    </a:ext>
                  </a:extLst>
                </p14:cNvPr>
                <p14:cNvContentPartPr/>
                <p14:nvPr/>
              </p14:nvContentPartPr>
              <p14:xfrm>
                <a:off x="499575" y="1361415"/>
                <a:ext cx="128160" cy="139320"/>
              </p14:xfrm>
            </p:contentPart>
          </mc:Choice>
          <mc:Fallback>
            <p:pic>
              <p:nvPicPr>
                <p:cNvPr id="60" name="Input penna 59">
                  <a:extLst>
                    <a:ext uri="{FF2B5EF4-FFF2-40B4-BE49-F238E27FC236}">
                      <a16:creationId xmlns:a16="http://schemas.microsoft.com/office/drawing/2014/main" id="{D4464EE9-5713-A548-EF47-CE149C1845BE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489135" y="1350975"/>
                  <a:ext cx="149400" cy="16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61" name="Input penna 60">
                  <a:extLst>
                    <a:ext uri="{FF2B5EF4-FFF2-40B4-BE49-F238E27FC236}">
                      <a16:creationId xmlns:a16="http://schemas.microsoft.com/office/drawing/2014/main" id="{285E335B-9491-2F62-4676-9C3CC1B8A02B}"/>
                    </a:ext>
                  </a:extLst>
                </p14:cNvPr>
                <p14:cNvContentPartPr/>
                <p14:nvPr/>
              </p14:nvContentPartPr>
              <p14:xfrm>
                <a:off x="556815" y="1502535"/>
                <a:ext cx="2520" cy="127080"/>
              </p14:xfrm>
            </p:contentPart>
          </mc:Choice>
          <mc:Fallback>
            <p:pic>
              <p:nvPicPr>
                <p:cNvPr id="61" name="Input penna 60">
                  <a:extLst>
                    <a:ext uri="{FF2B5EF4-FFF2-40B4-BE49-F238E27FC236}">
                      <a16:creationId xmlns:a16="http://schemas.microsoft.com/office/drawing/2014/main" id="{285E335B-9491-2F62-4676-9C3CC1B8A02B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546015" y="1491735"/>
                  <a:ext cx="23760" cy="14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62" name="Input penna 61">
                  <a:extLst>
                    <a:ext uri="{FF2B5EF4-FFF2-40B4-BE49-F238E27FC236}">
                      <a16:creationId xmlns:a16="http://schemas.microsoft.com/office/drawing/2014/main" id="{ABBFE8FF-83DB-65CF-2E5F-B0C2D4D82721}"/>
                    </a:ext>
                  </a:extLst>
                </p14:cNvPr>
                <p14:cNvContentPartPr/>
                <p14:nvPr/>
              </p14:nvContentPartPr>
              <p14:xfrm>
                <a:off x="485175" y="1614855"/>
                <a:ext cx="227880" cy="5040"/>
              </p14:xfrm>
            </p:contentPart>
          </mc:Choice>
          <mc:Fallback>
            <p:pic>
              <p:nvPicPr>
                <p:cNvPr id="62" name="Input penna 61">
                  <a:extLst>
                    <a:ext uri="{FF2B5EF4-FFF2-40B4-BE49-F238E27FC236}">
                      <a16:creationId xmlns:a16="http://schemas.microsoft.com/office/drawing/2014/main" id="{ABBFE8FF-83DB-65CF-2E5F-B0C2D4D82721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474735" y="1604415"/>
                  <a:ext cx="249120" cy="2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63" name="Input penna 62">
                  <a:extLst>
                    <a:ext uri="{FF2B5EF4-FFF2-40B4-BE49-F238E27FC236}">
                      <a16:creationId xmlns:a16="http://schemas.microsoft.com/office/drawing/2014/main" id="{E3AAC74F-4C34-367B-5A4D-96473C32B0F9}"/>
                    </a:ext>
                  </a:extLst>
                </p14:cNvPr>
                <p14:cNvContentPartPr/>
                <p14:nvPr/>
              </p14:nvContentPartPr>
              <p14:xfrm>
                <a:off x="810615" y="1359975"/>
                <a:ext cx="107640" cy="179640"/>
              </p14:xfrm>
            </p:contentPart>
          </mc:Choice>
          <mc:Fallback>
            <p:pic>
              <p:nvPicPr>
                <p:cNvPr id="63" name="Input penna 62">
                  <a:extLst>
                    <a:ext uri="{FF2B5EF4-FFF2-40B4-BE49-F238E27FC236}">
                      <a16:creationId xmlns:a16="http://schemas.microsoft.com/office/drawing/2014/main" id="{E3AAC74F-4C34-367B-5A4D-96473C32B0F9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799815" y="1349535"/>
                  <a:ext cx="128880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64" name="Input penna 63">
                  <a:extLst>
                    <a:ext uri="{FF2B5EF4-FFF2-40B4-BE49-F238E27FC236}">
                      <a16:creationId xmlns:a16="http://schemas.microsoft.com/office/drawing/2014/main" id="{9D9D1943-5302-FDD7-8BAF-10E80CA0B6C2}"/>
                    </a:ext>
                  </a:extLst>
                </p14:cNvPr>
                <p14:cNvContentPartPr/>
                <p14:nvPr/>
              </p14:nvContentPartPr>
              <p14:xfrm>
                <a:off x="814215" y="1485615"/>
                <a:ext cx="72360" cy="2520"/>
              </p14:xfrm>
            </p:contentPart>
          </mc:Choice>
          <mc:Fallback>
            <p:pic>
              <p:nvPicPr>
                <p:cNvPr id="64" name="Input penna 63">
                  <a:extLst>
                    <a:ext uri="{FF2B5EF4-FFF2-40B4-BE49-F238E27FC236}">
                      <a16:creationId xmlns:a16="http://schemas.microsoft.com/office/drawing/2014/main" id="{9D9D1943-5302-FDD7-8BAF-10E80CA0B6C2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803415" y="1474815"/>
                  <a:ext cx="9360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65" name="Input penna 64">
                  <a:extLst>
                    <a:ext uri="{FF2B5EF4-FFF2-40B4-BE49-F238E27FC236}">
                      <a16:creationId xmlns:a16="http://schemas.microsoft.com/office/drawing/2014/main" id="{5C9F4FAB-D527-25EA-D5FA-F2ACA966A9C1}"/>
                    </a:ext>
                  </a:extLst>
                </p14:cNvPr>
                <p14:cNvContentPartPr/>
                <p14:nvPr/>
              </p14:nvContentPartPr>
              <p14:xfrm>
                <a:off x="949575" y="1392735"/>
                <a:ext cx="90360" cy="162000"/>
              </p14:xfrm>
            </p:contentPart>
          </mc:Choice>
          <mc:Fallback>
            <p:pic>
              <p:nvPicPr>
                <p:cNvPr id="65" name="Input penna 64">
                  <a:extLst>
                    <a:ext uri="{FF2B5EF4-FFF2-40B4-BE49-F238E27FC236}">
                      <a16:creationId xmlns:a16="http://schemas.microsoft.com/office/drawing/2014/main" id="{5C9F4FAB-D527-25EA-D5FA-F2ACA966A9C1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939135" y="1381935"/>
                  <a:ext cx="111600" cy="18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66" name="Input penna 65">
                  <a:extLst>
                    <a:ext uri="{FF2B5EF4-FFF2-40B4-BE49-F238E27FC236}">
                      <a16:creationId xmlns:a16="http://schemas.microsoft.com/office/drawing/2014/main" id="{D1B84A39-1DD4-B101-6FE2-EA3F11DC1E3F}"/>
                    </a:ext>
                  </a:extLst>
                </p14:cNvPr>
                <p14:cNvContentPartPr/>
                <p14:nvPr/>
              </p14:nvContentPartPr>
              <p14:xfrm>
                <a:off x="962535" y="1467615"/>
                <a:ext cx="84600" cy="17280"/>
              </p14:xfrm>
            </p:contentPart>
          </mc:Choice>
          <mc:Fallback>
            <p:pic>
              <p:nvPicPr>
                <p:cNvPr id="66" name="Input penna 65">
                  <a:extLst>
                    <a:ext uri="{FF2B5EF4-FFF2-40B4-BE49-F238E27FC236}">
                      <a16:creationId xmlns:a16="http://schemas.microsoft.com/office/drawing/2014/main" id="{D1B84A39-1DD4-B101-6FE2-EA3F11DC1E3F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951735" y="1457175"/>
                  <a:ext cx="10584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67" name="Input penna 66">
                  <a:extLst>
                    <a:ext uri="{FF2B5EF4-FFF2-40B4-BE49-F238E27FC236}">
                      <a16:creationId xmlns:a16="http://schemas.microsoft.com/office/drawing/2014/main" id="{36D1DD78-31F4-BAE1-A157-290B3AC5AB92}"/>
                    </a:ext>
                  </a:extLst>
                </p14:cNvPr>
                <p14:cNvContentPartPr/>
                <p14:nvPr/>
              </p14:nvContentPartPr>
              <p14:xfrm>
                <a:off x="1092855" y="1395615"/>
                <a:ext cx="10440" cy="137520"/>
              </p14:xfrm>
            </p:contentPart>
          </mc:Choice>
          <mc:Fallback>
            <p:pic>
              <p:nvPicPr>
                <p:cNvPr id="67" name="Input penna 66">
                  <a:extLst>
                    <a:ext uri="{FF2B5EF4-FFF2-40B4-BE49-F238E27FC236}">
                      <a16:creationId xmlns:a16="http://schemas.microsoft.com/office/drawing/2014/main" id="{36D1DD78-31F4-BAE1-A157-290B3AC5AB92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1082415" y="1385175"/>
                  <a:ext cx="3168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68" name="Input penna 67">
                  <a:extLst>
                    <a:ext uri="{FF2B5EF4-FFF2-40B4-BE49-F238E27FC236}">
                      <a16:creationId xmlns:a16="http://schemas.microsoft.com/office/drawing/2014/main" id="{E0E43230-69F2-FDEE-19AC-4CFD111C063E}"/>
                    </a:ext>
                  </a:extLst>
                </p14:cNvPr>
                <p14:cNvContentPartPr/>
                <p14:nvPr/>
              </p14:nvContentPartPr>
              <p14:xfrm>
                <a:off x="1100055" y="1468335"/>
                <a:ext cx="233640" cy="14400"/>
              </p14:xfrm>
            </p:contentPart>
          </mc:Choice>
          <mc:Fallback>
            <p:pic>
              <p:nvPicPr>
                <p:cNvPr id="68" name="Input penna 67">
                  <a:extLst>
                    <a:ext uri="{FF2B5EF4-FFF2-40B4-BE49-F238E27FC236}">
                      <a16:creationId xmlns:a16="http://schemas.microsoft.com/office/drawing/2014/main" id="{E0E43230-69F2-FDEE-19AC-4CFD111C063E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1089615" y="1457895"/>
                  <a:ext cx="254880" cy="35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6" name="Gruppo 75">
            <a:extLst>
              <a:ext uri="{FF2B5EF4-FFF2-40B4-BE49-F238E27FC236}">
                <a16:creationId xmlns:a16="http://schemas.microsoft.com/office/drawing/2014/main" id="{DAC38BD3-DCF0-BE4C-8462-4F97C0039E2B}"/>
              </a:ext>
            </a:extLst>
          </p:cNvPr>
          <p:cNvGrpSpPr/>
          <p:nvPr/>
        </p:nvGrpSpPr>
        <p:grpSpPr>
          <a:xfrm>
            <a:off x="2236935" y="1317135"/>
            <a:ext cx="817200" cy="394560"/>
            <a:chOff x="2236935" y="1317135"/>
            <a:chExt cx="817200" cy="394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69" name="Input penna 68">
                  <a:extLst>
                    <a:ext uri="{FF2B5EF4-FFF2-40B4-BE49-F238E27FC236}">
                      <a16:creationId xmlns:a16="http://schemas.microsoft.com/office/drawing/2014/main" id="{E024B493-5B7E-A31F-BB60-1D56C1A25A4A}"/>
                    </a:ext>
                  </a:extLst>
                </p14:cNvPr>
                <p14:cNvContentPartPr/>
                <p14:nvPr/>
              </p14:nvContentPartPr>
              <p14:xfrm>
                <a:off x="2236935" y="1317135"/>
                <a:ext cx="187560" cy="210240"/>
              </p14:xfrm>
            </p:contentPart>
          </mc:Choice>
          <mc:Fallback>
            <p:pic>
              <p:nvPicPr>
                <p:cNvPr id="69" name="Input penna 68">
                  <a:extLst>
                    <a:ext uri="{FF2B5EF4-FFF2-40B4-BE49-F238E27FC236}">
                      <a16:creationId xmlns:a16="http://schemas.microsoft.com/office/drawing/2014/main" id="{E024B493-5B7E-A31F-BB60-1D56C1A25A4A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2226135" y="1306335"/>
                  <a:ext cx="208800" cy="23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70" name="Input penna 69">
                  <a:extLst>
                    <a:ext uri="{FF2B5EF4-FFF2-40B4-BE49-F238E27FC236}">
                      <a16:creationId xmlns:a16="http://schemas.microsoft.com/office/drawing/2014/main" id="{775003EE-1C0F-D0F7-CD6E-ECE733FE0D6E}"/>
                    </a:ext>
                  </a:extLst>
                </p14:cNvPr>
                <p14:cNvContentPartPr/>
                <p14:nvPr/>
              </p14:nvContentPartPr>
              <p14:xfrm>
                <a:off x="2470215" y="1398495"/>
                <a:ext cx="175680" cy="23400"/>
              </p14:xfrm>
            </p:contentPart>
          </mc:Choice>
          <mc:Fallback>
            <p:pic>
              <p:nvPicPr>
                <p:cNvPr id="70" name="Input penna 69">
                  <a:extLst>
                    <a:ext uri="{FF2B5EF4-FFF2-40B4-BE49-F238E27FC236}">
                      <a16:creationId xmlns:a16="http://schemas.microsoft.com/office/drawing/2014/main" id="{775003EE-1C0F-D0F7-CD6E-ECE733FE0D6E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2459415" y="1388055"/>
                  <a:ext cx="19692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71" name="Input penna 70">
                  <a:extLst>
                    <a:ext uri="{FF2B5EF4-FFF2-40B4-BE49-F238E27FC236}">
                      <a16:creationId xmlns:a16="http://schemas.microsoft.com/office/drawing/2014/main" id="{79A43302-E5B5-C5B6-DE3E-1B78F25BAACB}"/>
                    </a:ext>
                  </a:extLst>
                </p14:cNvPr>
                <p14:cNvContentPartPr/>
                <p14:nvPr/>
              </p14:nvContentPartPr>
              <p14:xfrm>
                <a:off x="2604135" y="1329735"/>
                <a:ext cx="45360" cy="131760"/>
              </p14:xfrm>
            </p:contentPart>
          </mc:Choice>
          <mc:Fallback>
            <p:pic>
              <p:nvPicPr>
                <p:cNvPr id="71" name="Input penna 70">
                  <a:extLst>
                    <a:ext uri="{FF2B5EF4-FFF2-40B4-BE49-F238E27FC236}">
                      <a16:creationId xmlns:a16="http://schemas.microsoft.com/office/drawing/2014/main" id="{79A43302-E5B5-C5B6-DE3E-1B78F25BAACB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2593695" y="1318935"/>
                  <a:ext cx="66600" cy="15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72" name="Input penna 71">
                  <a:extLst>
                    <a:ext uri="{FF2B5EF4-FFF2-40B4-BE49-F238E27FC236}">
                      <a16:creationId xmlns:a16="http://schemas.microsoft.com/office/drawing/2014/main" id="{3730BB06-0F82-DA43-1F4F-F74057C3D284}"/>
                    </a:ext>
                  </a:extLst>
                </p14:cNvPr>
                <p14:cNvContentPartPr/>
                <p14:nvPr/>
              </p14:nvContentPartPr>
              <p14:xfrm>
                <a:off x="2377335" y="1563375"/>
                <a:ext cx="244800" cy="148320"/>
              </p14:xfrm>
            </p:contentPart>
          </mc:Choice>
          <mc:Fallback>
            <p:pic>
              <p:nvPicPr>
                <p:cNvPr id="72" name="Input penna 71">
                  <a:extLst>
                    <a:ext uri="{FF2B5EF4-FFF2-40B4-BE49-F238E27FC236}">
                      <a16:creationId xmlns:a16="http://schemas.microsoft.com/office/drawing/2014/main" id="{3730BB06-0F82-DA43-1F4F-F74057C3D284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2366895" y="1552935"/>
                  <a:ext cx="26604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73" name="Input penna 72">
                  <a:extLst>
                    <a:ext uri="{FF2B5EF4-FFF2-40B4-BE49-F238E27FC236}">
                      <a16:creationId xmlns:a16="http://schemas.microsoft.com/office/drawing/2014/main" id="{8A8D8079-80AB-71B2-3030-0B652DD703B9}"/>
                    </a:ext>
                  </a:extLst>
                </p14:cNvPr>
                <p14:cNvContentPartPr/>
                <p14:nvPr/>
              </p14:nvContentPartPr>
              <p14:xfrm>
                <a:off x="2779455" y="1344495"/>
                <a:ext cx="145800" cy="203760"/>
              </p14:xfrm>
            </p:contentPart>
          </mc:Choice>
          <mc:Fallback>
            <p:pic>
              <p:nvPicPr>
                <p:cNvPr id="73" name="Input penna 72">
                  <a:extLst>
                    <a:ext uri="{FF2B5EF4-FFF2-40B4-BE49-F238E27FC236}">
                      <a16:creationId xmlns:a16="http://schemas.microsoft.com/office/drawing/2014/main" id="{8A8D8079-80AB-71B2-3030-0B652DD703B9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2769015" y="1333695"/>
                  <a:ext cx="167040" cy="22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74" name="Input penna 73">
                  <a:extLst>
                    <a:ext uri="{FF2B5EF4-FFF2-40B4-BE49-F238E27FC236}">
                      <a16:creationId xmlns:a16="http://schemas.microsoft.com/office/drawing/2014/main" id="{11150422-9C8F-E2CC-C8E9-7C9AC04FEB9D}"/>
                    </a:ext>
                  </a:extLst>
                </p14:cNvPr>
                <p14:cNvContentPartPr/>
                <p14:nvPr/>
              </p14:nvContentPartPr>
              <p14:xfrm>
                <a:off x="2998695" y="1328295"/>
                <a:ext cx="55440" cy="289800"/>
              </p14:xfrm>
            </p:contentPart>
          </mc:Choice>
          <mc:Fallback>
            <p:pic>
              <p:nvPicPr>
                <p:cNvPr id="74" name="Input penna 73">
                  <a:extLst>
                    <a:ext uri="{FF2B5EF4-FFF2-40B4-BE49-F238E27FC236}">
                      <a16:creationId xmlns:a16="http://schemas.microsoft.com/office/drawing/2014/main" id="{11150422-9C8F-E2CC-C8E9-7C9AC04FEB9D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2987895" y="1317495"/>
                  <a:ext cx="76680" cy="311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3" name="Gruppo 102">
            <a:extLst>
              <a:ext uri="{FF2B5EF4-FFF2-40B4-BE49-F238E27FC236}">
                <a16:creationId xmlns:a16="http://schemas.microsoft.com/office/drawing/2014/main" id="{24594BC6-E27C-C8C6-42DF-95D237D70E3E}"/>
              </a:ext>
            </a:extLst>
          </p:cNvPr>
          <p:cNvGrpSpPr/>
          <p:nvPr/>
        </p:nvGrpSpPr>
        <p:grpSpPr>
          <a:xfrm>
            <a:off x="270615" y="2018415"/>
            <a:ext cx="1218600" cy="287280"/>
            <a:chOff x="270615" y="2018415"/>
            <a:chExt cx="1218600" cy="287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79" name="Input penna 78">
                  <a:extLst>
                    <a:ext uri="{FF2B5EF4-FFF2-40B4-BE49-F238E27FC236}">
                      <a16:creationId xmlns:a16="http://schemas.microsoft.com/office/drawing/2014/main" id="{396EEA08-8118-B796-1C07-8D028AD7607C}"/>
                    </a:ext>
                  </a:extLst>
                </p14:cNvPr>
                <p14:cNvContentPartPr/>
                <p14:nvPr/>
              </p14:nvContentPartPr>
              <p14:xfrm>
                <a:off x="270615" y="2076735"/>
                <a:ext cx="163080" cy="217440"/>
              </p14:xfrm>
            </p:contentPart>
          </mc:Choice>
          <mc:Fallback>
            <p:pic>
              <p:nvPicPr>
                <p:cNvPr id="79" name="Input penna 78">
                  <a:extLst>
                    <a:ext uri="{FF2B5EF4-FFF2-40B4-BE49-F238E27FC236}">
                      <a16:creationId xmlns:a16="http://schemas.microsoft.com/office/drawing/2014/main" id="{396EEA08-8118-B796-1C07-8D028AD7607C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260175" y="2066295"/>
                  <a:ext cx="184320" cy="23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80" name="Input penna 79">
                  <a:extLst>
                    <a:ext uri="{FF2B5EF4-FFF2-40B4-BE49-F238E27FC236}">
                      <a16:creationId xmlns:a16="http://schemas.microsoft.com/office/drawing/2014/main" id="{DDA84717-944D-2F59-2C1B-F0FB2E29E333}"/>
                    </a:ext>
                  </a:extLst>
                </p14:cNvPr>
                <p14:cNvContentPartPr/>
                <p14:nvPr/>
              </p14:nvContentPartPr>
              <p14:xfrm>
                <a:off x="339015" y="2151255"/>
                <a:ext cx="99360" cy="40320"/>
              </p14:xfrm>
            </p:contentPart>
          </mc:Choice>
          <mc:Fallback>
            <p:pic>
              <p:nvPicPr>
                <p:cNvPr id="80" name="Input penna 79">
                  <a:extLst>
                    <a:ext uri="{FF2B5EF4-FFF2-40B4-BE49-F238E27FC236}">
                      <a16:creationId xmlns:a16="http://schemas.microsoft.com/office/drawing/2014/main" id="{DDA84717-944D-2F59-2C1B-F0FB2E29E333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328575" y="2140455"/>
                  <a:ext cx="12060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81" name="Input penna 80">
                  <a:extLst>
                    <a:ext uri="{FF2B5EF4-FFF2-40B4-BE49-F238E27FC236}">
                      <a16:creationId xmlns:a16="http://schemas.microsoft.com/office/drawing/2014/main" id="{E1C2497A-C53A-28CF-BA78-73BE2874A551}"/>
                    </a:ext>
                  </a:extLst>
                </p14:cNvPr>
                <p14:cNvContentPartPr/>
                <p14:nvPr/>
              </p14:nvContentPartPr>
              <p14:xfrm>
                <a:off x="479775" y="2110215"/>
                <a:ext cx="72360" cy="167400"/>
              </p14:xfrm>
            </p:contentPart>
          </mc:Choice>
          <mc:Fallback>
            <p:pic>
              <p:nvPicPr>
                <p:cNvPr id="81" name="Input penna 80">
                  <a:extLst>
                    <a:ext uri="{FF2B5EF4-FFF2-40B4-BE49-F238E27FC236}">
                      <a16:creationId xmlns:a16="http://schemas.microsoft.com/office/drawing/2014/main" id="{E1C2497A-C53A-28CF-BA78-73BE2874A551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468975" y="2099775"/>
                  <a:ext cx="93600" cy="18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82" name="Input penna 81">
                  <a:extLst>
                    <a:ext uri="{FF2B5EF4-FFF2-40B4-BE49-F238E27FC236}">
                      <a16:creationId xmlns:a16="http://schemas.microsoft.com/office/drawing/2014/main" id="{FF0488A6-67F2-B26B-D745-DD18A7C36BEC}"/>
                    </a:ext>
                  </a:extLst>
                </p14:cNvPr>
                <p14:cNvContentPartPr/>
                <p14:nvPr/>
              </p14:nvContentPartPr>
              <p14:xfrm>
                <a:off x="607935" y="2143695"/>
                <a:ext cx="98640" cy="105840"/>
              </p14:xfrm>
            </p:contentPart>
          </mc:Choice>
          <mc:Fallback>
            <p:pic>
              <p:nvPicPr>
                <p:cNvPr id="82" name="Input penna 81">
                  <a:extLst>
                    <a:ext uri="{FF2B5EF4-FFF2-40B4-BE49-F238E27FC236}">
                      <a16:creationId xmlns:a16="http://schemas.microsoft.com/office/drawing/2014/main" id="{FF0488A6-67F2-B26B-D745-DD18A7C36BEC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597495" y="2132895"/>
                  <a:ext cx="11988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83" name="Input penna 82">
                  <a:extLst>
                    <a:ext uri="{FF2B5EF4-FFF2-40B4-BE49-F238E27FC236}">
                      <a16:creationId xmlns:a16="http://schemas.microsoft.com/office/drawing/2014/main" id="{D1C927BF-5515-8852-7C66-42EADCC5B4BA}"/>
                    </a:ext>
                  </a:extLst>
                </p14:cNvPr>
                <p14:cNvContentPartPr/>
                <p14:nvPr/>
              </p14:nvContentPartPr>
              <p14:xfrm>
                <a:off x="784335" y="2022735"/>
                <a:ext cx="18360" cy="182160"/>
              </p14:xfrm>
            </p:contentPart>
          </mc:Choice>
          <mc:Fallback>
            <p:pic>
              <p:nvPicPr>
                <p:cNvPr id="83" name="Input penna 82">
                  <a:extLst>
                    <a:ext uri="{FF2B5EF4-FFF2-40B4-BE49-F238E27FC236}">
                      <a16:creationId xmlns:a16="http://schemas.microsoft.com/office/drawing/2014/main" id="{D1C927BF-5515-8852-7C66-42EADCC5B4BA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773535" y="2011935"/>
                  <a:ext cx="3960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84" name="Input penna 83">
                  <a:extLst>
                    <a:ext uri="{FF2B5EF4-FFF2-40B4-BE49-F238E27FC236}">
                      <a16:creationId xmlns:a16="http://schemas.microsoft.com/office/drawing/2014/main" id="{3167684C-B545-F326-4122-223C674CFC71}"/>
                    </a:ext>
                  </a:extLst>
                </p14:cNvPr>
                <p14:cNvContentPartPr/>
                <p14:nvPr/>
              </p14:nvContentPartPr>
              <p14:xfrm>
                <a:off x="776415" y="2171775"/>
                <a:ext cx="41760" cy="27720"/>
              </p14:xfrm>
            </p:contentPart>
          </mc:Choice>
          <mc:Fallback>
            <p:pic>
              <p:nvPicPr>
                <p:cNvPr id="84" name="Input penna 83">
                  <a:extLst>
                    <a:ext uri="{FF2B5EF4-FFF2-40B4-BE49-F238E27FC236}">
                      <a16:creationId xmlns:a16="http://schemas.microsoft.com/office/drawing/2014/main" id="{3167684C-B545-F326-4122-223C674CFC71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765615" y="2161335"/>
                  <a:ext cx="6300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85" name="Input penna 84">
                  <a:extLst>
                    <a:ext uri="{FF2B5EF4-FFF2-40B4-BE49-F238E27FC236}">
                      <a16:creationId xmlns:a16="http://schemas.microsoft.com/office/drawing/2014/main" id="{D07A6482-9FC8-D530-E783-EC55776AA3E8}"/>
                    </a:ext>
                  </a:extLst>
                </p14:cNvPr>
                <p14:cNvContentPartPr/>
                <p14:nvPr/>
              </p14:nvContentPartPr>
              <p14:xfrm>
                <a:off x="875415" y="2126415"/>
                <a:ext cx="81000" cy="149040"/>
              </p14:xfrm>
            </p:contentPart>
          </mc:Choice>
          <mc:Fallback>
            <p:pic>
              <p:nvPicPr>
                <p:cNvPr id="85" name="Input penna 84">
                  <a:extLst>
                    <a:ext uri="{FF2B5EF4-FFF2-40B4-BE49-F238E27FC236}">
                      <a16:creationId xmlns:a16="http://schemas.microsoft.com/office/drawing/2014/main" id="{D07A6482-9FC8-D530-E783-EC55776AA3E8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864975" y="2115975"/>
                  <a:ext cx="10224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86" name="Input penna 85">
                  <a:extLst>
                    <a:ext uri="{FF2B5EF4-FFF2-40B4-BE49-F238E27FC236}">
                      <a16:creationId xmlns:a16="http://schemas.microsoft.com/office/drawing/2014/main" id="{B725F789-7CD3-5B7F-5ED7-215429D34328}"/>
                    </a:ext>
                  </a:extLst>
                </p14:cNvPr>
                <p14:cNvContentPartPr/>
                <p14:nvPr/>
              </p14:nvContentPartPr>
              <p14:xfrm>
                <a:off x="1008255" y="2043615"/>
                <a:ext cx="30960" cy="198360"/>
              </p14:xfrm>
            </p:contentPart>
          </mc:Choice>
          <mc:Fallback>
            <p:pic>
              <p:nvPicPr>
                <p:cNvPr id="86" name="Input penna 85">
                  <a:extLst>
                    <a:ext uri="{FF2B5EF4-FFF2-40B4-BE49-F238E27FC236}">
                      <a16:creationId xmlns:a16="http://schemas.microsoft.com/office/drawing/2014/main" id="{B725F789-7CD3-5B7F-5ED7-215429D34328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997455" y="2032815"/>
                  <a:ext cx="52200" cy="21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87" name="Input penna 86">
                  <a:extLst>
                    <a:ext uri="{FF2B5EF4-FFF2-40B4-BE49-F238E27FC236}">
                      <a16:creationId xmlns:a16="http://schemas.microsoft.com/office/drawing/2014/main" id="{2A7ED6C6-6153-9C98-2447-B4BA41723F3E}"/>
                    </a:ext>
                  </a:extLst>
                </p14:cNvPr>
                <p14:cNvContentPartPr/>
                <p14:nvPr/>
              </p14:nvContentPartPr>
              <p14:xfrm>
                <a:off x="1087815" y="2018415"/>
                <a:ext cx="23040" cy="194760"/>
              </p14:xfrm>
            </p:contentPart>
          </mc:Choice>
          <mc:Fallback>
            <p:pic>
              <p:nvPicPr>
                <p:cNvPr id="87" name="Input penna 86">
                  <a:extLst>
                    <a:ext uri="{FF2B5EF4-FFF2-40B4-BE49-F238E27FC236}">
                      <a16:creationId xmlns:a16="http://schemas.microsoft.com/office/drawing/2014/main" id="{2A7ED6C6-6153-9C98-2447-B4BA41723F3E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1077375" y="2007615"/>
                  <a:ext cx="4428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88" name="Input penna 87">
                  <a:extLst>
                    <a:ext uri="{FF2B5EF4-FFF2-40B4-BE49-F238E27FC236}">
                      <a16:creationId xmlns:a16="http://schemas.microsoft.com/office/drawing/2014/main" id="{3B2326F8-4B93-867B-8750-0062AC72B04C}"/>
                    </a:ext>
                  </a:extLst>
                </p14:cNvPr>
                <p14:cNvContentPartPr/>
                <p14:nvPr/>
              </p14:nvContentPartPr>
              <p14:xfrm>
                <a:off x="1142535" y="2173215"/>
                <a:ext cx="82800" cy="102240"/>
              </p14:xfrm>
            </p:contentPart>
          </mc:Choice>
          <mc:Fallback>
            <p:pic>
              <p:nvPicPr>
                <p:cNvPr id="88" name="Input penna 87">
                  <a:extLst>
                    <a:ext uri="{FF2B5EF4-FFF2-40B4-BE49-F238E27FC236}">
                      <a16:creationId xmlns:a16="http://schemas.microsoft.com/office/drawing/2014/main" id="{3B2326F8-4B93-867B-8750-0062AC72B04C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1131735" y="2162775"/>
                  <a:ext cx="10404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100" name="Input penna 99">
                  <a:extLst>
                    <a:ext uri="{FF2B5EF4-FFF2-40B4-BE49-F238E27FC236}">
                      <a16:creationId xmlns:a16="http://schemas.microsoft.com/office/drawing/2014/main" id="{2841E451-4B79-F18B-A63E-C4A504AE973B}"/>
                    </a:ext>
                  </a:extLst>
                </p14:cNvPr>
                <p14:cNvContentPartPr/>
                <p14:nvPr/>
              </p14:nvContentPartPr>
              <p14:xfrm>
                <a:off x="1239015" y="2200215"/>
                <a:ext cx="75240" cy="75240"/>
              </p14:xfrm>
            </p:contentPart>
          </mc:Choice>
          <mc:Fallback>
            <p:pic>
              <p:nvPicPr>
                <p:cNvPr id="100" name="Input penna 99">
                  <a:extLst>
                    <a:ext uri="{FF2B5EF4-FFF2-40B4-BE49-F238E27FC236}">
                      <a16:creationId xmlns:a16="http://schemas.microsoft.com/office/drawing/2014/main" id="{2841E451-4B79-F18B-A63E-C4A504AE973B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1228575" y="2189415"/>
                  <a:ext cx="96480" cy="9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101" name="Input penna 100">
                  <a:extLst>
                    <a:ext uri="{FF2B5EF4-FFF2-40B4-BE49-F238E27FC236}">
                      <a16:creationId xmlns:a16="http://schemas.microsoft.com/office/drawing/2014/main" id="{7C3DCE6F-48F6-2975-D4B2-8EFEAE5661B5}"/>
                    </a:ext>
                  </a:extLst>
                </p14:cNvPr>
                <p14:cNvContentPartPr/>
                <p14:nvPr/>
              </p14:nvContentPartPr>
              <p14:xfrm>
                <a:off x="1384815" y="2184375"/>
                <a:ext cx="104400" cy="121320"/>
              </p14:xfrm>
            </p:contentPart>
          </mc:Choice>
          <mc:Fallback>
            <p:pic>
              <p:nvPicPr>
                <p:cNvPr id="101" name="Input penna 100">
                  <a:extLst>
                    <a:ext uri="{FF2B5EF4-FFF2-40B4-BE49-F238E27FC236}">
                      <a16:creationId xmlns:a16="http://schemas.microsoft.com/office/drawing/2014/main" id="{7C3DCE6F-48F6-2975-D4B2-8EFEAE5661B5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1374015" y="2173935"/>
                  <a:ext cx="125640" cy="142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1" name="Gruppo 110">
            <a:extLst>
              <a:ext uri="{FF2B5EF4-FFF2-40B4-BE49-F238E27FC236}">
                <a16:creationId xmlns:a16="http://schemas.microsoft.com/office/drawing/2014/main" id="{E3A174ED-7604-8717-C6C1-7C476013B980}"/>
              </a:ext>
            </a:extLst>
          </p:cNvPr>
          <p:cNvGrpSpPr/>
          <p:nvPr/>
        </p:nvGrpSpPr>
        <p:grpSpPr>
          <a:xfrm>
            <a:off x="2231175" y="1982055"/>
            <a:ext cx="1304280" cy="328320"/>
            <a:chOff x="2231175" y="1982055"/>
            <a:chExt cx="1304280" cy="328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89" name="Input penna 88">
                  <a:extLst>
                    <a:ext uri="{FF2B5EF4-FFF2-40B4-BE49-F238E27FC236}">
                      <a16:creationId xmlns:a16="http://schemas.microsoft.com/office/drawing/2014/main" id="{F608FDC8-25F3-57A1-AC6B-9612040BFFA9}"/>
                    </a:ext>
                  </a:extLst>
                </p14:cNvPr>
                <p14:cNvContentPartPr/>
                <p14:nvPr/>
              </p14:nvContentPartPr>
              <p14:xfrm>
                <a:off x="2231175" y="2121375"/>
                <a:ext cx="113040" cy="140760"/>
              </p14:xfrm>
            </p:contentPart>
          </mc:Choice>
          <mc:Fallback>
            <p:pic>
              <p:nvPicPr>
                <p:cNvPr id="89" name="Input penna 88">
                  <a:extLst>
                    <a:ext uri="{FF2B5EF4-FFF2-40B4-BE49-F238E27FC236}">
                      <a16:creationId xmlns:a16="http://schemas.microsoft.com/office/drawing/2014/main" id="{F608FDC8-25F3-57A1-AC6B-9612040BFFA9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2220375" y="2110935"/>
                  <a:ext cx="13428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6">
              <p14:nvContentPartPr>
                <p14:cNvPr id="90" name="Input penna 89">
                  <a:extLst>
                    <a:ext uri="{FF2B5EF4-FFF2-40B4-BE49-F238E27FC236}">
                      <a16:creationId xmlns:a16="http://schemas.microsoft.com/office/drawing/2014/main" id="{625C84F1-09B6-375B-DD9C-261A0B03AEF5}"/>
                    </a:ext>
                  </a:extLst>
                </p14:cNvPr>
                <p14:cNvContentPartPr/>
                <p14:nvPr/>
              </p14:nvContentPartPr>
              <p14:xfrm>
                <a:off x="2419455" y="2139375"/>
                <a:ext cx="91080" cy="72000"/>
              </p14:xfrm>
            </p:contentPart>
          </mc:Choice>
          <mc:Fallback>
            <p:pic>
              <p:nvPicPr>
                <p:cNvPr id="90" name="Input penna 89">
                  <a:extLst>
                    <a:ext uri="{FF2B5EF4-FFF2-40B4-BE49-F238E27FC236}">
                      <a16:creationId xmlns:a16="http://schemas.microsoft.com/office/drawing/2014/main" id="{625C84F1-09B6-375B-DD9C-261A0B03AEF5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2408655" y="2128575"/>
                  <a:ext cx="112320" cy="9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8">
              <p14:nvContentPartPr>
                <p14:cNvPr id="91" name="Input penna 90">
                  <a:extLst>
                    <a:ext uri="{FF2B5EF4-FFF2-40B4-BE49-F238E27FC236}">
                      <a16:creationId xmlns:a16="http://schemas.microsoft.com/office/drawing/2014/main" id="{ECB1DFF8-30BC-899E-A575-41642353A3F8}"/>
                    </a:ext>
                  </a:extLst>
                </p14:cNvPr>
                <p14:cNvContentPartPr/>
                <p14:nvPr/>
              </p14:nvContentPartPr>
              <p14:xfrm>
                <a:off x="2560575" y="2143695"/>
                <a:ext cx="87480" cy="90000"/>
              </p14:xfrm>
            </p:contentPart>
          </mc:Choice>
          <mc:Fallback>
            <p:pic>
              <p:nvPicPr>
                <p:cNvPr id="91" name="Input penna 90">
                  <a:extLst>
                    <a:ext uri="{FF2B5EF4-FFF2-40B4-BE49-F238E27FC236}">
                      <a16:creationId xmlns:a16="http://schemas.microsoft.com/office/drawing/2014/main" id="{ECB1DFF8-30BC-899E-A575-41642353A3F8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2550135" y="2132895"/>
                  <a:ext cx="108720" cy="11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92" name="Input penna 91">
                  <a:extLst>
                    <a:ext uri="{FF2B5EF4-FFF2-40B4-BE49-F238E27FC236}">
                      <a16:creationId xmlns:a16="http://schemas.microsoft.com/office/drawing/2014/main" id="{89E95647-FA1D-E442-D76A-5A52D3E43549}"/>
                    </a:ext>
                  </a:extLst>
                </p14:cNvPr>
                <p14:cNvContentPartPr/>
                <p14:nvPr/>
              </p14:nvContentPartPr>
              <p14:xfrm>
                <a:off x="2673975" y="2132535"/>
                <a:ext cx="101520" cy="171360"/>
              </p14:xfrm>
            </p:contentPart>
          </mc:Choice>
          <mc:Fallback>
            <p:pic>
              <p:nvPicPr>
                <p:cNvPr id="92" name="Input penna 91">
                  <a:extLst>
                    <a:ext uri="{FF2B5EF4-FFF2-40B4-BE49-F238E27FC236}">
                      <a16:creationId xmlns:a16="http://schemas.microsoft.com/office/drawing/2014/main" id="{89E95647-FA1D-E442-D76A-5A52D3E43549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2663535" y="2122095"/>
                  <a:ext cx="122760" cy="19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2">
              <p14:nvContentPartPr>
                <p14:cNvPr id="93" name="Input penna 92">
                  <a:extLst>
                    <a:ext uri="{FF2B5EF4-FFF2-40B4-BE49-F238E27FC236}">
                      <a16:creationId xmlns:a16="http://schemas.microsoft.com/office/drawing/2014/main" id="{398314DE-E6E4-6A9D-6935-48FBA17D76A0}"/>
                    </a:ext>
                  </a:extLst>
                </p14:cNvPr>
                <p14:cNvContentPartPr/>
                <p14:nvPr/>
              </p14:nvContentPartPr>
              <p14:xfrm>
                <a:off x="2816895" y="1982055"/>
                <a:ext cx="82080" cy="328320"/>
              </p14:xfrm>
            </p:contentPart>
          </mc:Choice>
          <mc:Fallback>
            <p:pic>
              <p:nvPicPr>
                <p:cNvPr id="93" name="Input penna 92">
                  <a:extLst>
                    <a:ext uri="{FF2B5EF4-FFF2-40B4-BE49-F238E27FC236}">
                      <a16:creationId xmlns:a16="http://schemas.microsoft.com/office/drawing/2014/main" id="{398314DE-E6E4-6A9D-6935-48FBA17D76A0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2806455" y="1971255"/>
                  <a:ext cx="103320" cy="34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4">
              <p14:nvContentPartPr>
                <p14:cNvPr id="94" name="Input penna 93">
                  <a:extLst>
                    <a:ext uri="{FF2B5EF4-FFF2-40B4-BE49-F238E27FC236}">
                      <a16:creationId xmlns:a16="http://schemas.microsoft.com/office/drawing/2014/main" id="{9FA58E23-F1F2-29BB-BEB1-A3D5C79BCCAA}"/>
                    </a:ext>
                  </a:extLst>
                </p14:cNvPr>
                <p14:cNvContentPartPr/>
                <p14:nvPr/>
              </p14:nvContentPartPr>
              <p14:xfrm>
                <a:off x="2947215" y="2015175"/>
                <a:ext cx="41040" cy="222120"/>
              </p14:xfrm>
            </p:contentPart>
          </mc:Choice>
          <mc:Fallback>
            <p:pic>
              <p:nvPicPr>
                <p:cNvPr id="94" name="Input penna 93">
                  <a:extLst>
                    <a:ext uri="{FF2B5EF4-FFF2-40B4-BE49-F238E27FC236}">
                      <a16:creationId xmlns:a16="http://schemas.microsoft.com/office/drawing/2014/main" id="{9FA58E23-F1F2-29BB-BEB1-A3D5C79BCCAA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2936415" y="2004735"/>
                  <a:ext cx="62280" cy="24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6">
              <p14:nvContentPartPr>
                <p14:cNvPr id="104" name="Input penna 103">
                  <a:extLst>
                    <a:ext uri="{FF2B5EF4-FFF2-40B4-BE49-F238E27FC236}">
                      <a16:creationId xmlns:a16="http://schemas.microsoft.com/office/drawing/2014/main" id="{4B3C26FF-9EAB-ABCD-01DB-9235278F957B}"/>
                    </a:ext>
                  </a:extLst>
                </p14:cNvPr>
                <p14:cNvContentPartPr/>
                <p14:nvPr/>
              </p14:nvContentPartPr>
              <p14:xfrm>
                <a:off x="3016335" y="2166015"/>
                <a:ext cx="68040" cy="78120"/>
              </p14:xfrm>
            </p:contentPart>
          </mc:Choice>
          <mc:Fallback>
            <p:pic>
              <p:nvPicPr>
                <p:cNvPr id="104" name="Input penna 103">
                  <a:extLst>
                    <a:ext uri="{FF2B5EF4-FFF2-40B4-BE49-F238E27FC236}">
                      <a16:creationId xmlns:a16="http://schemas.microsoft.com/office/drawing/2014/main" id="{4B3C26FF-9EAB-ABCD-01DB-9235278F957B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3005895" y="2155215"/>
                  <a:ext cx="89280" cy="9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">
              <p14:nvContentPartPr>
                <p14:cNvPr id="105" name="Input penna 104">
                  <a:extLst>
                    <a:ext uri="{FF2B5EF4-FFF2-40B4-BE49-F238E27FC236}">
                      <a16:creationId xmlns:a16="http://schemas.microsoft.com/office/drawing/2014/main" id="{D17D652C-6519-6632-27F6-3083F44CEC49}"/>
                    </a:ext>
                  </a:extLst>
                </p14:cNvPr>
                <p14:cNvContentPartPr/>
                <p14:nvPr/>
              </p14:nvContentPartPr>
              <p14:xfrm>
                <a:off x="3154575" y="2146575"/>
                <a:ext cx="71640" cy="90720"/>
              </p14:xfrm>
            </p:contentPart>
          </mc:Choice>
          <mc:Fallback>
            <p:pic>
              <p:nvPicPr>
                <p:cNvPr id="105" name="Input penna 104">
                  <a:extLst>
                    <a:ext uri="{FF2B5EF4-FFF2-40B4-BE49-F238E27FC236}">
                      <a16:creationId xmlns:a16="http://schemas.microsoft.com/office/drawing/2014/main" id="{D17D652C-6519-6632-27F6-3083F44CEC49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3144135" y="2136135"/>
                  <a:ext cx="9288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0">
              <p14:nvContentPartPr>
                <p14:cNvPr id="106" name="Input penna 105">
                  <a:extLst>
                    <a:ext uri="{FF2B5EF4-FFF2-40B4-BE49-F238E27FC236}">
                      <a16:creationId xmlns:a16="http://schemas.microsoft.com/office/drawing/2014/main" id="{862D93A9-B7B6-9CAE-B811-17EFB56CBA48}"/>
                    </a:ext>
                  </a:extLst>
                </p14:cNvPr>
                <p14:cNvContentPartPr/>
                <p14:nvPr/>
              </p14:nvContentPartPr>
              <p14:xfrm>
                <a:off x="3312975" y="2116335"/>
                <a:ext cx="64440" cy="142920"/>
              </p14:xfrm>
            </p:contentPart>
          </mc:Choice>
          <mc:Fallback>
            <p:pic>
              <p:nvPicPr>
                <p:cNvPr id="106" name="Input penna 105">
                  <a:extLst>
                    <a:ext uri="{FF2B5EF4-FFF2-40B4-BE49-F238E27FC236}">
                      <a16:creationId xmlns:a16="http://schemas.microsoft.com/office/drawing/2014/main" id="{862D93A9-B7B6-9CAE-B811-17EFB56CBA48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3302535" y="2105535"/>
                  <a:ext cx="85680" cy="16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2">
              <p14:nvContentPartPr>
                <p14:cNvPr id="109" name="Input penna 108">
                  <a:extLst>
                    <a:ext uri="{FF2B5EF4-FFF2-40B4-BE49-F238E27FC236}">
                      <a16:creationId xmlns:a16="http://schemas.microsoft.com/office/drawing/2014/main" id="{F51A797A-9A28-010C-937D-020459F8455F}"/>
                    </a:ext>
                  </a:extLst>
                </p14:cNvPr>
                <p14:cNvContentPartPr/>
                <p14:nvPr/>
              </p14:nvContentPartPr>
              <p14:xfrm>
                <a:off x="3291735" y="2099775"/>
                <a:ext cx="243720" cy="208800"/>
              </p14:xfrm>
            </p:contentPart>
          </mc:Choice>
          <mc:Fallback>
            <p:pic>
              <p:nvPicPr>
                <p:cNvPr id="109" name="Input penna 108">
                  <a:extLst>
                    <a:ext uri="{FF2B5EF4-FFF2-40B4-BE49-F238E27FC236}">
                      <a16:creationId xmlns:a16="http://schemas.microsoft.com/office/drawing/2014/main" id="{F51A797A-9A28-010C-937D-020459F8455F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3280935" y="2089335"/>
                  <a:ext cx="264960" cy="230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14">
            <p14:nvContentPartPr>
              <p14:cNvPr id="112" name="Input penna 111">
                <a:extLst>
                  <a:ext uri="{FF2B5EF4-FFF2-40B4-BE49-F238E27FC236}">
                    <a16:creationId xmlns:a16="http://schemas.microsoft.com/office/drawing/2014/main" id="{146F0032-5AB3-0157-2CB1-2DE0758D3827}"/>
                  </a:ext>
                </a:extLst>
              </p14:cNvPr>
              <p14:cNvContentPartPr/>
              <p14:nvPr/>
            </p14:nvContentPartPr>
            <p14:xfrm>
              <a:off x="1253415" y="2628255"/>
              <a:ext cx="267840" cy="233280"/>
            </p14:xfrm>
          </p:contentPart>
        </mc:Choice>
        <mc:Fallback>
          <p:pic>
            <p:nvPicPr>
              <p:cNvPr id="112" name="Input penna 111">
                <a:extLst>
                  <a:ext uri="{FF2B5EF4-FFF2-40B4-BE49-F238E27FC236}">
                    <a16:creationId xmlns:a16="http://schemas.microsoft.com/office/drawing/2014/main" id="{146F0032-5AB3-0157-2CB1-2DE0758D3827}"/>
                  </a:ext>
                </a:extLst>
              </p:cNvPr>
              <p:cNvPicPr/>
              <p:nvPr/>
            </p:nvPicPr>
            <p:blipFill>
              <a:blip r:embed="rId115"/>
              <a:stretch>
                <a:fillRect/>
              </a:stretch>
            </p:blipFill>
            <p:spPr>
              <a:xfrm>
                <a:off x="1242615" y="2617815"/>
                <a:ext cx="289080" cy="25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6">
            <p14:nvContentPartPr>
              <p14:cNvPr id="113" name="Input penna 112">
                <a:extLst>
                  <a:ext uri="{FF2B5EF4-FFF2-40B4-BE49-F238E27FC236}">
                    <a16:creationId xmlns:a16="http://schemas.microsoft.com/office/drawing/2014/main" id="{5CBAD3ED-E311-2353-AE8C-036866820F13}"/>
                  </a:ext>
                </a:extLst>
              </p14:cNvPr>
              <p14:cNvContentPartPr/>
              <p14:nvPr/>
            </p14:nvContentPartPr>
            <p14:xfrm>
              <a:off x="2173935" y="2453295"/>
              <a:ext cx="291240" cy="349560"/>
            </p14:xfrm>
          </p:contentPart>
        </mc:Choice>
        <mc:Fallback>
          <p:pic>
            <p:nvPicPr>
              <p:cNvPr id="113" name="Input penna 112">
                <a:extLst>
                  <a:ext uri="{FF2B5EF4-FFF2-40B4-BE49-F238E27FC236}">
                    <a16:creationId xmlns:a16="http://schemas.microsoft.com/office/drawing/2014/main" id="{5CBAD3ED-E311-2353-AE8C-036866820F13}"/>
                  </a:ext>
                </a:extLst>
              </p:cNvPr>
              <p:cNvPicPr/>
              <p:nvPr/>
            </p:nvPicPr>
            <p:blipFill>
              <a:blip r:embed="rId117"/>
              <a:stretch>
                <a:fillRect/>
              </a:stretch>
            </p:blipFill>
            <p:spPr>
              <a:xfrm>
                <a:off x="2163495" y="2442855"/>
                <a:ext cx="312480" cy="370800"/>
              </a:xfrm>
              <a:prstGeom prst="rect">
                <a:avLst/>
              </a:prstGeom>
            </p:spPr>
          </p:pic>
        </mc:Fallback>
      </mc:AlternateContent>
      <p:grpSp>
        <p:nvGrpSpPr>
          <p:cNvPr id="123" name="Gruppo 122">
            <a:extLst>
              <a:ext uri="{FF2B5EF4-FFF2-40B4-BE49-F238E27FC236}">
                <a16:creationId xmlns:a16="http://schemas.microsoft.com/office/drawing/2014/main" id="{5125AA86-3EC6-C362-045A-B580EA58FE3A}"/>
              </a:ext>
            </a:extLst>
          </p:cNvPr>
          <p:cNvGrpSpPr/>
          <p:nvPr/>
        </p:nvGrpSpPr>
        <p:grpSpPr>
          <a:xfrm>
            <a:off x="1331895" y="2894655"/>
            <a:ext cx="952200" cy="324720"/>
            <a:chOff x="1331895" y="2894655"/>
            <a:chExt cx="952200" cy="324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18">
              <p14:nvContentPartPr>
                <p14:cNvPr id="114" name="Input penna 113">
                  <a:extLst>
                    <a:ext uri="{FF2B5EF4-FFF2-40B4-BE49-F238E27FC236}">
                      <a16:creationId xmlns:a16="http://schemas.microsoft.com/office/drawing/2014/main" id="{AC5A9888-8C4A-C2CA-9ADD-6C621FADDEA8}"/>
                    </a:ext>
                  </a:extLst>
                </p14:cNvPr>
                <p14:cNvContentPartPr/>
                <p14:nvPr/>
              </p14:nvContentPartPr>
              <p14:xfrm>
                <a:off x="1347375" y="2894655"/>
                <a:ext cx="136440" cy="324720"/>
              </p14:xfrm>
            </p:contentPart>
          </mc:Choice>
          <mc:Fallback>
            <p:pic>
              <p:nvPicPr>
                <p:cNvPr id="114" name="Input penna 113">
                  <a:extLst>
                    <a:ext uri="{FF2B5EF4-FFF2-40B4-BE49-F238E27FC236}">
                      <a16:creationId xmlns:a16="http://schemas.microsoft.com/office/drawing/2014/main" id="{AC5A9888-8C4A-C2CA-9ADD-6C621FADDEA8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1336935" y="2883855"/>
                  <a:ext cx="157680" cy="34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0">
              <p14:nvContentPartPr>
                <p14:cNvPr id="115" name="Input penna 114">
                  <a:extLst>
                    <a:ext uri="{FF2B5EF4-FFF2-40B4-BE49-F238E27FC236}">
                      <a16:creationId xmlns:a16="http://schemas.microsoft.com/office/drawing/2014/main" id="{6663126B-9BA8-6FB3-F972-1C282A6EA585}"/>
                    </a:ext>
                  </a:extLst>
                </p14:cNvPr>
                <p14:cNvContentPartPr/>
                <p14:nvPr/>
              </p14:nvContentPartPr>
              <p14:xfrm>
                <a:off x="1331895" y="3048375"/>
                <a:ext cx="126000" cy="11520"/>
              </p14:xfrm>
            </p:contentPart>
          </mc:Choice>
          <mc:Fallback>
            <p:pic>
              <p:nvPicPr>
                <p:cNvPr id="115" name="Input penna 114">
                  <a:extLst>
                    <a:ext uri="{FF2B5EF4-FFF2-40B4-BE49-F238E27FC236}">
                      <a16:creationId xmlns:a16="http://schemas.microsoft.com/office/drawing/2014/main" id="{6663126B-9BA8-6FB3-F972-1C282A6EA585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1321095" y="3037575"/>
                  <a:ext cx="14724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2">
              <p14:nvContentPartPr>
                <p14:cNvPr id="116" name="Input penna 115">
                  <a:extLst>
                    <a:ext uri="{FF2B5EF4-FFF2-40B4-BE49-F238E27FC236}">
                      <a16:creationId xmlns:a16="http://schemas.microsoft.com/office/drawing/2014/main" id="{397B68AE-6985-4B21-9824-76230341791E}"/>
                    </a:ext>
                  </a:extLst>
                </p14:cNvPr>
                <p14:cNvContentPartPr/>
                <p14:nvPr/>
              </p14:nvContentPartPr>
              <p14:xfrm>
                <a:off x="1482375" y="3060975"/>
                <a:ext cx="76680" cy="152280"/>
              </p14:xfrm>
            </p:contentPart>
          </mc:Choice>
          <mc:Fallback>
            <p:pic>
              <p:nvPicPr>
                <p:cNvPr id="116" name="Input penna 115">
                  <a:extLst>
                    <a:ext uri="{FF2B5EF4-FFF2-40B4-BE49-F238E27FC236}">
                      <a16:creationId xmlns:a16="http://schemas.microsoft.com/office/drawing/2014/main" id="{397B68AE-6985-4B21-9824-76230341791E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1471575" y="3050175"/>
                  <a:ext cx="97920" cy="17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4">
              <p14:nvContentPartPr>
                <p14:cNvPr id="117" name="Input penna 116">
                  <a:extLst>
                    <a:ext uri="{FF2B5EF4-FFF2-40B4-BE49-F238E27FC236}">
                      <a16:creationId xmlns:a16="http://schemas.microsoft.com/office/drawing/2014/main" id="{627D8849-2A1F-B6BB-829C-D0332D4CDA69}"/>
                    </a:ext>
                  </a:extLst>
                </p14:cNvPr>
                <p14:cNvContentPartPr/>
                <p14:nvPr/>
              </p14:nvContentPartPr>
              <p14:xfrm>
                <a:off x="1611975" y="3094095"/>
                <a:ext cx="132120" cy="99720"/>
              </p14:xfrm>
            </p:contentPart>
          </mc:Choice>
          <mc:Fallback>
            <p:pic>
              <p:nvPicPr>
                <p:cNvPr id="117" name="Input penna 116">
                  <a:extLst>
                    <a:ext uri="{FF2B5EF4-FFF2-40B4-BE49-F238E27FC236}">
                      <a16:creationId xmlns:a16="http://schemas.microsoft.com/office/drawing/2014/main" id="{627D8849-2A1F-B6BB-829C-D0332D4CDA69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1601535" y="3083655"/>
                  <a:ext cx="15336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6">
              <p14:nvContentPartPr>
                <p14:cNvPr id="118" name="Input penna 117">
                  <a:extLst>
                    <a:ext uri="{FF2B5EF4-FFF2-40B4-BE49-F238E27FC236}">
                      <a16:creationId xmlns:a16="http://schemas.microsoft.com/office/drawing/2014/main" id="{734EBB98-2E7C-9240-6F25-D4B1660F171F}"/>
                    </a:ext>
                  </a:extLst>
                </p14:cNvPr>
                <p14:cNvContentPartPr/>
                <p14:nvPr/>
              </p14:nvContentPartPr>
              <p14:xfrm>
                <a:off x="1780455" y="3089775"/>
                <a:ext cx="106560" cy="108000"/>
              </p14:xfrm>
            </p:contentPart>
          </mc:Choice>
          <mc:Fallback>
            <p:pic>
              <p:nvPicPr>
                <p:cNvPr id="118" name="Input penna 117">
                  <a:extLst>
                    <a:ext uri="{FF2B5EF4-FFF2-40B4-BE49-F238E27FC236}">
                      <a16:creationId xmlns:a16="http://schemas.microsoft.com/office/drawing/2014/main" id="{734EBB98-2E7C-9240-6F25-D4B1660F171F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1769655" y="3079335"/>
                  <a:ext cx="127800" cy="12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8">
              <p14:nvContentPartPr>
                <p14:cNvPr id="119" name="Input penna 118">
                  <a:extLst>
                    <a:ext uri="{FF2B5EF4-FFF2-40B4-BE49-F238E27FC236}">
                      <a16:creationId xmlns:a16="http://schemas.microsoft.com/office/drawing/2014/main" id="{E164C63F-54B3-6D75-B6C1-81E380CBE751}"/>
                    </a:ext>
                  </a:extLst>
                </p14:cNvPr>
                <p14:cNvContentPartPr/>
                <p14:nvPr/>
              </p14:nvContentPartPr>
              <p14:xfrm>
                <a:off x="1923015" y="3129015"/>
                <a:ext cx="4680" cy="75240"/>
              </p14:xfrm>
            </p:contentPart>
          </mc:Choice>
          <mc:Fallback>
            <p:pic>
              <p:nvPicPr>
                <p:cNvPr id="119" name="Input penna 118">
                  <a:extLst>
                    <a:ext uri="{FF2B5EF4-FFF2-40B4-BE49-F238E27FC236}">
                      <a16:creationId xmlns:a16="http://schemas.microsoft.com/office/drawing/2014/main" id="{E164C63F-54B3-6D75-B6C1-81E380CBE751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1912575" y="3118575"/>
                  <a:ext cx="25920" cy="9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0">
              <p14:nvContentPartPr>
                <p14:cNvPr id="120" name="Input penna 119">
                  <a:extLst>
                    <a:ext uri="{FF2B5EF4-FFF2-40B4-BE49-F238E27FC236}">
                      <a16:creationId xmlns:a16="http://schemas.microsoft.com/office/drawing/2014/main" id="{458D407E-F5E7-88AE-8820-3EE5097231A1}"/>
                    </a:ext>
                  </a:extLst>
                </p14:cNvPr>
                <p14:cNvContentPartPr/>
                <p14:nvPr/>
              </p14:nvContentPartPr>
              <p14:xfrm>
                <a:off x="2015895" y="3109935"/>
                <a:ext cx="86760" cy="70920"/>
              </p14:xfrm>
            </p:contentPart>
          </mc:Choice>
          <mc:Fallback>
            <p:pic>
              <p:nvPicPr>
                <p:cNvPr id="120" name="Input penna 119">
                  <a:extLst>
                    <a:ext uri="{FF2B5EF4-FFF2-40B4-BE49-F238E27FC236}">
                      <a16:creationId xmlns:a16="http://schemas.microsoft.com/office/drawing/2014/main" id="{458D407E-F5E7-88AE-8820-3EE5097231A1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2005095" y="3099135"/>
                  <a:ext cx="108000" cy="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2">
              <p14:nvContentPartPr>
                <p14:cNvPr id="121" name="Input penna 120">
                  <a:extLst>
                    <a:ext uri="{FF2B5EF4-FFF2-40B4-BE49-F238E27FC236}">
                      <a16:creationId xmlns:a16="http://schemas.microsoft.com/office/drawing/2014/main" id="{82B01845-03C6-50F3-FD04-EEC9EA9E2FD1}"/>
                    </a:ext>
                  </a:extLst>
                </p14:cNvPr>
                <p14:cNvContentPartPr/>
                <p14:nvPr/>
              </p14:nvContentPartPr>
              <p14:xfrm>
                <a:off x="2140455" y="3092655"/>
                <a:ext cx="143640" cy="110160"/>
              </p14:xfrm>
            </p:contentPart>
          </mc:Choice>
          <mc:Fallback>
            <p:pic>
              <p:nvPicPr>
                <p:cNvPr id="121" name="Input penna 120">
                  <a:extLst>
                    <a:ext uri="{FF2B5EF4-FFF2-40B4-BE49-F238E27FC236}">
                      <a16:creationId xmlns:a16="http://schemas.microsoft.com/office/drawing/2014/main" id="{82B01845-03C6-50F3-FD04-EEC9EA9E2FD1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2130015" y="3082215"/>
                  <a:ext cx="164880" cy="131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3" name="Gruppo 132">
            <a:extLst>
              <a:ext uri="{FF2B5EF4-FFF2-40B4-BE49-F238E27FC236}">
                <a16:creationId xmlns:a16="http://schemas.microsoft.com/office/drawing/2014/main" id="{B35A5D4B-84FA-F6F8-B30E-5E824BB6BE0F}"/>
              </a:ext>
            </a:extLst>
          </p:cNvPr>
          <p:cNvGrpSpPr/>
          <p:nvPr/>
        </p:nvGrpSpPr>
        <p:grpSpPr>
          <a:xfrm>
            <a:off x="1477335" y="3421695"/>
            <a:ext cx="1102680" cy="248760"/>
            <a:chOff x="1477335" y="3421695"/>
            <a:chExt cx="1102680" cy="248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4">
              <p14:nvContentPartPr>
                <p14:cNvPr id="125" name="Input penna 124">
                  <a:extLst>
                    <a:ext uri="{FF2B5EF4-FFF2-40B4-BE49-F238E27FC236}">
                      <a16:creationId xmlns:a16="http://schemas.microsoft.com/office/drawing/2014/main" id="{EC9555B2-4E5C-9AE0-EEE2-5103F48C2FF6}"/>
                    </a:ext>
                  </a:extLst>
                </p14:cNvPr>
                <p14:cNvContentPartPr/>
                <p14:nvPr/>
              </p14:nvContentPartPr>
              <p14:xfrm>
                <a:off x="1477335" y="3421695"/>
                <a:ext cx="171360" cy="205200"/>
              </p14:xfrm>
            </p:contentPart>
          </mc:Choice>
          <mc:Fallback>
            <p:pic>
              <p:nvPicPr>
                <p:cNvPr id="125" name="Input penna 124">
                  <a:extLst>
                    <a:ext uri="{FF2B5EF4-FFF2-40B4-BE49-F238E27FC236}">
                      <a16:creationId xmlns:a16="http://schemas.microsoft.com/office/drawing/2014/main" id="{EC9555B2-4E5C-9AE0-EEE2-5103F48C2FF6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1466895" y="3410895"/>
                  <a:ext cx="192600" cy="22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6">
              <p14:nvContentPartPr>
                <p14:cNvPr id="126" name="Input penna 125">
                  <a:extLst>
                    <a:ext uri="{FF2B5EF4-FFF2-40B4-BE49-F238E27FC236}">
                      <a16:creationId xmlns:a16="http://schemas.microsoft.com/office/drawing/2014/main" id="{C9CD9C32-10CA-7336-2932-D137E70281A1}"/>
                    </a:ext>
                  </a:extLst>
                </p14:cNvPr>
                <p14:cNvContentPartPr/>
                <p14:nvPr/>
              </p14:nvContentPartPr>
              <p14:xfrm>
                <a:off x="1704855" y="3466695"/>
                <a:ext cx="17640" cy="72360"/>
              </p14:xfrm>
            </p:contentPart>
          </mc:Choice>
          <mc:Fallback>
            <p:pic>
              <p:nvPicPr>
                <p:cNvPr id="126" name="Input penna 125">
                  <a:extLst>
                    <a:ext uri="{FF2B5EF4-FFF2-40B4-BE49-F238E27FC236}">
                      <a16:creationId xmlns:a16="http://schemas.microsoft.com/office/drawing/2014/main" id="{C9CD9C32-10CA-7336-2932-D137E70281A1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1694055" y="3456255"/>
                  <a:ext cx="38880" cy="9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8">
              <p14:nvContentPartPr>
                <p14:cNvPr id="127" name="Input penna 126">
                  <a:extLst>
                    <a:ext uri="{FF2B5EF4-FFF2-40B4-BE49-F238E27FC236}">
                      <a16:creationId xmlns:a16="http://schemas.microsoft.com/office/drawing/2014/main" id="{28673D20-0076-04E9-85B8-9E129501994B}"/>
                    </a:ext>
                  </a:extLst>
                </p14:cNvPr>
                <p14:cNvContentPartPr/>
                <p14:nvPr/>
              </p14:nvContentPartPr>
              <p14:xfrm>
                <a:off x="1759215" y="3492615"/>
                <a:ext cx="73080" cy="82800"/>
              </p14:xfrm>
            </p:contentPart>
          </mc:Choice>
          <mc:Fallback>
            <p:pic>
              <p:nvPicPr>
                <p:cNvPr id="127" name="Input penna 126">
                  <a:extLst>
                    <a:ext uri="{FF2B5EF4-FFF2-40B4-BE49-F238E27FC236}">
                      <a16:creationId xmlns:a16="http://schemas.microsoft.com/office/drawing/2014/main" id="{28673D20-0076-04E9-85B8-9E129501994B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1748415" y="3482175"/>
                  <a:ext cx="9432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0">
              <p14:nvContentPartPr>
                <p14:cNvPr id="128" name="Input penna 127">
                  <a:extLst>
                    <a:ext uri="{FF2B5EF4-FFF2-40B4-BE49-F238E27FC236}">
                      <a16:creationId xmlns:a16="http://schemas.microsoft.com/office/drawing/2014/main" id="{EAB3A521-85EC-1228-4FAA-532CE5B32513}"/>
                    </a:ext>
                  </a:extLst>
                </p14:cNvPr>
                <p14:cNvContentPartPr/>
                <p14:nvPr/>
              </p14:nvContentPartPr>
              <p14:xfrm>
                <a:off x="1876575" y="3502335"/>
                <a:ext cx="116640" cy="103680"/>
              </p14:xfrm>
            </p:contentPart>
          </mc:Choice>
          <mc:Fallback>
            <p:pic>
              <p:nvPicPr>
                <p:cNvPr id="128" name="Input penna 127">
                  <a:extLst>
                    <a:ext uri="{FF2B5EF4-FFF2-40B4-BE49-F238E27FC236}">
                      <a16:creationId xmlns:a16="http://schemas.microsoft.com/office/drawing/2014/main" id="{EAB3A521-85EC-1228-4FAA-532CE5B32513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1866135" y="3491895"/>
                  <a:ext cx="13788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2">
              <p14:nvContentPartPr>
                <p14:cNvPr id="129" name="Input penna 128">
                  <a:extLst>
                    <a:ext uri="{FF2B5EF4-FFF2-40B4-BE49-F238E27FC236}">
                      <a16:creationId xmlns:a16="http://schemas.microsoft.com/office/drawing/2014/main" id="{DD7053E9-1B40-94EF-4A72-57878F683814}"/>
                    </a:ext>
                  </a:extLst>
                </p14:cNvPr>
                <p14:cNvContentPartPr/>
                <p14:nvPr/>
              </p14:nvContentPartPr>
              <p14:xfrm>
                <a:off x="2027775" y="3495855"/>
                <a:ext cx="86040" cy="120600"/>
              </p14:xfrm>
            </p:contentPart>
          </mc:Choice>
          <mc:Fallback>
            <p:pic>
              <p:nvPicPr>
                <p:cNvPr id="129" name="Input penna 128">
                  <a:extLst>
                    <a:ext uri="{FF2B5EF4-FFF2-40B4-BE49-F238E27FC236}">
                      <a16:creationId xmlns:a16="http://schemas.microsoft.com/office/drawing/2014/main" id="{DD7053E9-1B40-94EF-4A72-57878F683814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2017335" y="3485055"/>
                  <a:ext cx="10728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4">
              <p14:nvContentPartPr>
                <p14:cNvPr id="130" name="Input penna 129">
                  <a:extLst>
                    <a:ext uri="{FF2B5EF4-FFF2-40B4-BE49-F238E27FC236}">
                      <a16:creationId xmlns:a16="http://schemas.microsoft.com/office/drawing/2014/main" id="{F1523263-8EEB-F3FF-9E14-2B1AAF455020}"/>
                    </a:ext>
                  </a:extLst>
                </p14:cNvPr>
                <p14:cNvContentPartPr/>
                <p14:nvPr/>
              </p14:nvContentPartPr>
              <p14:xfrm>
                <a:off x="2214615" y="3504495"/>
                <a:ext cx="108720" cy="105120"/>
              </p14:xfrm>
            </p:contentPart>
          </mc:Choice>
          <mc:Fallback>
            <p:pic>
              <p:nvPicPr>
                <p:cNvPr id="130" name="Input penna 129">
                  <a:extLst>
                    <a:ext uri="{FF2B5EF4-FFF2-40B4-BE49-F238E27FC236}">
                      <a16:creationId xmlns:a16="http://schemas.microsoft.com/office/drawing/2014/main" id="{F1523263-8EEB-F3FF-9E14-2B1AAF455020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2204175" y="3494055"/>
                  <a:ext cx="12996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6">
              <p14:nvContentPartPr>
                <p14:cNvPr id="131" name="Input penna 130">
                  <a:extLst>
                    <a:ext uri="{FF2B5EF4-FFF2-40B4-BE49-F238E27FC236}">
                      <a16:creationId xmlns:a16="http://schemas.microsoft.com/office/drawing/2014/main" id="{40CBA965-BFB6-7CAC-F5D4-3DA78344B88B}"/>
                    </a:ext>
                  </a:extLst>
                </p14:cNvPr>
                <p14:cNvContentPartPr/>
                <p14:nvPr/>
              </p14:nvContentPartPr>
              <p14:xfrm>
                <a:off x="2401455" y="3483975"/>
                <a:ext cx="178560" cy="186480"/>
              </p14:xfrm>
            </p:contentPart>
          </mc:Choice>
          <mc:Fallback>
            <p:pic>
              <p:nvPicPr>
                <p:cNvPr id="131" name="Input penna 130">
                  <a:extLst>
                    <a:ext uri="{FF2B5EF4-FFF2-40B4-BE49-F238E27FC236}">
                      <a16:creationId xmlns:a16="http://schemas.microsoft.com/office/drawing/2014/main" id="{40CBA965-BFB6-7CAC-F5D4-3DA78344B88B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2391015" y="3473175"/>
                  <a:ext cx="199800" cy="207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5" name="Gruppo 144">
            <a:extLst>
              <a:ext uri="{FF2B5EF4-FFF2-40B4-BE49-F238E27FC236}">
                <a16:creationId xmlns:a16="http://schemas.microsoft.com/office/drawing/2014/main" id="{2BE72A45-4027-6E65-2008-6CE3D0F5145A}"/>
              </a:ext>
            </a:extLst>
          </p:cNvPr>
          <p:cNvGrpSpPr/>
          <p:nvPr/>
        </p:nvGrpSpPr>
        <p:grpSpPr>
          <a:xfrm>
            <a:off x="1459916" y="4023639"/>
            <a:ext cx="668160" cy="527400"/>
            <a:chOff x="1459916" y="4023639"/>
            <a:chExt cx="668160" cy="527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8">
              <p14:nvContentPartPr>
                <p14:cNvPr id="134" name="Input penna 133">
                  <a:extLst>
                    <a:ext uri="{FF2B5EF4-FFF2-40B4-BE49-F238E27FC236}">
                      <a16:creationId xmlns:a16="http://schemas.microsoft.com/office/drawing/2014/main" id="{DCDE2B49-9F85-7B09-B845-FB9478E1AFA2}"/>
                    </a:ext>
                  </a:extLst>
                </p14:cNvPr>
                <p14:cNvContentPartPr/>
                <p14:nvPr/>
              </p14:nvContentPartPr>
              <p14:xfrm>
                <a:off x="1475756" y="4023639"/>
                <a:ext cx="230040" cy="240120"/>
              </p14:xfrm>
            </p:contentPart>
          </mc:Choice>
          <mc:Fallback>
            <p:pic>
              <p:nvPicPr>
                <p:cNvPr id="134" name="Input penna 133">
                  <a:extLst>
                    <a:ext uri="{FF2B5EF4-FFF2-40B4-BE49-F238E27FC236}">
                      <a16:creationId xmlns:a16="http://schemas.microsoft.com/office/drawing/2014/main" id="{DCDE2B49-9F85-7B09-B845-FB9478E1AFA2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1464956" y="4013199"/>
                  <a:ext cx="251280" cy="26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0">
              <p14:nvContentPartPr>
                <p14:cNvPr id="135" name="Input penna 134">
                  <a:extLst>
                    <a:ext uri="{FF2B5EF4-FFF2-40B4-BE49-F238E27FC236}">
                      <a16:creationId xmlns:a16="http://schemas.microsoft.com/office/drawing/2014/main" id="{7D52CE22-544B-D22D-3808-0377617B4767}"/>
                    </a:ext>
                  </a:extLst>
                </p14:cNvPr>
                <p14:cNvContentPartPr/>
                <p14:nvPr/>
              </p14:nvContentPartPr>
              <p14:xfrm>
                <a:off x="1557836" y="4284279"/>
                <a:ext cx="19440" cy="83520"/>
              </p14:xfrm>
            </p:contentPart>
          </mc:Choice>
          <mc:Fallback>
            <p:pic>
              <p:nvPicPr>
                <p:cNvPr id="135" name="Input penna 134">
                  <a:extLst>
                    <a:ext uri="{FF2B5EF4-FFF2-40B4-BE49-F238E27FC236}">
                      <a16:creationId xmlns:a16="http://schemas.microsoft.com/office/drawing/2014/main" id="{7D52CE22-544B-D22D-3808-0377617B4767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1547036" y="4273479"/>
                  <a:ext cx="40680" cy="10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2">
              <p14:nvContentPartPr>
                <p14:cNvPr id="136" name="Input penna 135">
                  <a:extLst>
                    <a:ext uri="{FF2B5EF4-FFF2-40B4-BE49-F238E27FC236}">
                      <a16:creationId xmlns:a16="http://schemas.microsoft.com/office/drawing/2014/main" id="{28505DC5-42CD-9378-F97E-F68C9AB1C3D1}"/>
                    </a:ext>
                  </a:extLst>
                </p14:cNvPr>
                <p14:cNvContentPartPr/>
                <p14:nvPr/>
              </p14:nvContentPartPr>
              <p14:xfrm>
                <a:off x="1459916" y="4360599"/>
                <a:ext cx="263520" cy="6480"/>
              </p14:xfrm>
            </p:contentPart>
          </mc:Choice>
          <mc:Fallback>
            <p:pic>
              <p:nvPicPr>
                <p:cNvPr id="136" name="Input penna 135">
                  <a:extLst>
                    <a:ext uri="{FF2B5EF4-FFF2-40B4-BE49-F238E27FC236}">
                      <a16:creationId xmlns:a16="http://schemas.microsoft.com/office/drawing/2014/main" id="{28505DC5-42CD-9378-F97E-F68C9AB1C3D1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1449476" y="4349799"/>
                  <a:ext cx="284760" cy="2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4">
              <p14:nvContentPartPr>
                <p14:cNvPr id="137" name="Input penna 136">
                  <a:extLst>
                    <a:ext uri="{FF2B5EF4-FFF2-40B4-BE49-F238E27FC236}">
                      <a16:creationId xmlns:a16="http://schemas.microsoft.com/office/drawing/2014/main" id="{4BCF785E-F21F-A611-D0BE-B4EA4CCEE773}"/>
                    </a:ext>
                  </a:extLst>
                </p14:cNvPr>
                <p14:cNvContentPartPr/>
                <p14:nvPr/>
              </p14:nvContentPartPr>
              <p14:xfrm>
                <a:off x="1539836" y="4398399"/>
                <a:ext cx="148680" cy="152640"/>
              </p14:xfrm>
            </p:contentPart>
          </mc:Choice>
          <mc:Fallback>
            <p:pic>
              <p:nvPicPr>
                <p:cNvPr id="137" name="Input penna 136">
                  <a:extLst>
                    <a:ext uri="{FF2B5EF4-FFF2-40B4-BE49-F238E27FC236}">
                      <a16:creationId xmlns:a16="http://schemas.microsoft.com/office/drawing/2014/main" id="{4BCF785E-F21F-A611-D0BE-B4EA4CCEE773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1529396" y="4387959"/>
                  <a:ext cx="169920" cy="17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6">
              <p14:nvContentPartPr>
                <p14:cNvPr id="138" name="Input penna 137">
                  <a:extLst>
                    <a:ext uri="{FF2B5EF4-FFF2-40B4-BE49-F238E27FC236}">
                      <a16:creationId xmlns:a16="http://schemas.microsoft.com/office/drawing/2014/main" id="{6AB2CE2E-43CA-AD45-47DE-4123A6C4A986}"/>
                    </a:ext>
                  </a:extLst>
                </p14:cNvPr>
                <p14:cNvContentPartPr/>
                <p14:nvPr/>
              </p14:nvContentPartPr>
              <p14:xfrm>
                <a:off x="1785716" y="4062159"/>
                <a:ext cx="130320" cy="250560"/>
              </p14:xfrm>
            </p:contentPart>
          </mc:Choice>
          <mc:Fallback>
            <p:pic>
              <p:nvPicPr>
                <p:cNvPr id="138" name="Input penna 137">
                  <a:extLst>
                    <a:ext uri="{FF2B5EF4-FFF2-40B4-BE49-F238E27FC236}">
                      <a16:creationId xmlns:a16="http://schemas.microsoft.com/office/drawing/2014/main" id="{6AB2CE2E-43CA-AD45-47DE-4123A6C4A986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1775276" y="4051719"/>
                  <a:ext cx="151560" cy="27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8">
              <p14:nvContentPartPr>
                <p14:cNvPr id="139" name="Input penna 138">
                  <a:extLst>
                    <a:ext uri="{FF2B5EF4-FFF2-40B4-BE49-F238E27FC236}">
                      <a16:creationId xmlns:a16="http://schemas.microsoft.com/office/drawing/2014/main" id="{0E28C8F1-FC97-13AF-A230-CD98FD213F99}"/>
                    </a:ext>
                  </a:extLst>
                </p14:cNvPr>
                <p14:cNvContentPartPr/>
                <p14:nvPr/>
              </p14:nvContentPartPr>
              <p14:xfrm>
                <a:off x="1822796" y="4226319"/>
                <a:ext cx="118800" cy="66960"/>
              </p14:xfrm>
            </p:contentPart>
          </mc:Choice>
          <mc:Fallback>
            <p:pic>
              <p:nvPicPr>
                <p:cNvPr id="139" name="Input penna 138">
                  <a:extLst>
                    <a:ext uri="{FF2B5EF4-FFF2-40B4-BE49-F238E27FC236}">
                      <a16:creationId xmlns:a16="http://schemas.microsoft.com/office/drawing/2014/main" id="{0E28C8F1-FC97-13AF-A230-CD98FD213F99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1812356" y="4215519"/>
                  <a:ext cx="140040" cy="8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0">
              <p14:nvContentPartPr>
                <p14:cNvPr id="140" name="Input penna 139">
                  <a:extLst>
                    <a:ext uri="{FF2B5EF4-FFF2-40B4-BE49-F238E27FC236}">
                      <a16:creationId xmlns:a16="http://schemas.microsoft.com/office/drawing/2014/main" id="{50299C6B-A8AD-08BF-05C9-66C7E5F283E6}"/>
                    </a:ext>
                  </a:extLst>
                </p14:cNvPr>
                <p14:cNvContentPartPr/>
                <p14:nvPr/>
              </p14:nvContentPartPr>
              <p14:xfrm>
                <a:off x="1994156" y="4042359"/>
                <a:ext cx="25920" cy="256320"/>
              </p14:xfrm>
            </p:contentPart>
          </mc:Choice>
          <mc:Fallback>
            <p:pic>
              <p:nvPicPr>
                <p:cNvPr id="140" name="Input penna 139">
                  <a:extLst>
                    <a:ext uri="{FF2B5EF4-FFF2-40B4-BE49-F238E27FC236}">
                      <a16:creationId xmlns:a16="http://schemas.microsoft.com/office/drawing/2014/main" id="{50299C6B-A8AD-08BF-05C9-66C7E5F283E6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1983356" y="4031559"/>
                  <a:ext cx="47160" cy="27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2">
              <p14:nvContentPartPr>
                <p14:cNvPr id="141" name="Input penna 140">
                  <a:extLst>
                    <a:ext uri="{FF2B5EF4-FFF2-40B4-BE49-F238E27FC236}">
                      <a16:creationId xmlns:a16="http://schemas.microsoft.com/office/drawing/2014/main" id="{03BFA660-8B3D-F6D5-A969-E1B06C933A4D}"/>
                    </a:ext>
                  </a:extLst>
                </p14:cNvPr>
                <p14:cNvContentPartPr/>
                <p14:nvPr/>
              </p14:nvContentPartPr>
              <p14:xfrm>
                <a:off x="1994876" y="4203279"/>
                <a:ext cx="81000" cy="17280"/>
              </p14:xfrm>
            </p:contentPart>
          </mc:Choice>
          <mc:Fallback>
            <p:pic>
              <p:nvPicPr>
                <p:cNvPr id="141" name="Input penna 140">
                  <a:extLst>
                    <a:ext uri="{FF2B5EF4-FFF2-40B4-BE49-F238E27FC236}">
                      <a16:creationId xmlns:a16="http://schemas.microsoft.com/office/drawing/2014/main" id="{03BFA660-8B3D-F6D5-A969-E1B06C933A4D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1984076" y="4192839"/>
                  <a:ext cx="10224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4">
              <p14:nvContentPartPr>
                <p14:cNvPr id="142" name="Input penna 141">
                  <a:extLst>
                    <a:ext uri="{FF2B5EF4-FFF2-40B4-BE49-F238E27FC236}">
                      <a16:creationId xmlns:a16="http://schemas.microsoft.com/office/drawing/2014/main" id="{D7E872CF-AEF0-BC54-2F95-403422743253}"/>
                    </a:ext>
                  </a:extLst>
                </p14:cNvPr>
                <p14:cNvContentPartPr/>
                <p14:nvPr/>
              </p14:nvContentPartPr>
              <p14:xfrm>
                <a:off x="2113316" y="4066119"/>
                <a:ext cx="14760" cy="194760"/>
              </p14:xfrm>
            </p:contentPart>
          </mc:Choice>
          <mc:Fallback>
            <p:pic>
              <p:nvPicPr>
                <p:cNvPr id="142" name="Input penna 141">
                  <a:extLst>
                    <a:ext uri="{FF2B5EF4-FFF2-40B4-BE49-F238E27FC236}">
                      <a16:creationId xmlns:a16="http://schemas.microsoft.com/office/drawing/2014/main" id="{D7E872CF-AEF0-BC54-2F95-403422743253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2102516" y="4055319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6">
              <p14:nvContentPartPr>
                <p14:cNvPr id="143" name="Input penna 142">
                  <a:extLst>
                    <a:ext uri="{FF2B5EF4-FFF2-40B4-BE49-F238E27FC236}">
                      <a16:creationId xmlns:a16="http://schemas.microsoft.com/office/drawing/2014/main" id="{63375B60-C94E-9BE3-26A8-0CDFAE55AC51}"/>
                    </a:ext>
                  </a:extLst>
                </p14:cNvPr>
                <p14:cNvContentPartPr/>
                <p14:nvPr/>
              </p14:nvContentPartPr>
              <p14:xfrm>
                <a:off x="1932236" y="4315239"/>
                <a:ext cx="184320" cy="202680"/>
              </p14:xfrm>
            </p:contentPart>
          </mc:Choice>
          <mc:Fallback>
            <p:pic>
              <p:nvPicPr>
                <p:cNvPr id="143" name="Input penna 142">
                  <a:extLst>
                    <a:ext uri="{FF2B5EF4-FFF2-40B4-BE49-F238E27FC236}">
                      <a16:creationId xmlns:a16="http://schemas.microsoft.com/office/drawing/2014/main" id="{63375B60-C94E-9BE3-26A8-0CDFAE55AC51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1921436" y="4304799"/>
                  <a:ext cx="205560" cy="223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1" name="Gruppo 160">
            <a:extLst>
              <a:ext uri="{FF2B5EF4-FFF2-40B4-BE49-F238E27FC236}">
                <a16:creationId xmlns:a16="http://schemas.microsoft.com/office/drawing/2014/main" id="{DFD70A5C-2ECD-0AD3-4706-F1A46F3DA6BC}"/>
              </a:ext>
            </a:extLst>
          </p:cNvPr>
          <p:cNvGrpSpPr/>
          <p:nvPr/>
        </p:nvGrpSpPr>
        <p:grpSpPr>
          <a:xfrm>
            <a:off x="267596" y="5087799"/>
            <a:ext cx="717480" cy="437400"/>
            <a:chOff x="267596" y="5087799"/>
            <a:chExt cx="717480" cy="437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68">
              <p14:nvContentPartPr>
                <p14:cNvPr id="150" name="Input penna 149">
                  <a:extLst>
                    <a:ext uri="{FF2B5EF4-FFF2-40B4-BE49-F238E27FC236}">
                      <a16:creationId xmlns:a16="http://schemas.microsoft.com/office/drawing/2014/main" id="{EF8A7624-E6EA-352E-B897-8DD868F19D4C}"/>
                    </a:ext>
                  </a:extLst>
                </p14:cNvPr>
                <p14:cNvContentPartPr/>
                <p14:nvPr/>
              </p14:nvContentPartPr>
              <p14:xfrm>
                <a:off x="267596" y="5118399"/>
                <a:ext cx="137880" cy="182160"/>
              </p14:xfrm>
            </p:contentPart>
          </mc:Choice>
          <mc:Fallback>
            <p:pic>
              <p:nvPicPr>
                <p:cNvPr id="150" name="Input penna 149">
                  <a:extLst>
                    <a:ext uri="{FF2B5EF4-FFF2-40B4-BE49-F238E27FC236}">
                      <a16:creationId xmlns:a16="http://schemas.microsoft.com/office/drawing/2014/main" id="{EF8A7624-E6EA-352E-B897-8DD868F19D4C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256796" y="5107599"/>
                  <a:ext cx="15912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0">
              <p14:nvContentPartPr>
                <p14:cNvPr id="151" name="Input penna 150">
                  <a:extLst>
                    <a:ext uri="{FF2B5EF4-FFF2-40B4-BE49-F238E27FC236}">
                      <a16:creationId xmlns:a16="http://schemas.microsoft.com/office/drawing/2014/main" id="{E591FBD1-0648-2E8C-A64A-59CFA2EB8E08}"/>
                    </a:ext>
                  </a:extLst>
                </p14:cNvPr>
                <p14:cNvContentPartPr/>
                <p14:nvPr/>
              </p14:nvContentPartPr>
              <p14:xfrm>
                <a:off x="460196" y="5087799"/>
                <a:ext cx="3240" cy="201600"/>
              </p14:xfrm>
            </p:contentPart>
          </mc:Choice>
          <mc:Fallback>
            <p:pic>
              <p:nvPicPr>
                <p:cNvPr id="151" name="Input penna 150">
                  <a:extLst>
                    <a:ext uri="{FF2B5EF4-FFF2-40B4-BE49-F238E27FC236}">
                      <a16:creationId xmlns:a16="http://schemas.microsoft.com/office/drawing/2014/main" id="{E591FBD1-0648-2E8C-A64A-59CFA2EB8E08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449396" y="5077359"/>
                  <a:ext cx="24480" cy="22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2">
              <p14:nvContentPartPr>
                <p14:cNvPr id="152" name="Input penna 151">
                  <a:extLst>
                    <a:ext uri="{FF2B5EF4-FFF2-40B4-BE49-F238E27FC236}">
                      <a16:creationId xmlns:a16="http://schemas.microsoft.com/office/drawing/2014/main" id="{C1AC36A3-DF0A-D73B-BEC5-AEA32BF6F42B}"/>
                    </a:ext>
                  </a:extLst>
                </p14:cNvPr>
                <p14:cNvContentPartPr/>
                <p14:nvPr/>
              </p14:nvContentPartPr>
              <p14:xfrm>
                <a:off x="495116" y="5182119"/>
                <a:ext cx="59400" cy="58320"/>
              </p14:xfrm>
            </p:contentPart>
          </mc:Choice>
          <mc:Fallback>
            <p:pic>
              <p:nvPicPr>
                <p:cNvPr id="152" name="Input penna 151">
                  <a:extLst>
                    <a:ext uri="{FF2B5EF4-FFF2-40B4-BE49-F238E27FC236}">
                      <a16:creationId xmlns:a16="http://schemas.microsoft.com/office/drawing/2014/main" id="{C1AC36A3-DF0A-D73B-BEC5-AEA32BF6F42B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484316" y="5171319"/>
                  <a:ext cx="80640" cy="7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4">
              <p14:nvContentPartPr>
                <p14:cNvPr id="153" name="Input penna 152">
                  <a:extLst>
                    <a:ext uri="{FF2B5EF4-FFF2-40B4-BE49-F238E27FC236}">
                      <a16:creationId xmlns:a16="http://schemas.microsoft.com/office/drawing/2014/main" id="{E54403DA-2E9A-BD6A-2938-79DBEF2078A7}"/>
                    </a:ext>
                  </a:extLst>
                </p14:cNvPr>
                <p14:cNvContentPartPr/>
                <p14:nvPr/>
              </p14:nvContentPartPr>
              <p14:xfrm>
                <a:off x="353276" y="5391279"/>
                <a:ext cx="12600" cy="116280"/>
              </p14:xfrm>
            </p:contentPart>
          </mc:Choice>
          <mc:Fallback>
            <p:pic>
              <p:nvPicPr>
                <p:cNvPr id="153" name="Input penna 152">
                  <a:extLst>
                    <a:ext uri="{FF2B5EF4-FFF2-40B4-BE49-F238E27FC236}">
                      <a16:creationId xmlns:a16="http://schemas.microsoft.com/office/drawing/2014/main" id="{E54403DA-2E9A-BD6A-2938-79DBEF2078A7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342476" y="5380839"/>
                  <a:ext cx="3384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6">
              <p14:nvContentPartPr>
                <p14:cNvPr id="154" name="Input penna 153">
                  <a:extLst>
                    <a:ext uri="{FF2B5EF4-FFF2-40B4-BE49-F238E27FC236}">
                      <a16:creationId xmlns:a16="http://schemas.microsoft.com/office/drawing/2014/main" id="{E51AD10F-0034-2F84-4196-B47F107BB14E}"/>
                    </a:ext>
                  </a:extLst>
                </p14:cNvPr>
                <p14:cNvContentPartPr/>
                <p14:nvPr/>
              </p14:nvContentPartPr>
              <p14:xfrm>
                <a:off x="379556" y="5369679"/>
                <a:ext cx="86040" cy="155520"/>
              </p14:xfrm>
            </p:contentPart>
          </mc:Choice>
          <mc:Fallback>
            <p:pic>
              <p:nvPicPr>
                <p:cNvPr id="154" name="Input penna 153">
                  <a:extLst>
                    <a:ext uri="{FF2B5EF4-FFF2-40B4-BE49-F238E27FC236}">
                      <a16:creationId xmlns:a16="http://schemas.microsoft.com/office/drawing/2014/main" id="{E51AD10F-0034-2F84-4196-B47F107BB14E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368756" y="5359239"/>
                  <a:ext cx="10728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8">
              <p14:nvContentPartPr>
                <p14:cNvPr id="155" name="Input penna 154">
                  <a:extLst>
                    <a:ext uri="{FF2B5EF4-FFF2-40B4-BE49-F238E27FC236}">
                      <a16:creationId xmlns:a16="http://schemas.microsoft.com/office/drawing/2014/main" id="{C7D450DF-3D97-C06A-257F-29AD6CF53FA5}"/>
                    </a:ext>
                  </a:extLst>
                </p14:cNvPr>
                <p14:cNvContentPartPr/>
                <p14:nvPr/>
              </p14:nvContentPartPr>
              <p14:xfrm>
                <a:off x="682676" y="5170239"/>
                <a:ext cx="127440" cy="13680"/>
              </p14:xfrm>
            </p:contentPart>
          </mc:Choice>
          <mc:Fallback>
            <p:pic>
              <p:nvPicPr>
                <p:cNvPr id="155" name="Input penna 154">
                  <a:extLst>
                    <a:ext uri="{FF2B5EF4-FFF2-40B4-BE49-F238E27FC236}">
                      <a16:creationId xmlns:a16="http://schemas.microsoft.com/office/drawing/2014/main" id="{C7D450DF-3D97-C06A-257F-29AD6CF53FA5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671876" y="5159439"/>
                  <a:ext cx="14868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0">
              <p14:nvContentPartPr>
                <p14:cNvPr id="156" name="Input penna 155">
                  <a:extLst>
                    <a:ext uri="{FF2B5EF4-FFF2-40B4-BE49-F238E27FC236}">
                      <a16:creationId xmlns:a16="http://schemas.microsoft.com/office/drawing/2014/main" id="{5EEFB26F-9089-EC1B-D0E1-85CC384218BB}"/>
                    </a:ext>
                  </a:extLst>
                </p14:cNvPr>
                <p14:cNvContentPartPr/>
                <p14:nvPr/>
              </p14:nvContentPartPr>
              <p14:xfrm>
                <a:off x="644876" y="5213439"/>
                <a:ext cx="56160" cy="122040"/>
              </p14:xfrm>
            </p:contentPart>
          </mc:Choice>
          <mc:Fallback>
            <p:pic>
              <p:nvPicPr>
                <p:cNvPr id="156" name="Input penna 155">
                  <a:extLst>
                    <a:ext uri="{FF2B5EF4-FFF2-40B4-BE49-F238E27FC236}">
                      <a16:creationId xmlns:a16="http://schemas.microsoft.com/office/drawing/2014/main" id="{5EEFB26F-9089-EC1B-D0E1-85CC384218BB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634076" y="5202639"/>
                  <a:ext cx="77400" cy="14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2">
              <p14:nvContentPartPr>
                <p14:cNvPr id="157" name="Input penna 156">
                  <a:extLst>
                    <a:ext uri="{FF2B5EF4-FFF2-40B4-BE49-F238E27FC236}">
                      <a16:creationId xmlns:a16="http://schemas.microsoft.com/office/drawing/2014/main" id="{2DB8B8D7-0169-16BD-2A1E-29874C3FCFA5}"/>
                    </a:ext>
                  </a:extLst>
                </p14:cNvPr>
                <p14:cNvContentPartPr/>
                <p14:nvPr/>
              </p14:nvContentPartPr>
              <p14:xfrm>
                <a:off x="691316" y="5224959"/>
                <a:ext cx="76680" cy="87840"/>
              </p14:xfrm>
            </p:contentPart>
          </mc:Choice>
          <mc:Fallback>
            <p:pic>
              <p:nvPicPr>
                <p:cNvPr id="157" name="Input penna 156">
                  <a:extLst>
                    <a:ext uri="{FF2B5EF4-FFF2-40B4-BE49-F238E27FC236}">
                      <a16:creationId xmlns:a16="http://schemas.microsoft.com/office/drawing/2014/main" id="{2DB8B8D7-0169-16BD-2A1E-29874C3FCFA5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680516" y="5214519"/>
                  <a:ext cx="97920" cy="10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4">
              <p14:nvContentPartPr>
                <p14:cNvPr id="158" name="Input penna 157">
                  <a:extLst>
                    <a:ext uri="{FF2B5EF4-FFF2-40B4-BE49-F238E27FC236}">
                      <a16:creationId xmlns:a16="http://schemas.microsoft.com/office/drawing/2014/main" id="{DF369504-424F-9184-CFBF-AD5D79D8FE88}"/>
                    </a:ext>
                  </a:extLst>
                </p14:cNvPr>
                <p14:cNvContentPartPr/>
                <p14:nvPr/>
              </p14:nvContentPartPr>
              <p14:xfrm>
                <a:off x="832436" y="5178519"/>
                <a:ext cx="3240" cy="156960"/>
              </p14:xfrm>
            </p:contentPart>
          </mc:Choice>
          <mc:Fallback>
            <p:pic>
              <p:nvPicPr>
                <p:cNvPr id="158" name="Input penna 157">
                  <a:extLst>
                    <a:ext uri="{FF2B5EF4-FFF2-40B4-BE49-F238E27FC236}">
                      <a16:creationId xmlns:a16="http://schemas.microsoft.com/office/drawing/2014/main" id="{DF369504-424F-9184-CFBF-AD5D79D8FE88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821636" y="5167719"/>
                  <a:ext cx="2448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6">
              <p14:nvContentPartPr>
                <p14:cNvPr id="159" name="Input penna 158">
                  <a:extLst>
                    <a:ext uri="{FF2B5EF4-FFF2-40B4-BE49-F238E27FC236}">
                      <a16:creationId xmlns:a16="http://schemas.microsoft.com/office/drawing/2014/main" id="{8D3F6D95-18FC-C456-B870-6F8D65025AE8}"/>
                    </a:ext>
                  </a:extLst>
                </p14:cNvPr>
                <p14:cNvContentPartPr/>
                <p14:nvPr/>
              </p14:nvContentPartPr>
              <p14:xfrm>
                <a:off x="846476" y="5254839"/>
                <a:ext cx="138600" cy="50760"/>
              </p14:xfrm>
            </p:contentPart>
          </mc:Choice>
          <mc:Fallback>
            <p:pic>
              <p:nvPicPr>
                <p:cNvPr id="159" name="Input penna 158">
                  <a:extLst>
                    <a:ext uri="{FF2B5EF4-FFF2-40B4-BE49-F238E27FC236}">
                      <a16:creationId xmlns:a16="http://schemas.microsoft.com/office/drawing/2014/main" id="{8D3F6D95-18FC-C456-B870-6F8D65025AE8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836036" y="5244039"/>
                  <a:ext cx="159840" cy="72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2" name="Gruppo 171">
            <a:extLst>
              <a:ext uri="{FF2B5EF4-FFF2-40B4-BE49-F238E27FC236}">
                <a16:creationId xmlns:a16="http://schemas.microsoft.com/office/drawing/2014/main" id="{18E6505C-888C-5A63-3CFA-713583BDD370}"/>
              </a:ext>
            </a:extLst>
          </p:cNvPr>
          <p:cNvGrpSpPr/>
          <p:nvPr/>
        </p:nvGrpSpPr>
        <p:grpSpPr>
          <a:xfrm>
            <a:off x="179396" y="5717799"/>
            <a:ext cx="869400" cy="413280"/>
            <a:chOff x="179396" y="5717799"/>
            <a:chExt cx="869400" cy="413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88">
              <p14:nvContentPartPr>
                <p14:cNvPr id="162" name="Input penna 161">
                  <a:extLst>
                    <a:ext uri="{FF2B5EF4-FFF2-40B4-BE49-F238E27FC236}">
                      <a16:creationId xmlns:a16="http://schemas.microsoft.com/office/drawing/2014/main" id="{94DA2B23-4B95-8885-B5B6-07A9BEA51458}"/>
                    </a:ext>
                  </a:extLst>
                </p14:cNvPr>
                <p14:cNvContentPartPr/>
                <p14:nvPr/>
              </p14:nvContentPartPr>
              <p14:xfrm>
                <a:off x="179396" y="5829759"/>
                <a:ext cx="207000" cy="227520"/>
              </p14:xfrm>
            </p:contentPart>
          </mc:Choice>
          <mc:Fallback>
            <p:pic>
              <p:nvPicPr>
                <p:cNvPr id="162" name="Input penna 161">
                  <a:extLst>
                    <a:ext uri="{FF2B5EF4-FFF2-40B4-BE49-F238E27FC236}">
                      <a16:creationId xmlns:a16="http://schemas.microsoft.com/office/drawing/2014/main" id="{94DA2B23-4B95-8885-B5B6-07A9BEA51458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168956" y="5819319"/>
                  <a:ext cx="228240" cy="24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0">
              <p14:nvContentPartPr>
                <p14:cNvPr id="163" name="Input penna 162">
                  <a:extLst>
                    <a:ext uri="{FF2B5EF4-FFF2-40B4-BE49-F238E27FC236}">
                      <a16:creationId xmlns:a16="http://schemas.microsoft.com/office/drawing/2014/main" id="{7A06001F-8752-1A23-9DC0-C79F843EB852}"/>
                    </a:ext>
                  </a:extLst>
                </p14:cNvPr>
                <p14:cNvContentPartPr/>
                <p14:nvPr/>
              </p14:nvContentPartPr>
              <p14:xfrm>
                <a:off x="426716" y="5851359"/>
                <a:ext cx="84960" cy="15840"/>
              </p14:xfrm>
            </p:contentPart>
          </mc:Choice>
          <mc:Fallback>
            <p:pic>
              <p:nvPicPr>
                <p:cNvPr id="163" name="Input penna 162">
                  <a:extLst>
                    <a:ext uri="{FF2B5EF4-FFF2-40B4-BE49-F238E27FC236}">
                      <a16:creationId xmlns:a16="http://schemas.microsoft.com/office/drawing/2014/main" id="{7A06001F-8752-1A23-9DC0-C79F843EB852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416276" y="5840919"/>
                  <a:ext cx="10620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2">
              <p14:nvContentPartPr>
                <p14:cNvPr id="164" name="Input penna 163">
                  <a:extLst>
                    <a:ext uri="{FF2B5EF4-FFF2-40B4-BE49-F238E27FC236}">
                      <a16:creationId xmlns:a16="http://schemas.microsoft.com/office/drawing/2014/main" id="{7B79FDEC-CB25-B58D-BBE7-C215E696DBAC}"/>
                    </a:ext>
                  </a:extLst>
                </p14:cNvPr>
                <p14:cNvContentPartPr/>
                <p14:nvPr/>
              </p14:nvContentPartPr>
              <p14:xfrm>
                <a:off x="431036" y="5970879"/>
                <a:ext cx="70920" cy="15840"/>
              </p14:xfrm>
            </p:contentPart>
          </mc:Choice>
          <mc:Fallback>
            <p:pic>
              <p:nvPicPr>
                <p:cNvPr id="164" name="Input penna 163">
                  <a:extLst>
                    <a:ext uri="{FF2B5EF4-FFF2-40B4-BE49-F238E27FC236}">
                      <a16:creationId xmlns:a16="http://schemas.microsoft.com/office/drawing/2014/main" id="{7B79FDEC-CB25-B58D-BBE7-C215E696DBAC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420236" y="5960439"/>
                  <a:ext cx="9216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4">
              <p14:nvContentPartPr>
                <p14:cNvPr id="165" name="Input penna 164">
                  <a:extLst>
                    <a:ext uri="{FF2B5EF4-FFF2-40B4-BE49-F238E27FC236}">
                      <a16:creationId xmlns:a16="http://schemas.microsoft.com/office/drawing/2014/main" id="{72AAD985-3558-268D-3F6C-17CE5F83ECEE}"/>
                    </a:ext>
                  </a:extLst>
                </p14:cNvPr>
                <p14:cNvContentPartPr/>
                <p14:nvPr/>
              </p14:nvContentPartPr>
              <p14:xfrm>
                <a:off x="520676" y="5717799"/>
                <a:ext cx="43200" cy="413280"/>
              </p14:xfrm>
            </p:contentPart>
          </mc:Choice>
          <mc:Fallback>
            <p:pic>
              <p:nvPicPr>
                <p:cNvPr id="165" name="Input penna 164">
                  <a:extLst>
                    <a:ext uri="{FF2B5EF4-FFF2-40B4-BE49-F238E27FC236}">
                      <a16:creationId xmlns:a16="http://schemas.microsoft.com/office/drawing/2014/main" id="{72AAD985-3558-268D-3F6C-17CE5F83ECEE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510236" y="5707359"/>
                  <a:ext cx="64440" cy="43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6">
              <p14:nvContentPartPr>
                <p14:cNvPr id="166" name="Input penna 165">
                  <a:extLst>
                    <a:ext uri="{FF2B5EF4-FFF2-40B4-BE49-F238E27FC236}">
                      <a16:creationId xmlns:a16="http://schemas.microsoft.com/office/drawing/2014/main" id="{87C79D03-B4FB-BA93-6DF8-6D25150036F1}"/>
                    </a:ext>
                  </a:extLst>
                </p14:cNvPr>
                <p14:cNvContentPartPr/>
                <p14:nvPr/>
              </p14:nvContentPartPr>
              <p14:xfrm>
                <a:off x="651356" y="5838039"/>
                <a:ext cx="187560" cy="40320"/>
              </p14:xfrm>
            </p:contentPart>
          </mc:Choice>
          <mc:Fallback>
            <p:pic>
              <p:nvPicPr>
                <p:cNvPr id="166" name="Input penna 165">
                  <a:extLst>
                    <a:ext uri="{FF2B5EF4-FFF2-40B4-BE49-F238E27FC236}">
                      <a16:creationId xmlns:a16="http://schemas.microsoft.com/office/drawing/2014/main" id="{87C79D03-B4FB-BA93-6DF8-6D25150036F1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640916" y="5827599"/>
                  <a:ext cx="20880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8">
              <p14:nvContentPartPr>
                <p14:cNvPr id="167" name="Input penna 166">
                  <a:extLst>
                    <a:ext uri="{FF2B5EF4-FFF2-40B4-BE49-F238E27FC236}">
                      <a16:creationId xmlns:a16="http://schemas.microsoft.com/office/drawing/2014/main" id="{1979A63A-AA96-BD69-FF11-FA1DCE92C264}"/>
                    </a:ext>
                  </a:extLst>
                </p14:cNvPr>
                <p14:cNvContentPartPr/>
                <p14:nvPr/>
              </p14:nvContentPartPr>
              <p14:xfrm>
                <a:off x="694556" y="5849919"/>
                <a:ext cx="60840" cy="173880"/>
              </p14:xfrm>
            </p:contentPart>
          </mc:Choice>
          <mc:Fallback>
            <p:pic>
              <p:nvPicPr>
                <p:cNvPr id="167" name="Input penna 166">
                  <a:extLst>
                    <a:ext uri="{FF2B5EF4-FFF2-40B4-BE49-F238E27FC236}">
                      <a16:creationId xmlns:a16="http://schemas.microsoft.com/office/drawing/2014/main" id="{1979A63A-AA96-BD69-FF11-FA1DCE92C264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684116" y="5839479"/>
                  <a:ext cx="8208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0">
              <p14:nvContentPartPr>
                <p14:cNvPr id="168" name="Input penna 167">
                  <a:extLst>
                    <a:ext uri="{FF2B5EF4-FFF2-40B4-BE49-F238E27FC236}">
                      <a16:creationId xmlns:a16="http://schemas.microsoft.com/office/drawing/2014/main" id="{52B3AAAA-A861-91BB-9905-454126D64FE2}"/>
                    </a:ext>
                  </a:extLst>
                </p14:cNvPr>
                <p14:cNvContentPartPr/>
                <p14:nvPr/>
              </p14:nvContentPartPr>
              <p14:xfrm>
                <a:off x="744596" y="5863239"/>
                <a:ext cx="57240" cy="143640"/>
              </p14:xfrm>
            </p:contentPart>
          </mc:Choice>
          <mc:Fallback>
            <p:pic>
              <p:nvPicPr>
                <p:cNvPr id="168" name="Input penna 167">
                  <a:extLst>
                    <a:ext uri="{FF2B5EF4-FFF2-40B4-BE49-F238E27FC236}">
                      <a16:creationId xmlns:a16="http://schemas.microsoft.com/office/drawing/2014/main" id="{52B3AAAA-A861-91BB-9905-454126D64FE2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734156" y="5852799"/>
                  <a:ext cx="7848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2">
              <p14:nvContentPartPr>
                <p14:cNvPr id="169" name="Input penna 168">
                  <a:extLst>
                    <a:ext uri="{FF2B5EF4-FFF2-40B4-BE49-F238E27FC236}">
                      <a16:creationId xmlns:a16="http://schemas.microsoft.com/office/drawing/2014/main" id="{376720DE-6789-FAFF-8AB7-049EF662157E}"/>
                    </a:ext>
                  </a:extLst>
                </p14:cNvPr>
                <p14:cNvContentPartPr/>
                <p14:nvPr/>
              </p14:nvContentPartPr>
              <p14:xfrm>
                <a:off x="897236" y="5811399"/>
                <a:ext cx="1080" cy="214200"/>
              </p14:xfrm>
            </p:contentPart>
          </mc:Choice>
          <mc:Fallback>
            <p:pic>
              <p:nvPicPr>
                <p:cNvPr id="169" name="Input penna 168">
                  <a:extLst>
                    <a:ext uri="{FF2B5EF4-FFF2-40B4-BE49-F238E27FC236}">
                      <a16:creationId xmlns:a16="http://schemas.microsoft.com/office/drawing/2014/main" id="{376720DE-6789-FAFF-8AB7-049EF662157E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886796" y="5800599"/>
                  <a:ext cx="22320" cy="23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4">
              <p14:nvContentPartPr>
                <p14:cNvPr id="170" name="Input penna 169">
                  <a:extLst>
                    <a:ext uri="{FF2B5EF4-FFF2-40B4-BE49-F238E27FC236}">
                      <a16:creationId xmlns:a16="http://schemas.microsoft.com/office/drawing/2014/main" id="{EBABA1AE-EF1E-3AAB-E9CF-0CC5D4B9F64C}"/>
                    </a:ext>
                  </a:extLst>
                </p14:cNvPr>
                <p14:cNvContentPartPr/>
                <p14:nvPr/>
              </p14:nvContentPartPr>
              <p14:xfrm>
                <a:off x="935756" y="5925519"/>
                <a:ext cx="113040" cy="13680"/>
              </p14:xfrm>
            </p:contentPart>
          </mc:Choice>
          <mc:Fallback>
            <p:pic>
              <p:nvPicPr>
                <p:cNvPr id="170" name="Input penna 169">
                  <a:extLst>
                    <a:ext uri="{FF2B5EF4-FFF2-40B4-BE49-F238E27FC236}">
                      <a16:creationId xmlns:a16="http://schemas.microsoft.com/office/drawing/2014/main" id="{EBABA1AE-EF1E-3AAB-E9CF-0CC5D4B9F64C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925316" y="5915079"/>
                  <a:ext cx="134280" cy="34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5" name="Gruppo 184">
            <a:extLst>
              <a:ext uri="{FF2B5EF4-FFF2-40B4-BE49-F238E27FC236}">
                <a16:creationId xmlns:a16="http://schemas.microsoft.com/office/drawing/2014/main" id="{1B9E7BE6-05E0-0984-482D-2063A615EBAB}"/>
              </a:ext>
            </a:extLst>
          </p:cNvPr>
          <p:cNvGrpSpPr/>
          <p:nvPr/>
        </p:nvGrpSpPr>
        <p:grpSpPr>
          <a:xfrm>
            <a:off x="803276" y="4009599"/>
            <a:ext cx="429120" cy="554040"/>
            <a:chOff x="803276" y="4009599"/>
            <a:chExt cx="429120" cy="554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06">
              <p14:nvContentPartPr>
                <p14:cNvPr id="146" name="Input penna 145">
                  <a:extLst>
                    <a:ext uri="{FF2B5EF4-FFF2-40B4-BE49-F238E27FC236}">
                      <a16:creationId xmlns:a16="http://schemas.microsoft.com/office/drawing/2014/main" id="{F162D5DE-00B3-ED19-AECE-9F225C65A6D5}"/>
                    </a:ext>
                  </a:extLst>
                </p14:cNvPr>
                <p14:cNvContentPartPr/>
                <p14:nvPr/>
              </p14:nvContentPartPr>
              <p14:xfrm>
                <a:off x="825956" y="4014639"/>
                <a:ext cx="15480" cy="476640"/>
              </p14:xfrm>
            </p:contentPart>
          </mc:Choice>
          <mc:Fallback>
            <p:pic>
              <p:nvPicPr>
                <p:cNvPr id="146" name="Input penna 145">
                  <a:extLst>
                    <a:ext uri="{FF2B5EF4-FFF2-40B4-BE49-F238E27FC236}">
                      <a16:creationId xmlns:a16="http://schemas.microsoft.com/office/drawing/2014/main" id="{F162D5DE-00B3-ED19-AECE-9F225C65A6D5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815516" y="4004199"/>
                  <a:ext cx="36720" cy="49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8">
              <p14:nvContentPartPr>
                <p14:cNvPr id="147" name="Input penna 146">
                  <a:extLst>
                    <a:ext uri="{FF2B5EF4-FFF2-40B4-BE49-F238E27FC236}">
                      <a16:creationId xmlns:a16="http://schemas.microsoft.com/office/drawing/2014/main" id="{0552D855-A9FD-B605-5DCF-A2BB18F98F25}"/>
                    </a:ext>
                  </a:extLst>
                </p14:cNvPr>
                <p14:cNvContentPartPr/>
                <p14:nvPr/>
              </p14:nvContentPartPr>
              <p14:xfrm>
                <a:off x="803276" y="4009599"/>
                <a:ext cx="429120" cy="554040"/>
              </p14:xfrm>
            </p:contentPart>
          </mc:Choice>
          <mc:Fallback>
            <p:pic>
              <p:nvPicPr>
                <p:cNvPr id="147" name="Input penna 146">
                  <a:extLst>
                    <a:ext uri="{FF2B5EF4-FFF2-40B4-BE49-F238E27FC236}">
                      <a16:creationId xmlns:a16="http://schemas.microsoft.com/office/drawing/2014/main" id="{0552D855-A9FD-B605-5DCF-A2BB18F98F25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792476" y="3998799"/>
                  <a:ext cx="450360" cy="57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0">
              <p14:nvContentPartPr>
                <p14:cNvPr id="180" name="Input penna 179">
                  <a:extLst>
                    <a:ext uri="{FF2B5EF4-FFF2-40B4-BE49-F238E27FC236}">
                      <a16:creationId xmlns:a16="http://schemas.microsoft.com/office/drawing/2014/main" id="{2BDE4D50-2E14-BC80-F4E4-96796797FCEB}"/>
                    </a:ext>
                  </a:extLst>
                </p14:cNvPr>
                <p14:cNvContentPartPr/>
                <p14:nvPr/>
              </p14:nvContentPartPr>
              <p14:xfrm>
                <a:off x="945116" y="4214439"/>
                <a:ext cx="91080" cy="120240"/>
              </p14:xfrm>
            </p:contentPart>
          </mc:Choice>
          <mc:Fallback>
            <p:pic>
              <p:nvPicPr>
                <p:cNvPr id="180" name="Input penna 179">
                  <a:extLst>
                    <a:ext uri="{FF2B5EF4-FFF2-40B4-BE49-F238E27FC236}">
                      <a16:creationId xmlns:a16="http://schemas.microsoft.com/office/drawing/2014/main" id="{2BDE4D50-2E14-BC80-F4E4-96796797FCEB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934316" y="4203639"/>
                  <a:ext cx="11232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2">
              <p14:nvContentPartPr>
                <p14:cNvPr id="181" name="Input penna 180">
                  <a:extLst>
                    <a:ext uri="{FF2B5EF4-FFF2-40B4-BE49-F238E27FC236}">
                      <a16:creationId xmlns:a16="http://schemas.microsoft.com/office/drawing/2014/main" id="{7E7393CD-9F59-F3A0-BD9D-4AA90A84C426}"/>
                    </a:ext>
                  </a:extLst>
                </p14:cNvPr>
                <p14:cNvContentPartPr/>
                <p14:nvPr/>
              </p14:nvContentPartPr>
              <p14:xfrm>
                <a:off x="1073996" y="4214439"/>
                <a:ext cx="66600" cy="10080"/>
              </p14:xfrm>
            </p:contentPart>
          </mc:Choice>
          <mc:Fallback>
            <p:pic>
              <p:nvPicPr>
                <p:cNvPr id="181" name="Input penna 180">
                  <a:extLst>
                    <a:ext uri="{FF2B5EF4-FFF2-40B4-BE49-F238E27FC236}">
                      <a16:creationId xmlns:a16="http://schemas.microsoft.com/office/drawing/2014/main" id="{7E7393CD-9F59-F3A0-BD9D-4AA90A84C426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1063556" y="4203639"/>
                  <a:ext cx="8784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4">
              <p14:nvContentPartPr>
                <p14:cNvPr id="182" name="Input penna 181">
                  <a:extLst>
                    <a:ext uri="{FF2B5EF4-FFF2-40B4-BE49-F238E27FC236}">
                      <a16:creationId xmlns:a16="http://schemas.microsoft.com/office/drawing/2014/main" id="{EDD9C969-0CA5-B2AF-B86C-377CAD232CA5}"/>
                    </a:ext>
                  </a:extLst>
                </p14:cNvPr>
                <p14:cNvContentPartPr/>
                <p14:nvPr/>
              </p14:nvContentPartPr>
              <p14:xfrm>
                <a:off x="1061396" y="4277439"/>
                <a:ext cx="60120" cy="39240"/>
              </p14:xfrm>
            </p:contentPart>
          </mc:Choice>
          <mc:Fallback>
            <p:pic>
              <p:nvPicPr>
                <p:cNvPr id="182" name="Input penna 181">
                  <a:extLst>
                    <a:ext uri="{FF2B5EF4-FFF2-40B4-BE49-F238E27FC236}">
                      <a16:creationId xmlns:a16="http://schemas.microsoft.com/office/drawing/2014/main" id="{EDD9C969-0CA5-B2AF-B86C-377CAD232CA5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1050596" y="4266999"/>
                  <a:ext cx="81360" cy="6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6">
              <p14:nvContentPartPr>
                <p14:cNvPr id="183" name="Input penna 182">
                  <a:extLst>
                    <a:ext uri="{FF2B5EF4-FFF2-40B4-BE49-F238E27FC236}">
                      <a16:creationId xmlns:a16="http://schemas.microsoft.com/office/drawing/2014/main" id="{30D10C07-2641-EF45-38A0-D1ECDF581F39}"/>
                    </a:ext>
                  </a:extLst>
                </p14:cNvPr>
                <p14:cNvContentPartPr/>
                <p14:nvPr/>
              </p14:nvContentPartPr>
              <p14:xfrm>
                <a:off x="1125476" y="4127679"/>
                <a:ext cx="57600" cy="322560"/>
              </p14:xfrm>
            </p:contentPart>
          </mc:Choice>
          <mc:Fallback>
            <p:pic>
              <p:nvPicPr>
                <p:cNvPr id="183" name="Input penna 182">
                  <a:extLst>
                    <a:ext uri="{FF2B5EF4-FFF2-40B4-BE49-F238E27FC236}">
                      <a16:creationId xmlns:a16="http://schemas.microsoft.com/office/drawing/2014/main" id="{30D10C07-2641-EF45-38A0-D1ECDF581F39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1115036" y="4116879"/>
                  <a:ext cx="78840" cy="343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4" name="Gruppo 203">
            <a:extLst>
              <a:ext uri="{FF2B5EF4-FFF2-40B4-BE49-F238E27FC236}">
                <a16:creationId xmlns:a16="http://schemas.microsoft.com/office/drawing/2014/main" id="{26FDACAE-DA01-281D-7F1A-B507BA71280E}"/>
              </a:ext>
            </a:extLst>
          </p:cNvPr>
          <p:cNvGrpSpPr/>
          <p:nvPr/>
        </p:nvGrpSpPr>
        <p:grpSpPr>
          <a:xfrm>
            <a:off x="3315716" y="6088471"/>
            <a:ext cx="994320" cy="285480"/>
            <a:chOff x="3315716" y="6088471"/>
            <a:chExt cx="994320" cy="285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18">
              <p14:nvContentPartPr>
                <p14:cNvPr id="186" name="Input penna 185">
                  <a:extLst>
                    <a:ext uri="{FF2B5EF4-FFF2-40B4-BE49-F238E27FC236}">
                      <a16:creationId xmlns:a16="http://schemas.microsoft.com/office/drawing/2014/main" id="{B8685E08-3903-EE74-5AAE-DB647FA18E28}"/>
                    </a:ext>
                  </a:extLst>
                </p14:cNvPr>
                <p14:cNvContentPartPr/>
                <p14:nvPr/>
              </p14:nvContentPartPr>
              <p14:xfrm>
                <a:off x="3315716" y="6177031"/>
                <a:ext cx="168120" cy="196920"/>
              </p14:xfrm>
            </p:contentPart>
          </mc:Choice>
          <mc:Fallback>
            <p:pic>
              <p:nvPicPr>
                <p:cNvPr id="186" name="Input penna 185">
                  <a:extLst>
                    <a:ext uri="{FF2B5EF4-FFF2-40B4-BE49-F238E27FC236}">
                      <a16:creationId xmlns:a16="http://schemas.microsoft.com/office/drawing/2014/main" id="{B8685E08-3903-EE74-5AAE-DB647FA18E28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3304916" y="6166231"/>
                  <a:ext cx="189360" cy="21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0">
              <p14:nvContentPartPr>
                <p14:cNvPr id="187" name="Input penna 186">
                  <a:extLst>
                    <a:ext uri="{FF2B5EF4-FFF2-40B4-BE49-F238E27FC236}">
                      <a16:creationId xmlns:a16="http://schemas.microsoft.com/office/drawing/2014/main" id="{289EC87B-325E-7841-8339-24DBDC6FFDFC}"/>
                    </a:ext>
                  </a:extLst>
                </p14:cNvPr>
                <p14:cNvContentPartPr/>
                <p14:nvPr/>
              </p14:nvContentPartPr>
              <p14:xfrm>
                <a:off x="3515156" y="6226711"/>
                <a:ext cx="91080" cy="103680"/>
              </p14:xfrm>
            </p:contentPart>
          </mc:Choice>
          <mc:Fallback>
            <p:pic>
              <p:nvPicPr>
                <p:cNvPr id="187" name="Input penna 186">
                  <a:extLst>
                    <a:ext uri="{FF2B5EF4-FFF2-40B4-BE49-F238E27FC236}">
                      <a16:creationId xmlns:a16="http://schemas.microsoft.com/office/drawing/2014/main" id="{289EC87B-325E-7841-8339-24DBDC6FFDFC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3504716" y="6215911"/>
                  <a:ext cx="11232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2">
              <p14:nvContentPartPr>
                <p14:cNvPr id="188" name="Input penna 187">
                  <a:extLst>
                    <a:ext uri="{FF2B5EF4-FFF2-40B4-BE49-F238E27FC236}">
                      <a16:creationId xmlns:a16="http://schemas.microsoft.com/office/drawing/2014/main" id="{9C5A4F17-B3C1-FCDE-EF1C-328E9A685EC3}"/>
                    </a:ext>
                  </a:extLst>
                </p14:cNvPr>
                <p14:cNvContentPartPr/>
                <p14:nvPr/>
              </p14:nvContentPartPr>
              <p14:xfrm>
                <a:off x="3660956" y="6196831"/>
                <a:ext cx="81000" cy="160560"/>
              </p14:xfrm>
            </p:contentPart>
          </mc:Choice>
          <mc:Fallback>
            <p:pic>
              <p:nvPicPr>
                <p:cNvPr id="188" name="Input penna 187">
                  <a:extLst>
                    <a:ext uri="{FF2B5EF4-FFF2-40B4-BE49-F238E27FC236}">
                      <a16:creationId xmlns:a16="http://schemas.microsoft.com/office/drawing/2014/main" id="{9C5A4F17-B3C1-FCDE-EF1C-328E9A685EC3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3650156" y="6186391"/>
                  <a:ext cx="102240" cy="18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4">
              <p14:nvContentPartPr>
                <p14:cNvPr id="189" name="Input penna 188">
                  <a:extLst>
                    <a:ext uri="{FF2B5EF4-FFF2-40B4-BE49-F238E27FC236}">
                      <a16:creationId xmlns:a16="http://schemas.microsoft.com/office/drawing/2014/main" id="{7E09DC5D-D710-6558-4F19-D071F867B84E}"/>
                    </a:ext>
                  </a:extLst>
                </p14:cNvPr>
                <p14:cNvContentPartPr/>
                <p14:nvPr/>
              </p14:nvContentPartPr>
              <p14:xfrm>
                <a:off x="3816116" y="6189631"/>
                <a:ext cx="92880" cy="145800"/>
              </p14:xfrm>
            </p:contentPart>
          </mc:Choice>
          <mc:Fallback>
            <p:pic>
              <p:nvPicPr>
                <p:cNvPr id="189" name="Input penna 188">
                  <a:extLst>
                    <a:ext uri="{FF2B5EF4-FFF2-40B4-BE49-F238E27FC236}">
                      <a16:creationId xmlns:a16="http://schemas.microsoft.com/office/drawing/2014/main" id="{7E09DC5D-D710-6558-4F19-D071F867B84E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3805676" y="6178831"/>
                  <a:ext cx="114120" cy="16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6">
              <p14:nvContentPartPr>
                <p14:cNvPr id="190" name="Input penna 189">
                  <a:extLst>
                    <a:ext uri="{FF2B5EF4-FFF2-40B4-BE49-F238E27FC236}">
                      <a16:creationId xmlns:a16="http://schemas.microsoft.com/office/drawing/2014/main" id="{84AD3B02-587A-852D-1131-170157B47772}"/>
                    </a:ext>
                  </a:extLst>
                </p14:cNvPr>
                <p14:cNvContentPartPr/>
                <p14:nvPr/>
              </p14:nvContentPartPr>
              <p14:xfrm>
                <a:off x="3965876" y="6088471"/>
                <a:ext cx="93600" cy="220320"/>
              </p14:xfrm>
            </p:contentPart>
          </mc:Choice>
          <mc:Fallback>
            <p:pic>
              <p:nvPicPr>
                <p:cNvPr id="190" name="Input penna 189">
                  <a:extLst>
                    <a:ext uri="{FF2B5EF4-FFF2-40B4-BE49-F238E27FC236}">
                      <a16:creationId xmlns:a16="http://schemas.microsoft.com/office/drawing/2014/main" id="{84AD3B02-587A-852D-1131-170157B47772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3955436" y="6078031"/>
                  <a:ext cx="114840" cy="24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8">
              <p14:nvContentPartPr>
                <p14:cNvPr id="191" name="Input penna 190">
                  <a:extLst>
                    <a:ext uri="{FF2B5EF4-FFF2-40B4-BE49-F238E27FC236}">
                      <a16:creationId xmlns:a16="http://schemas.microsoft.com/office/drawing/2014/main" id="{310DFEC1-B2C3-A5EA-B03F-DABEF62E402E}"/>
                    </a:ext>
                  </a:extLst>
                </p14:cNvPr>
                <p14:cNvContentPartPr/>
                <p14:nvPr/>
              </p14:nvContentPartPr>
              <p14:xfrm>
                <a:off x="4156316" y="6205831"/>
                <a:ext cx="2520" cy="72360"/>
              </p14:xfrm>
            </p:contentPart>
          </mc:Choice>
          <mc:Fallback>
            <p:pic>
              <p:nvPicPr>
                <p:cNvPr id="191" name="Input penna 190">
                  <a:extLst>
                    <a:ext uri="{FF2B5EF4-FFF2-40B4-BE49-F238E27FC236}">
                      <a16:creationId xmlns:a16="http://schemas.microsoft.com/office/drawing/2014/main" id="{310DFEC1-B2C3-A5EA-B03F-DABEF62E402E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4145876" y="6195391"/>
                  <a:ext cx="23760" cy="9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0">
              <p14:nvContentPartPr>
                <p14:cNvPr id="192" name="Input penna 191">
                  <a:extLst>
                    <a:ext uri="{FF2B5EF4-FFF2-40B4-BE49-F238E27FC236}">
                      <a16:creationId xmlns:a16="http://schemas.microsoft.com/office/drawing/2014/main" id="{09458EC0-8124-6608-6BDF-B6A2C35D2152}"/>
                    </a:ext>
                  </a:extLst>
                </p14:cNvPr>
                <p14:cNvContentPartPr/>
                <p14:nvPr/>
              </p14:nvContentPartPr>
              <p14:xfrm>
                <a:off x="4217156" y="6204031"/>
                <a:ext cx="92880" cy="124200"/>
              </p14:xfrm>
            </p:contentPart>
          </mc:Choice>
          <mc:Fallback>
            <p:pic>
              <p:nvPicPr>
                <p:cNvPr id="192" name="Input penna 191">
                  <a:extLst>
                    <a:ext uri="{FF2B5EF4-FFF2-40B4-BE49-F238E27FC236}">
                      <a16:creationId xmlns:a16="http://schemas.microsoft.com/office/drawing/2014/main" id="{09458EC0-8124-6608-6BDF-B6A2C35D2152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4206356" y="6193231"/>
                  <a:ext cx="114120" cy="145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2" name="Gruppo 201">
            <a:extLst>
              <a:ext uri="{FF2B5EF4-FFF2-40B4-BE49-F238E27FC236}">
                <a16:creationId xmlns:a16="http://schemas.microsoft.com/office/drawing/2014/main" id="{09530DFE-9B88-76B1-73D9-47BF460FCC3B}"/>
              </a:ext>
            </a:extLst>
          </p:cNvPr>
          <p:cNvGrpSpPr/>
          <p:nvPr/>
        </p:nvGrpSpPr>
        <p:grpSpPr>
          <a:xfrm>
            <a:off x="3397796" y="6558271"/>
            <a:ext cx="993600" cy="256320"/>
            <a:chOff x="3397796" y="6558271"/>
            <a:chExt cx="993600" cy="256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32">
              <p14:nvContentPartPr>
                <p14:cNvPr id="193" name="Input penna 192">
                  <a:extLst>
                    <a:ext uri="{FF2B5EF4-FFF2-40B4-BE49-F238E27FC236}">
                      <a16:creationId xmlns:a16="http://schemas.microsoft.com/office/drawing/2014/main" id="{C554D61E-D270-93DB-67E2-E76D774F90E2}"/>
                    </a:ext>
                  </a:extLst>
                </p14:cNvPr>
                <p14:cNvContentPartPr/>
                <p14:nvPr/>
              </p14:nvContentPartPr>
              <p14:xfrm>
                <a:off x="3397796" y="6584191"/>
                <a:ext cx="97920" cy="230400"/>
              </p14:xfrm>
            </p:contentPart>
          </mc:Choice>
          <mc:Fallback>
            <p:pic>
              <p:nvPicPr>
                <p:cNvPr id="193" name="Input penna 192">
                  <a:extLst>
                    <a:ext uri="{FF2B5EF4-FFF2-40B4-BE49-F238E27FC236}">
                      <a16:creationId xmlns:a16="http://schemas.microsoft.com/office/drawing/2014/main" id="{C554D61E-D270-93DB-67E2-E76D774F90E2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3386996" y="6573751"/>
                  <a:ext cx="119160" cy="25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4">
              <p14:nvContentPartPr>
                <p14:cNvPr id="194" name="Input penna 193">
                  <a:extLst>
                    <a:ext uri="{FF2B5EF4-FFF2-40B4-BE49-F238E27FC236}">
                      <a16:creationId xmlns:a16="http://schemas.microsoft.com/office/drawing/2014/main" id="{6CD7A781-C4BE-D0AA-2D55-60C40DFEFBBE}"/>
                    </a:ext>
                  </a:extLst>
                </p14:cNvPr>
                <p14:cNvContentPartPr/>
                <p14:nvPr/>
              </p14:nvContentPartPr>
              <p14:xfrm>
                <a:off x="3579596" y="6632431"/>
                <a:ext cx="20160" cy="110160"/>
              </p14:xfrm>
            </p:contentPart>
          </mc:Choice>
          <mc:Fallback>
            <p:pic>
              <p:nvPicPr>
                <p:cNvPr id="194" name="Input penna 193">
                  <a:extLst>
                    <a:ext uri="{FF2B5EF4-FFF2-40B4-BE49-F238E27FC236}">
                      <a16:creationId xmlns:a16="http://schemas.microsoft.com/office/drawing/2014/main" id="{6CD7A781-C4BE-D0AA-2D55-60C40DFEFBBE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3568796" y="6621991"/>
                  <a:ext cx="4140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6">
              <p14:nvContentPartPr>
                <p14:cNvPr id="195" name="Input penna 194">
                  <a:extLst>
                    <a:ext uri="{FF2B5EF4-FFF2-40B4-BE49-F238E27FC236}">
                      <a16:creationId xmlns:a16="http://schemas.microsoft.com/office/drawing/2014/main" id="{55B13ED7-4925-7B04-8B83-DEC806943605}"/>
                    </a:ext>
                  </a:extLst>
                </p14:cNvPr>
                <p14:cNvContentPartPr/>
                <p14:nvPr/>
              </p14:nvContentPartPr>
              <p14:xfrm>
                <a:off x="3668876" y="6627391"/>
                <a:ext cx="73440" cy="98640"/>
              </p14:xfrm>
            </p:contentPart>
          </mc:Choice>
          <mc:Fallback>
            <p:pic>
              <p:nvPicPr>
                <p:cNvPr id="195" name="Input penna 194">
                  <a:extLst>
                    <a:ext uri="{FF2B5EF4-FFF2-40B4-BE49-F238E27FC236}">
                      <a16:creationId xmlns:a16="http://schemas.microsoft.com/office/drawing/2014/main" id="{55B13ED7-4925-7B04-8B83-DEC806943605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3658436" y="6616591"/>
                  <a:ext cx="9468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8">
              <p14:nvContentPartPr>
                <p14:cNvPr id="196" name="Input penna 195">
                  <a:extLst>
                    <a:ext uri="{FF2B5EF4-FFF2-40B4-BE49-F238E27FC236}">
                      <a16:creationId xmlns:a16="http://schemas.microsoft.com/office/drawing/2014/main" id="{3E844295-C65B-8F24-BE09-D7D4F5FA4B60}"/>
                    </a:ext>
                  </a:extLst>
                </p14:cNvPr>
                <p14:cNvContentPartPr/>
                <p14:nvPr/>
              </p14:nvContentPartPr>
              <p14:xfrm>
                <a:off x="3839876" y="6598591"/>
                <a:ext cx="110160" cy="96120"/>
              </p14:xfrm>
            </p:contentPart>
          </mc:Choice>
          <mc:Fallback>
            <p:pic>
              <p:nvPicPr>
                <p:cNvPr id="196" name="Input penna 195">
                  <a:extLst>
                    <a:ext uri="{FF2B5EF4-FFF2-40B4-BE49-F238E27FC236}">
                      <a16:creationId xmlns:a16="http://schemas.microsoft.com/office/drawing/2014/main" id="{3E844295-C65B-8F24-BE09-D7D4F5FA4B60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3829076" y="6587791"/>
                  <a:ext cx="131400" cy="11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0">
              <p14:nvContentPartPr>
                <p14:cNvPr id="197" name="Input penna 196">
                  <a:extLst>
                    <a:ext uri="{FF2B5EF4-FFF2-40B4-BE49-F238E27FC236}">
                      <a16:creationId xmlns:a16="http://schemas.microsoft.com/office/drawing/2014/main" id="{AF8FF504-65D9-CFBF-86E7-4BB5B650FFA9}"/>
                    </a:ext>
                  </a:extLst>
                </p14:cNvPr>
                <p14:cNvContentPartPr/>
                <p14:nvPr/>
              </p14:nvContentPartPr>
              <p14:xfrm>
                <a:off x="3965156" y="6604351"/>
                <a:ext cx="82440" cy="77040"/>
              </p14:xfrm>
            </p:contentPart>
          </mc:Choice>
          <mc:Fallback>
            <p:pic>
              <p:nvPicPr>
                <p:cNvPr id="197" name="Input penna 196">
                  <a:extLst>
                    <a:ext uri="{FF2B5EF4-FFF2-40B4-BE49-F238E27FC236}">
                      <a16:creationId xmlns:a16="http://schemas.microsoft.com/office/drawing/2014/main" id="{AF8FF504-65D9-CFBF-86E7-4BB5B650FFA9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3954716" y="6593911"/>
                  <a:ext cx="103680" cy="9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2">
              <p14:nvContentPartPr>
                <p14:cNvPr id="198" name="Input penna 197">
                  <a:extLst>
                    <a:ext uri="{FF2B5EF4-FFF2-40B4-BE49-F238E27FC236}">
                      <a16:creationId xmlns:a16="http://schemas.microsoft.com/office/drawing/2014/main" id="{94350658-2E5E-7A15-9AB9-1C7C389C6CDF}"/>
                    </a:ext>
                  </a:extLst>
                </p14:cNvPr>
                <p14:cNvContentPartPr/>
                <p14:nvPr/>
              </p14:nvContentPartPr>
              <p14:xfrm>
                <a:off x="4136516" y="6562231"/>
                <a:ext cx="125280" cy="93960"/>
              </p14:xfrm>
            </p:contentPart>
          </mc:Choice>
          <mc:Fallback>
            <p:pic>
              <p:nvPicPr>
                <p:cNvPr id="198" name="Input penna 197">
                  <a:extLst>
                    <a:ext uri="{FF2B5EF4-FFF2-40B4-BE49-F238E27FC236}">
                      <a16:creationId xmlns:a16="http://schemas.microsoft.com/office/drawing/2014/main" id="{94350658-2E5E-7A15-9AB9-1C7C389C6CDF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4125716" y="6551431"/>
                  <a:ext cx="14652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4">
              <p14:nvContentPartPr>
                <p14:cNvPr id="199" name="Input penna 198">
                  <a:extLst>
                    <a:ext uri="{FF2B5EF4-FFF2-40B4-BE49-F238E27FC236}">
                      <a16:creationId xmlns:a16="http://schemas.microsoft.com/office/drawing/2014/main" id="{AFCED38A-BEE7-A7D0-6DE9-5AC1A6CE3231}"/>
                    </a:ext>
                  </a:extLst>
                </p14:cNvPr>
                <p14:cNvContentPartPr/>
                <p14:nvPr/>
              </p14:nvContentPartPr>
              <p14:xfrm>
                <a:off x="4279436" y="6558271"/>
                <a:ext cx="111960" cy="156240"/>
              </p14:xfrm>
            </p:contentPart>
          </mc:Choice>
          <mc:Fallback>
            <p:pic>
              <p:nvPicPr>
                <p:cNvPr id="199" name="Input penna 198">
                  <a:extLst>
                    <a:ext uri="{FF2B5EF4-FFF2-40B4-BE49-F238E27FC236}">
                      <a16:creationId xmlns:a16="http://schemas.microsoft.com/office/drawing/2014/main" id="{AFCED38A-BEE7-A7D0-6DE9-5AC1A6CE3231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4268636" y="6547831"/>
                  <a:ext cx="133200" cy="177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3" name="Gruppo 242">
            <a:extLst>
              <a:ext uri="{FF2B5EF4-FFF2-40B4-BE49-F238E27FC236}">
                <a16:creationId xmlns:a16="http://schemas.microsoft.com/office/drawing/2014/main" id="{1241D9A1-D108-E425-DE04-86C7025996FF}"/>
              </a:ext>
            </a:extLst>
          </p:cNvPr>
          <p:cNvGrpSpPr/>
          <p:nvPr/>
        </p:nvGrpSpPr>
        <p:grpSpPr>
          <a:xfrm>
            <a:off x="2364956" y="5092711"/>
            <a:ext cx="1092600" cy="875520"/>
            <a:chOff x="2364956" y="5092711"/>
            <a:chExt cx="1092600" cy="875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46">
              <p14:nvContentPartPr>
                <p14:cNvPr id="200" name="Input penna 199">
                  <a:extLst>
                    <a:ext uri="{FF2B5EF4-FFF2-40B4-BE49-F238E27FC236}">
                      <a16:creationId xmlns:a16="http://schemas.microsoft.com/office/drawing/2014/main" id="{9C07770A-48B6-2A30-C8DB-72DCB6CCF69F}"/>
                    </a:ext>
                  </a:extLst>
                </p14:cNvPr>
                <p14:cNvContentPartPr/>
                <p14:nvPr/>
              </p14:nvContentPartPr>
              <p14:xfrm>
                <a:off x="3211316" y="5514991"/>
                <a:ext cx="246240" cy="388440"/>
              </p14:xfrm>
            </p:contentPart>
          </mc:Choice>
          <mc:Fallback>
            <p:pic>
              <p:nvPicPr>
                <p:cNvPr id="200" name="Input penna 199">
                  <a:extLst>
                    <a:ext uri="{FF2B5EF4-FFF2-40B4-BE49-F238E27FC236}">
                      <a16:creationId xmlns:a16="http://schemas.microsoft.com/office/drawing/2014/main" id="{9C07770A-48B6-2A30-C8DB-72DCB6CCF69F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3200876" y="5504551"/>
                  <a:ext cx="267480" cy="40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8">
              <p14:nvContentPartPr>
                <p14:cNvPr id="205" name="Input penna 204">
                  <a:extLst>
                    <a:ext uri="{FF2B5EF4-FFF2-40B4-BE49-F238E27FC236}">
                      <a16:creationId xmlns:a16="http://schemas.microsoft.com/office/drawing/2014/main" id="{A611E709-1DCC-6DFF-C4DD-43808D8C665C}"/>
                    </a:ext>
                  </a:extLst>
                </p14:cNvPr>
                <p14:cNvContentPartPr/>
                <p14:nvPr/>
              </p14:nvContentPartPr>
              <p14:xfrm>
                <a:off x="2557916" y="5092711"/>
                <a:ext cx="118800" cy="34560"/>
              </p14:xfrm>
            </p:contentPart>
          </mc:Choice>
          <mc:Fallback>
            <p:pic>
              <p:nvPicPr>
                <p:cNvPr id="205" name="Input penna 204">
                  <a:extLst>
                    <a:ext uri="{FF2B5EF4-FFF2-40B4-BE49-F238E27FC236}">
                      <a16:creationId xmlns:a16="http://schemas.microsoft.com/office/drawing/2014/main" id="{A611E709-1DCC-6DFF-C4DD-43808D8C665C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2547476" y="5082271"/>
                  <a:ext cx="140040" cy="5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0">
              <p14:nvContentPartPr>
                <p14:cNvPr id="206" name="Input penna 205">
                  <a:extLst>
                    <a:ext uri="{FF2B5EF4-FFF2-40B4-BE49-F238E27FC236}">
                      <a16:creationId xmlns:a16="http://schemas.microsoft.com/office/drawing/2014/main" id="{621E6979-5A31-C304-A3E2-E300D555769E}"/>
                    </a:ext>
                  </a:extLst>
                </p14:cNvPr>
                <p14:cNvContentPartPr/>
                <p14:nvPr/>
              </p14:nvContentPartPr>
              <p14:xfrm>
                <a:off x="2542436" y="5163271"/>
                <a:ext cx="100080" cy="56880"/>
              </p14:xfrm>
            </p:contentPart>
          </mc:Choice>
          <mc:Fallback>
            <p:pic>
              <p:nvPicPr>
                <p:cNvPr id="206" name="Input penna 205">
                  <a:extLst>
                    <a:ext uri="{FF2B5EF4-FFF2-40B4-BE49-F238E27FC236}">
                      <a16:creationId xmlns:a16="http://schemas.microsoft.com/office/drawing/2014/main" id="{621E6979-5A31-C304-A3E2-E300D555769E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2531996" y="5152471"/>
                  <a:ext cx="121320" cy="7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2">
              <p14:nvContentPartPr>
                <p14:cNvPr id="207" name="Input penna 206">
                  <a:extLst>
                    <a:ext uri="{FF2B5EF4-FFF2-40B4-BE49-F238E27FC236}">
                      <a16:creationId xmlns:a16="http://schemas.microsoft.com/office/drawing/2014/main" id="{D3EC9138-95FD-9A0E-7C18-4CF538A47213}"/>
                    </a:ext>
                  </a:extLst>
                </p14:cNvPr>
                <p14:cNvContentPartPr/>
                <p14:nvPr/>
              </p14:nvContentPartPr>
              <p14:xfrm>
                <a:off x="2542436" y="5227711"/>
                <a:ext cx="83880" cy="125640"/>
              </p14:xfrm>
            </p:contentPart>
          </mc:Choice>
          <mc:Fallback>
            <p:pic>
              <p:nvPicPr>
                <p:cNvPr id="207" name="Input penna 206">
                  <a:extLst>
                    <a:ext uri="{FF2B5EF4-FFF2-40B4-BE49-F238E27FC236}">
                      <a16:creationId xmlns:a16="http://schemas.microsoft.com/office/drawing/2014/main" id="{D3EC9138-95FD-9A0E-7C18-4CF538A47213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2531996" y="5217271"/>
                  <a:ext cx="10512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4">
              <p14:nvContentPartPr>
                <p14:cNvPr id="208" name="Input penna 207">
                  <a:extLst>
                    <a:ext uri="{FF2B5EF4-FFF2-40B4-BE49-F238E27FC236}">
                      <a16:creationId xmlns:a16="http://schemas.microsoft.com/office/drawing/2014/main" id="{83BD6B28-3C13-2A40-9B9B-B8224BF19271}"/>
                    </a:ext>
                  </a:extLst>
                </p14:cNvPr>
                <p14:cNvContentPartPr/>
                <p14:nvPr/>
              </p14:nvContentPartPr>
              <p14:xfrm>
                <a:off x="2681756" y="5145271"/>
                <a:ext cx="122400" cy="22680"/>
              </p14:xfrm>
            </p:contentPart>
          </mc:Choice>
          <mc:Fallback>
            <p:pic>
              <p:nvPicPr>
                <p:cNvPr id="208" name="Input penna 207">
                  <a:extLst>
                    <a:ext uri="{FF2B5EF4-FFF2-40B4-BE49-F238E27FC236}">
                      <a16:creationId xmlns:a16="http://schemas.microsoft.com/office/drawing/2014/main" id="{83BD6B28-3C13-2A40-9B9B-B8224BF19271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2670956" y="5134831"/>
                  <a:ext cx="14364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6">
              <p14:nvContentPartPr>
                <p14:cNvPr id="209" name="Input penna 208">
                  <a:extLst>
                    <a:ext uri="{FF2B5EF4-FFF2-40B4-BE49-F238E27FC236}">
                      <a16:creationId xmlns:a16="http://schemas.microsoft.com/office/drawing/2014/main" id="{639B9099-7649-4702-5871-3BD4455D222F}"/>
                    </a:ext>
                  </a:extLst>
                </p14:cNvPr>
                <p14:cNvContentPartPr/>
                <p14:nvPr/>
              </p14:nvContentPartPr>
              <p14:xfrm>
                <a:off x="2726396" y="5265511"/>
                <a:ext cx="43920" cy="11520"/>
              </p14:xfrm>
            </p:contentPart>
          </mc:Choice>
          <mc:Fallback>
            <p:pic>
              <p:nvPicPr>
                <p:cNvPr id="209" name="Input penna 208">
                  <a:extLst>
                    <a:ext uri="{FF2B5EF4-FFF2-40B4-BE49-F238E27FC236}">
                      <a16:creationId xmlns:a16="http://schemas.microsoft.com/office/drawing/2014/main" id="{639B9099-7649-4702-5871-3BD4455D222F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2715956" y="5255071"/>
                  <a:ext cx="6516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8">
              <p14:nvContentPartPr>
                <p14:cNvPr id="210" name="Input penna 209">
                  <a:extLst>
                    <a:ext uri="{FF2B5EF4-FFF2-40B4-BE49-F238E27FC236}">
                      <a16:creationId xmlns:a16="http://schemas.microsoft.com/office/drawing/2014/main" id="{C183EDA0-E025-C618-5765-119D378C5C30}"/>
                    </a:ext>
                  </a:extLst>
                </p14:cNvPr>
                <p14:cNvContentPartPr/>
                <p14:nvPr/>
              </p14:nvContentPartPr>
              <p14:xfrm>
                <a:off x="2792996" y="5098111"/>
                <a:ext cx="42480" cy="231120"/>
              </p14:xfrm>
            </p:contentPart>
          </mc:Choice>
          <mc:Fallback>
            <p:pic>
              <p:nvPicPr>
                <p:cNvPr id="210" name="Input penna 209">
                  <a:extLst>
                    <a:ext uri="{FF2B5EF4-FFF2-40B4-BE49-F238E27FC236}">
                      <a16:creationId xmlns:a16="http://schemas.microsoft.com/office/drawing/2014/main" id="{C183EDA0-E025-C618-5765-119D378C5C30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2782196" y="5087311"/>
                  <a:ext cx="63720" cy="25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0">
              <p14:nvContentPartPr>
                <p14:cNvPr id="211" name="Input penna 210">
                  <a:extLst>
                    <a:ext uri="{FF2B5EF4-FFF2-40B4-BE49-F238E27FC236}">
                      <a16:creationId xmlns:a16="http://schemas.microsoft.com/office/drawing/2014/main" id="{E3DE6179-0500-58C4-968D-339989587594}"/>
                    </a:ext>
                  </a:extLst>
                </p14:cNvPr>
                <p14:cNvContentPartPr/>
                <p14:nvPr/>
              </p14:nvContentPartPr>
              <p14:xfrm>
                <a:off x="2638196" y="5401231"/>
                <a:ext cx="118080" cy="149040"/>
              </p14:xfrm>
            </p:contentPart>
          </mc:Choice>
          <mc:Fallback>
            <p:pic>
              <p:nvPicPr>
                <p:cNvPr id="211" name="Input penna 210">
                  <a:extLst>
                    <a:ext uri="{FF2B5EF4-FFF2-40B4-BE49-F238E27FC236}">
                      <a16:creationId xmlns:a16="http://schemas.microsoft.com/office/drawing/2014/main" id="{E3DE6179-0500-58C4-968D-339989587594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2627396" y="5390791"/>
                  <a:ext cx="13932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2">
              <p14:nvContentPartPr>
                <p14:cNvPr id="212" name="Input penna 211">
                  <a:extLst>
                    <a:ext uri="{FF2B5EF4-FFF2-40B4-BE49-F238E27FC236}">
                      <a16:creationId xmlns:a16="http://schemas.microsoft.com/office/drawing/2014/main" id="{3A409F9F-D248-5578-5BDD-4390F405C547}"/>
                    </a:ext>
                  </a:extLst>
                </p14:cNvPr>
                <p14:cNvContentPartPr/>
                <p14:nvPr/>
              </p14:nvContentPartPr>
              <p14:xfrm>
                <a:off x="2364956" y="5673751"/>
                <a:ext cx="132840" cy="218520"/>
              </p14:xfrm>
            </p:contentPart>
          </mc:Choice>
          <mc:Fallback>
            <p:pic>
              <p:nvPicPr>
                <p:cNvPr id="212" name="Input penna 211">
                  <a:extLst>
                    <a:ext uri="{FF2B5EF4-FFF2-40B4-BE49-F238E27FC236}">
                      <a16:creationId xmlns:a16="http://schemas.microsoft.com/office/drawing/2014/main" id="{3A409F9F-D248-5578-5BDD-4390F405C547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2354156" y="5663311"/>
                  <a:ext cx="154080" cy="23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4">
              <p14:nvContentPartPr>
                <p14:cNvPr id="213" name="Input penna 212">
                  <a:extLst>
                    <a:ext uri="{FF2B5EF4-FFF2-40B4-BE49-F238E27FC236}">
                      <a16:creationId xmlns:a16="http://schemas.microsoft.com/office/drawing/2014/main" id="{2B09D99C-2618-9548-AB7A-5E007FFDA0D9}"/>
                    </a:ext>
                  </a:extLst>
                </p14:cNvPr>
                <p14:cNvContentPartPr/>
                <p14:nvPr/>
              </p14:nvContentPartPr>
              <p14:xfrm>
                <a:off x="2390516" y="5773111"/>
                <a:ext cx="75960" cy="19800"/>
              </p14:xfrm>
            </p:contentPart>
          </mc:Choice>
          <mc:Fallback>
            <p:pic>
              <p:nvPicPr>
                <p:cNvPr id="213" name="Input penna 212">
                  <a:extLst>
                    <a:ext uri="{FF2B5EF4-FFF2-40B4-BE49-F238E27FC236}">
                      <a16:creationId xmlns:a16="http://schemas.microsoft.com/office/drawing/2014/main" id="{2B09D99C-2618-9548-AB7A-5E007FFDA0D9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2380076" y="5762671"/>
                  <a:ext cx="9720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6">
              <p14:nvContentPartPr>
                <p14:cNvPr id="214" name="Input penna 213">
                  <a:extLst>
                    <a:ext uri="{FF2B5EF4-FFF2-40B4-BE49-F238E27FC236}">
                      <a16:creationId xmlns:a16="http://schemas.microsoft.com/office/drawing/2014/main" id="{DB00AA24-1C33-D1EF-1C1E-8CFD2509A1C9}"/>
                    </a:ext>
                  </a:extLst>
                </p14:cNvPr>
                <p14:cNvContentPartPr/>
                <p14:nvPr/>
              </p14:nvContentPartPr>
              <p14:xfrm>
                <a:off x="2460356" y="5792551"/>
                <a:ext cx="88920" cy="99720"/>
              </p14:xfrm>
            </p:contentPart>
          </mc:Choice>
          <mc:Fallback>
            <p:pic>
              <p:nvPicPr>
                <p:cNvPr id="214" name="Input penna 213">
                  <a:extLst>
                    <a:ext uri="{FF2B5EF4-FFF2-40B4-BE49-F238E27FC236}">
                      <a16:creationId xmlns:a16="http://schemas.microsoft.com/office/drawing/2014/main" id="{DB00AA24-1C33-D1EF-1C1E-8CFD2509A1C9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2449916" y="5781751"/>
                  <a:ext cx="11016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8">
              <p14:nvContentPartPr>
                <p14:cNvPr id="215" name="Input penna 214">
                  <a:extLst>
                    <a:ext uri="{FF2B5EF4-FFF2-40B4-BE49-F238E27FC236}">
                      <a16:creationId xmlns:a16="http://schemas.microsoft.com/office/drawing/2014/main" id="{C24F7305-2510-0D04-FDD1-8FE977B0E0E7}"/>
                    </a:ext>
                  </a:extLst>
                </p14:cNvPr>
                <p14:cNvContentPartPr/>
                <p14:nvPr/>
              </p14:nvContentPartPr>
              <p14:xfrm>
                <a:off x="2588156" y="5766631"/>
                <a:ext cx="57240" cy="105840"/>
              </p14:xfrm>
            </p:contentPart>
          </mc:Choice>
          <mc:Fallback>
            <p:pic>
              <p:nvPicPr>
                <p:cNvPr id="215" name="Input penna 214">
                  <a:extLst>
                    <a:ext uri="{FF2B5EF4-FFF2-40B4-BE49-F238E27FC236}">
                      <a16:creationId xmlns:a16="http://schemas.microsoft.com/office/drawing/2014/main" id="{C24F7305-2510-0D04-FDD1-8FE977B0E0E7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2577716" y="5755831"/>
                  <a:ext cx="7848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0">
              <p14:nvContentPartPr>
                <p14:cNvPr id="216" name="Input penna 215">
                  <a:extLst>
                    <a:ext uri="{FF2B5EF4-FFF2-40B4-BE49-F238E27FC236}">
                      <a16:creationId xmlns:a16="http://schemas.microsoft.com/office/drawing/2014/main" id="{3DDF3C23-665B-058A-0CBC-0E9EF1BCFDD5}"/>
                    </a:ext>
                  </a:extLst>
                </p14:cNvPr>
                <p14:cNvContentPartPr/>
                <p14:nvPr/>
              </p14:nvContentPartPr>
              <p14:xfrm>
                <a:off x="2711636" y="5690311"/>
                <a:ext cx="11160" cy="156960"/>
              </p14:xfrm>
            </p:contentPart>
          </mc:Choice>
          <mc:Fallback>
            <p:pic>
              <p:nvPicPr>
                <p:cNvPr id="216" name="Input penna 215">
                  <a:extLst>
                    <a:ext uri="{FF2B5EF4-FFF2-40B4-BE49-F238E27FC236}">
                      <a16:creationId xmlns:a16="http://schemas.microsoft.com/office/drawing/2014/main" id="{3DDF3C23-665B-058A-0CBC-0E9EF1BCFDD5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2700836" y="5679511"/>
                  <a:ext cx="3240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2">
              <p14:nvContentPartPr>
                <p14:cNvPr id="217" name="Input penna 216">
                  <a:extLst>
                    <a:ext uri="{FF2B5EF4-FFF2-40B4-BE49-F238E27FC236}">
                      <a16:creationId xmlns:a16="http://schemas.microsoft.com/office/drawing/2014/main" id="{8F0AC31D-B29C-D8BC-7D55-8D1FF83AD6B0}"/>
                    </a:ext>
                  </a:extLst>
                </p14:cNvPr>
                <p14:cNvContentPartPr/>
                <p14:nvPr/>
              </p14:nvContentPartPr>
              <p14:xfrm>
                <a:off x="2718836" y="5807311"/>
                <a:ext cx="45360" cy="15840"/>
              </p14:xfrm>
            </p:contentPart>
          </mc:Choice>
          <mc:Fallback>
            <p:pic>
              <p:nvPicPr>
                <p:cNvPr id="217" name="Input penna 216">
                  <a:extLst>
                    <a:ext uri="{FF2B5EF4-FFF2-40B4-BE49-F238E27FC236}">
                      <a16:creationId xmlns:a16="http://schemas.microsoft.com/office/drawing/2014/main" id="{8F0AC31D-B29C-D8BC-7D55-8D1FF83AD6B0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2708036" y="5796871"/>
                  <a:ext cx="6660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4">
              <p14:nvContentPartPr>
                <p14:cNvPr id="218" name="Input penna 217">
                  <a:extLst>
                    <a:ext uri="{FF2B5EF4-FFF2-40B4-BE49-F238E27FC236}">
                      <a16:creationId xmlns:a16="http://schemas.microsoft.com/office/drawing/2014/main" id="{CEEF9A8C-FA81-837D-C4C2-2414BDD66D0D}"/>
                    </a:ext>
                  </a:extLst>
                </p14:cNvPr>
                <p14:cNvContentPartPr/>
                <p14:nvPr/>
              </p14:nvContentPartPr>
              <p14:xfrm>
                <a:off x="2791556" y="5748631"/>
                <a:ext cx="65160" cy="134640"/>
              </p14:xfrm>
            </p:contentPart>
          </mc:Choice>
          <mc:Fallback>
            <p:pic>
              <p:nvPicPr>
                <p:cNvPr id="218" name="Input penna 217">
                  <a:extLst>
                    <a:ext uri="{FF2B5EF4-FFF2-40B4-BE49-F238E27FC236}">
                      <a16:creationId xmlns:a16="http://schemas.microsoft.com/office/drawing/2014/main" id="{CEEF9A8C-FA81-837D-C4C2-2414BDD66D0D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2780756" y="5738191"/>
                  <a:ext cx="86400" cy="15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6">
              <p14:nvContentPartPr>
                <p14:cNvPr id="219" name="Input penna 218">
                  <a:extLst>
                    <a:ext uri="{FF2B5EF4-FFF2-40B4-BE49-F238E27FC236}">
                      <a16:creationId xmlns:a16="http://schemas.microsoft.com/office/drawing/2014/main" id="{562AA358-3C36-FEA5-B5A2-3FF11738414C}"/>
                    </a:ext>
                  </a:extLst>
                </p14:cNvPr>
                <p14:cNvContentPartPr/>
                <p14:nvPr/>
              </p14:nvContentPartPr>
              <p14:xfrm>
                <a:off x="2924036" y="5626951"/>
                <a:ext cx="29520" cy="218520"/>
              </p14:xfrm>
            </p:contentPart>
          </mc:Choice>
          <mc:Fallback>
            <p:pic>
              <p:nvPicPr>
                <p:cNvPr id="219" name="Input penna 218">
                  <a:extLst>
                    <a:ext uri="{FF2B5EF4-FFF2-40B4-BE49-F238E27FC236}">
                      <a16:creationId xmlns:a16="http://schemas.microsoft.com/office/drawing/2014/main" id="{562AA358-3C36-FEA5-B5A2-3FF11738414C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2913236" y="5616511"/>
                  <a:ext cx="50760" cy="23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8">
              <p14:nvContentPartPr>
                <p14:cNvPr id="220" name="Input penna 219">
                  <a:extLst>
                    <a:ext uri="{FF2B5EF4-FFF2-40B4-BE49-F238E27FC236}">
                      <a16:creationId xmlns:a16="http://schemas.microsoft.com/office/drawing/2014/main" id="{E8168C44-86E0-9A6E-3679-CE13C9392EE8}"/>
                    </a:ext>
                  </a:extLst>
                </p14:cNvPr>
                <p14:cNvContentPartPr/>
                <p14:nvPr/>
              </p14:nvContentPartPr>
              <p14:xfrm>
                <a:off x="2990996" y="5679151"/>
                <a:ext cx="16560" cy="149400"/>
              </p14:xfrm>
            </p:contentPart>
          </mc:Choice>
          <mc:Fallback>
            <p:pic>
              <p:nvPicPr>
                <p:cNvPr id="220" name="Input penna 219">
                  <a:extLst>
                    <a:ext uri="{FF2B5EF4-FFF2-40B4-BE49-F238E27FC236}">
                      <a16:creationId xmlns:a16="http://schemas.microsoft.com/office/drawing/2014/main" id="{E8168C44-86E0-9A6E-3679-CE13C9392EE8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2980556" y="5668351"/>
                  <a:ext cx="37800" cy="17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0">
              <p14:nvContentPartPr>
                <p14:cNvPr id="221" name="Input penna 220">
                  <a:extLst>
                    <a:ext uri="{FF2B5EF4-FFF2-40B4-BE49-F238E27FC236}">
                      <a16:creationId xmlns:a16="http://schemas.microsoft.com/office/drawing/2014/main" id="{5FA25F8A-405E-1BC4-4BB9-5AC79F88721B}"/>
                    </a:ext>
                  </a:extLst>
                </p14:cNvPr>
                <p14:cNvContentPartPr/>
                <p14:nvPr/>
              </p14:nvContentPartPr>
              <p14:xfrm>
                <a:off x="3059756" y="5784991"/>
                <a:ext cx="34560" cy="89280"/>
              </p14:xfrm>
            </p:contentPart>
          </mc:Choice>
          <mc:Fallback>
            <p:pic>
              <p:nvPicPr>
                <p:cNvPr id="221" name="Input penna 220">
                  <a:extLst>
                    <a:ext uri="{FF2B5EF4-FFF2-40B4-BE49-F238E27FC236}">
                      <a16:creationId xmlns:a16="http://schemas.microsoft.com/office/drawing/2014/main" id="{5FA25F8A-405E-1BC4-4BB9-5AC79F88721B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3048956" y="5774551"/>
                  <a:ext cx="55800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2">
              <p14:nvContentPartPr>
                <p14:cNvPr id="222" name="Input penna 221">
                  <a:extLst>
                    <a:ext uri="{FF2B5EF4-FFF2-40B4-BE49-F238E27FC236}">
                      <a16:creationId xmlns:a16="http://schemas.microsoft.com/office/drawing/2014/main" id="{120D30FB-4BA5-AFC3-2A00-E513858F3FC6}"/>
                    </a:ext>
                  </a:extLst>
                </p14:cNvPr>
                <p14:cNvContentPartPr/>
                <p14:nvPr/>
              </p14:nvContentPartPr>
              <p14:xfrm>
                <a:off x="3138596" y="5805871"/>
                <a:ext cx="46800" cy="60480"/>
              </p14:xfrm>
            </p:contentPart>
          </mc:Choice>
          <mc:Fallback>
            <p:pic>
              <p:nvPicPr>
                <p:cNvPr id="222" name="Input penna 221">
                  <a:extLst>
                    <a:ext uri="{FF2B5EF4-FFF2-40B4-BE49-F238E27FC236}">
                      <a16:creationId xmlns:a16="http://schemas.microsoft.com/office/drawing/2014/main" id="{120D30FB-4BA5-AFC3-2A00-E513858F3FC6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3128156" y="5795431"/>
                  <a:ext cx="68040" cy="8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4">
              <p14:nvContentPartPr>
                <p14:cNvPr id="223" name="Input penna 222">
                  <a:extLst>
                    <a:ext uri="{FF2B5EF4-FFF2-40B4-BE49-F238E27FC236}">
                      <a16:creationId xmlns:a16="http://schemas.microsoft.com/office/drawing/2014/main" id="{BB9CEE8D-40D3-DBF1-C22D-FBABBB38A537}"/>
                    </a:ext>
                  </a:extLst>
                </p14:cNvPr>
                <p14:cNvContentPartPr/>
                <p14:nvPr/>
              </p14:nvContentPartPr>
              <p14:xfrm>
                <a:off x="3224276" y="5801551"/>
                <a:ext cx="60840" cy="166680"/>
              </p14:xfrm>
            </p:contentPart>
          </mc:Choice>
          <mc:Fallback>
            <p:pic>
              <p:nvPicPr>
                <p:cNvPr id="223" name="Input penna 222">
                  <a:extLst>
                    <a:ext uri="{FF2B5EF4-FFF2-40B4-BE49-F238E27FC236}">
                      <a16:creationId xmlns:a16="http://schemas.microsoft.com/office/drawing/2014/main" id="{BB9CEE8D-40D3-DBF1-C22D-FBABBB38A537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3213836" y="5790751"/>
                  <a:ext cx="82080" cy="187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1" name="Gruppo 240">
            <a:extLst>
              <a:ext uri="{FF2B5EF4-FFF2-40B4-BE49-F238E27FC236}">
                <a16:creationId xmlns:a16="http://schemas.microsoft.com/office/drawing/2014/main" id="{20AE1A77-69EB-427E-9617-F58B02F0A3A6}"/>
              </a:ext>
            </a:extLst>
          </p:cNvPr>
          <p:cNvGrpSpPr/>
          <p:nvPr/>
        </p:nvGrpSpPr>
        <p:grpSpPr>
          <a:xfrm>
            <a:off x="4207680" y="5301151"/>
            <a:ext cx="1683360" cy="672840"/>
            <a:chOff x="4207680" y="5301151"/>
            <a:chExt cx="1683360" cy="672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86">
              <p14:nvContentPartPr>
                <p14:cNvPr id="224" name="Input penna 223">
                  <a:extLst>
                    <a:ext uri="{FF2B5EF4-FFF2-40B4-BE49-F238E27FC236}">
                      <a16:creationId xmlns:a16="http://schemas.microsoft.com/office/drawing/2014/main" id="{1F956FD6-C701-487F-C7A6-47151025116F}"/>
                    </a:ext>
                  </a:extLst>
                </p14:cNvPr>
                <p14:cNvContentPartPr/>
                <p14:nvPr/>
              </p14:nvContentPartPr>
              <p14:xfrm>
                <a:off x="4207680" y="5649271"/>
                <a:ext cx="215640" cy="245880"/>
              </p14:xfrm>
            </p:contentPart>
          </mc:Choice>
          <mc:Fallback>
            <p:pic>
              <p:nvPicPr>
                <p:cNvPr id="224" name="Input penna 223">
                  <a:extLst>
                    <a:ext uri="{FF2B5EF4-FFF2-40B4-BE49-F238E27FC236}">
                      <a16:creationId xmlns:a16="http://schemas.microsoft.com/office/drawing/2014/main" id="{1F956FD6-C701-487F-C7A6-47151025116F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4197240" y="5638831"/>
                  <a:ext cx="236880" cy="26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8">
              <p14:nvContentPartPr>
                <p14:cNvPr id="225" name="Input penna 224">
                  <a:extLst>
                    <a:ext uri="{FF2B5EF4-FFF2-40B4-BE49-F238E27FC236}">
                      <a16:creationId xmlns:a16="http://schemas.microsoft.com/office/drawing/2014/main" id="{70D379B2-A28A-6180-AC81-9E8ADFFBE5FA}"/>
                    </a:ext>
                  </a:extLst>
                </p14:cNvPr>
                <p14:cNvContentPartPr/>
                <p14:nvPr/>
              </p14:nvContentPartPr>
              <p14:xfrm>
                <a:off x="4552200" y="5301151"/>
                <a:ext cx="239400" cy="176400"/>
              </p14:xfrm>
            </p:contentPart>
          </mc:Choice>
          <mc:Fallback>
            <p:pic>
              <p:nvPicPr>
                <p:cNvPr id="225" name="Input penna 224">
                  <a:extLst>
                    <a:ext uri="{FF2B5EF4-FFF2-40B4-BE49-F238E27FC236}">
                      <a16:creationId xmlns:a16="http://schemas.microsoft.com/office/drawing/2014/main" id="{70D379B2-A28A-6180-AC81-9E8ADFFBE5FA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4541760" y="5290711"/>
                  <a:ext cx="260640" cy="19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0">
              <p14:nvContentPartPr>
                <p14:cNvPr id="226" name="Input penna 225">
                  <a:extLst>
                    <a:ext uri="{FF2B5EF4-FFF2-40B4-BE49-F238E27FC236}">
                      <a16:creationId xmlns:a16="http://schemas.microsoft.com/office/drawing/2014/main" id="{4183EA65-7A86-109D-30D0-D0F949C88A74}"/>
                    </a:ext>
                  </a:extLst>
                </p14:cNvPr>
                <p14:cNvContentPartPr/>
                <p14:nvPr/>
              </p14:nvContentPartPr>
              <p14:xfrm>
                <a:off x="4474440" y="5529751"/>
                <a:ext cx="325080" cy="16560"/>
              </p14:xfrm>
            </p:contentPart>
          </mc:Choice>
          <mc:Fallback>
            <p:pic>
              <p:nvPicPr>
                <p:cNvPr id="226" name="Input penna 225">
                  <a:extLst>
                    <a:ext uri="{FF2B5EF4-FFF2-40B4-BE49-F238E27FC236}">
                      <a16:creationId xmlns:a16="http://schemas.microsoft.com/office/drawing/2014/main" id="{4183EA65-7A86-109D-30D0-D0F949C88A74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4464000" y="5519311"/>
                  <a:ext cx="34632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2">
              <p14:nvContentPartPr>
                <p14:cNvPr id="227" name="Input penna 226">
                  <a:extLst>
                    <a:ext uri="{FF2B5EF4-FFF2-40B4-BE49-F238E27FC236}">
                      <a16:creationId xmlns:a16="http://schemas.microsoft.com/office/drawing/2014/main" id="{F752D03C-CCA7-26F8-DA42-1899B483095E}"/>
                    </a:ext>
                  </a:extLst>
                </p14:cNvPr>
                <p14:cNvContentPartPr/>
                <p14:nvPr/>
              </p14:nvContentPartPr>
              <p14:xfrm>
                <a:off x="4631400" y="5549191"/>
                <a:ext cx="18720" cy="140760"/>
              </p14:xfrm>
            </p:contentPart>
          </mc:Choice>
          <mc:Fallback>
            <p:pic>
              <p:nvPicPr>
                <p:cNvPr id="227" name="Input penna 226">
                  <a:extLst>
                    <a:ext uri="{FF2B5EF4-FFF2-40B4-BE49-F238E27FC236}">
                      <a16:creationId xmlns:a16="http://schemas.microsoft.com/office/drawing/2014/main" id="{F752D03C-CCA7-26F8-DA42-1899B483095E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4620960" y="5538391"/>
                  <a:ext cx="3996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4">
              <p14:nvContentPartPr>
                <p14:cNvPr id="228" name="Input penna 227">
                  <a:extLst>
                    <a:ext uri="{FF2B5EF4-FFF2-40B4-BE49-F238E27FC236}">
                      <a16:creationId xmlns:a16="http://schemas.microsoft.com/office/drawing/2014/main" id="{0FEC084F-3D9B-084E-9FB9-61F8CFFC8401}"/>
                    </a:ext>
                  </a:extLst>
                </p14:cNvPr>
                <p14:cNvContentPartPr/>
                <p14:nvPr/>
              </p14:nvContentPartPr>
              <p14:xfrm>
                <a:off x="4840920" y="5362711"/>
                <a:ext cx="122400" cy="230400"/>
              </p14:xfrm>
            </p:contentPart>
          </mc:Choice>
          <mc:Fallback>
            <p:pic>
              <p:nvPicPr>
                <p:cNvPr id="228" name="Input penna 227">
                  <a:extLst>
                    <a:ext uri="{FF2B5EF4-FFF2-40B4-BE49-F238E27FC236}">
                      <a16:creationId xmlns:a16="http://schemas.microsoft.com/office/drawing/2014/main" id="{0FEC084F-3D9B-084E-9FB9-61F8CFFC8401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4830480" y="5352271"/>
                  <a:ext cx="143640" cy="25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6">
              <p14:nvContentPartPr>
                <p14:cNvPr id="229" name="Input penna 228">
                  <a:extLst>
                    <a:ext uri="{FF2B5EF4-FFF2-40B4-BE49-F238E27FC236}">
                      <a16:creationId xmlns:a16="http://schemas.microsoft.com/office/drawing/2014/main" id="{5110CD49-CFAC-E3F7-B0EF-98C621DA39C6}"/>
                    </a:ext>
                  </a:extLst>
                </p14:cNvPr>
                <p14:cNvContentPartPr/>
                <p14:nvPr/>
              </p14:nvContentPartPr>
              <p14:xfrm>
                <a:off x="5015160" y="5414191"/>
                <a:ext cx="3960" cy="175320"/>
              </p14:xfrm>
            </p:contentPart>
          </mc:Choice>
          <mc:Fallback>
            <p:pic>
              <p:nvPicPr>
                <p:cNvPr id="229" name="Input penna 228">
                  <a:extLst>
                    <a:ext uri="{FF2B5EF4-FFF2-40B4-BE49-F238E27FC236}">
                      <a16:creationId xmlns:a16="http://schemas.microsoft.com/office/drawing/2014/main" id="{5110CD49-CFAC-E3F7-B0EF-98C621DA39C6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5004360" y="5403391"/>
                  <a:ext cx="2520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8">
              <p14:nvContentPartPr>
                <p14:cNvPr id="230" name="Input penna 229">
                  <a:extLst>
                    <a:ext uri="{FF2B5EF4-FFF2-40B4-BE49-F238E27FC236}">
                      <a16:creationId xmlns:a16="http://schemas.microsoft.com/office/drawing/2014/main" id="{B72D3BC3-0DB0-2114-B570-101CE6A4D58E}"/>
                    </a:ext>
                  </a:extLst>
                </p14:cNvPr>
                <p14:cNvContentPartPr/>
                <p14:nvPr/>
              </p14:nvContentPartPr>
              <p14:xfrm>
                <a:off x="5042160" y="5540191"/>
                <a:ext cx="75240" cy="17280"/>
              </p14:xfrm>
            </p:contentPart>
          </mc:Choice>
          <mc:Fallback>
            <p:pic>
              <p:nvPicPr>
                <p:cNvPr id="230" name="Input penna 229">
                  <a:extLst>
                    <a:ext uri="{FF2B5EF4-FFF2-40B4-BE49-F238E27FC236}">
                      <a16:creationId xmlns:a16="http://schemas.microsoft.com/office/drawing/2014/main" id="{B72D3BC3-0DB0-2114-B570-101CE6A4D58E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5031720" y="5529751"/>
                  <a:ext cx="9648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0">
              <p14:nvContentPartPr>
                <p14:cNvPr id="231" name="Input penna 230">
                  <a:extLst>
                    <a:ext uri="{FF2B5EF4-FFF2-40B4-BE49-F238E27FC236}">
                      <a16:creationId xmlns:a16="http://schemas.microsoft.com/office/drawing/2014/main" id="{75A622B4-505B-AF86-0267-0D74A3FCBED4}"/>
                    </a:ext>
                  </a:extLst>
                </p14:cNvPr>
                <p14:cNvContentPartPr/>
                <p14:nvPr/>
              </p14:nvContentPartPr>
              <p14:xfrm>
                <a:off x="4735440" y="5785711"/>
                <a:ext cx="108000" cy="119880"/>
              </p14:xfrm>
            </p:contentPart>
          </mc:Choice>
          <mc:Fallback>
            <p:pic>
              <p:nvPicPr>
                <p:cNvPr id="231" name="Input penna 230">
                  <a:extLst>
                    <a:ext uri="{FF2B5EF4-FFF2-40B4-BE49-F238E27FC236}">
                      <a16:creationId xmlns:a16="http://schemas.microsoft.com/office/drawing/2014/main" id="{75A622B4-505B-AF86-0267-0D74A3FCBED4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4725000" y="5775271"/>
                  <a:ext cx="12924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2">
              <p14:nvContentPartPr>
                <p14:cNvPr id="232" name="Input penna 231">
                  <a:extLst>
                    <a:ext uri="{FF2B5EF4-FFF2-40B4-BE49-F238E27FC236}">
                      <a16:creationId xmlns:a16="http://schemas.microsoft.com/office/drawing/2014/main" id="{403B0252-BB93-6C3C-71A4-B3741A9D2F1E}"/>
                    </a:ext>
                  </a:extLst>
                </p14:cNvPr>
                <p14:cNvContentPartPr/>
                <p14:nvPr/>
              </p14:nvContentPartPr>
              <p14:xfrm>
                <a:off x="4872600" y="5819191"/>
                <a:ext cx="63720" cy="77400"/>
              </p14:xfrm>
            </p:contentPart>
          </mc:Choice>
          <mc:Fallback>
            <p:pic>
              <p:nvPicPr>
                <p:cNvPr id="232" name="Input penna 231">
                  <a:extLst>
                    <a:ext uri="{FF2B5EF4-FFF2-40B4-BE49-F238E27FC236}">
                      <a16:creationId xmlns:a16="http://schemas.microsoft.com/office/drawing/2014/main" id="{403B0252-BB93-6C3C-71A4-B3741A9D2F1E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4861800" y="5808751"/>
                  <a:ext cx="84960" cy="9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4">
              <p14:nvContentPartPr>
                <p14:cNvPr id="233" name="Input penna 232">
                  <a:extLst>
                    <a:ext uri="{FF2B5EF4-FFF2-40B4-BE49-F238E27FC236}">
                      <a16:creationId xmlns:a16="http://schemas.microsoft.com/office/drawing/2014/main" id="{1F6A363A-3B94-0B99-D341-0B319CA421D6}"/>
                    </a:ext>
                  </a:extLst>
                </p14:cNvPr>
                <p14:cNvContentPartPr/>
                <p14:nvPr/>
              </p14:nvContentPartPr>
              <p14:xfrm>
                <a:off x="5000040" y="5793991"/>
                <a:ext cx="83880" cy="101160"/>
              </p14:xfrm>
            </p:contentPart>
          </mc:Choice>
          <mc:Fallback>
            <p:pic>
              <p:nvPicPr>
                <p:cNvPr id="233" name="Input penna 232">
                  <a:extLst>
                    <a:ext uri="{FF2B5EF4-FFF2-40B4-BE49-F238E27FC236}">
                      <a16:creationId xmlns:a16="http://schemas.microsoft.com/office/drawing/2014/main" id="{1F6A363A-3B94-0B99-D341-0B319CA421D6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4989600" y="5783551"/>
                  <a:ext cx="105120" cy="12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6">
              <p14:nvContentPartPr>
                <p14:cNvPr id="234" name="Input penna 233">
                  <a:extLst>
                    <a:ext uri="{FF2B5EF4-FFF2-40B4-BE49-F238E27FC236}">
                      <a16:creationId xmlns:a16="http://schemas.microsoft.com/office/drawing/2014/main" id="{43F51BF2-4E5F-3DBD-664C-66087F975A57}"/>
                    </a:ext>
                  </a:extLst>
                </p14:cNvPr>
                <p14:cNvContentPartPr/>
                <p14:nvPr/>
              </p14:nvContentPartPr>
              <p14:xfrm>
                <a:off x="5103000" y="5800111"/>
                <a:ext cx="85320" cy="110880"/>
              </p14:xfrm>
            </p:contentPart>
          </mc:Choice>
          <mc:Fallback>
            <p:pic>
              <p:nvPicPr>
                <p:cNvPr id="234" name="Input penna 233">
                  <a:extLst>
                    <a:ext uri="{FF2B5EF4-FFF2-40B4-BE49-F238E27FC236}">
                      <a16:creationId xmlns:a16="http://schemas.microsoft.com/office/drawing/2014/main" id="{43F51BF2-4E5F-3DBD-664C-66087F975A57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5092200" y="5789311"/>
                  <a:ext cx="10656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8">
              <p14:nvContentPartPr>
                <p14:cNvPr id="235" name="Input penna 234">
                  <a:extLst>
                    <a:ext uri="{FF2B5EF4-FFF2-40B4-BE49-F238E27FC236}">
                      <a16:creationId xmlns:a16="http://schemas.microsoft.com/office/drawing/2014/main" id="{7BF97E32-39AD-96FA-E885-62A06F40F83F}"/>
                    </a:ext>
                  </a:extLst>
                </p14:cNvPr>
                <p14:cNvContentPartPr/>
                <p14:nvPr/>
              </p14:nvContentPartPr>
              <p14:xfrm>
                <a:off x="5268960" y="5669431"/>
                <a:ext cx="59400" cy="227880"/>
              </p14:xfrm>
            </p:contentPart>
          </mc:Choice>
          <mc:Fallback>
            <p:pic>
              <p:nvPicPr>
                <p:cNvPr id="235" name="Input penna 234">
                  <a:extLst>
                    <a:ext uri="{FF2B5EF4-FFF2-40B4-BE49-F238E27FC236}">
                      <a16:creationId xmlns:a16="http://schemas.microsoft.com/office/drawing/2014/main" id="{7BF97E32-39AD-96FA-E885-62A06F40F83F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5258520" y="5658631"/>
                  <a:ext cx="80640" cy="24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0">
              <p14:nvContentPartPr>
                <p14:cNvPr id="236" name="Input penna 235">
                  <a:extLst>
                    <a:ext uri="{FF2B5EF4-FFF2-40B4-BE49-F238E27FC236}">
                      <a16:creationId xmlns:a16="http://schemas.microsoft.com/office/drawing/2014/main" id="{8165AF22-B127-BC17-4A38-491DC1E42E04}"/>
                    </a:ext>
                  </a:extLst>
                </p14:cNvPr>
                <p14:cNvContentPartPr/>
                <p14:nvPr/>
              </p14:nvContentPartPr>
              <p14:xfrm>
                <a:off x="5371560" y="5661871"/>
                <a:ext cx="20880" cy="190440"/>
              </p14:xfrm>
            </p:contentPart>
          </mc:Choice>
          <mc:Fallback>
            <p:pic>
              <p:nvPicPr>
                <p:cNvPr id="236" name="Input penna 235">
                  <a:extLst>
                    <a:ext uri="{FF2B5EF4-FFF2-40B4-BE49-F238E27FC236}">
                      <a16:creationId xmlns:a16="http://schemas.microsoft.com/office/drawing/2014/main" id="{8165AF22-B127-BC17-4A38-491DC1E42E04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5361120" y="5651431"/>
                  <a:ext cx="42120" cy="21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2">
              <p14:nvContentPartPr>
                <p14:cNvPr id="237" name="Input penna 236">
                  <a:extLst>
                    <a:ext uri="{FF2B5EF4-FFF2-40B4-BE49-F238E27FC236}">
                      <a16:creationId xmlns:a16="http://schemas.microsoft.com/office/drawing/2014/main" id="{39A24153-FF20-AFAA-EAB6-A4F2116B911A}"/>
                    </a:ext>
                  </a:extLst>
                </p14:cNvPr>
                <p14:cNvContentPartPr/>
                <p14:nvPr/>
              </p14:nvContentPartPr>
              <p14:xfrm>
                <a:off x="5448600" y="5788591"/>
                <a:ext cx="87480" cy="133200"/>
              </p14:xfrm>
            </p:contentPart>
          </mc:Choice>
          <mc:Fallback>
            <p:pic>
              <p:nvPicPr>
                <p:cNvPr id="237" name="Input penna 236">
                  <a:extLst>
                    <a:ext uri="{FF2B5EF4-FFF2-40B4-BE49-F238E27FC236}">
                      <a16:creationId xmlns:a16="http://schemas.microsoft.com/office/drawing/2014/main" id="{39A24153-FF20-AFAA-EAB6-A4F2116B911A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5438160" y="5778151"/>
                  <a:ext cx="10872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4">
              <p14:nvContentPartPr>
                <p14:cNvPr id="238" name="Input penna 237">
                  <a:extLst>
                    <a:ext uri="{FF2B5EF4-FFF2-40B4-BE49-F238E27FC236}">
                      <a16:creationId xmlns:a16="http://schemas.microsoft.com/office/drawing/2014/main" id="{F8FA95DC-F4B1-369A-FD0E-F5EACDB98E4B}"/>
                    </a:ext>
                  </a:extLst>
                </p14:cNvPr>
                <p14:cNvContentPartPr/>
                <p14:nvPr/>
              </p14:nvContentPartPr>
              <p14:xfrm>
                <a:off x="5603400" y="5810911"/>
                <a:ext cx="86760" cy="113760"/>
              </p14:xfrm>
            </p:contentPart>
          </mc:Choice>
          <mc:Fallback>
            <p:pic>
              <p:nvPicPr>
                <p:cNvPr id="238" name="Input penna 237">
                  <a:extLst>
                    <a:ext uri="{FF2B5EF4-FFF2-40B4-BE49-F238E27FC236}">
                      <a16:creationId xmlns:a16="http://schemas.microsoft.com/office/drawing/2014/main" id="{F8FA95DC-F4B1-369A-FD0E-F5EACDB98E4B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5592960" y="5800471"/>
                  <a:ext cx="108000" cy="13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6">
              <p14:nvContentPartPr>
                <p14:cNvPr id="239" name="Input penna 238">
                  <a:extLst>
                    <a:ext uri="{FF2B5EF4-FFF2-40B4-BE49-F238E27FC236}">
                      <a16:creationId xmlns:a16="http://schemas.microsoft.com/office/drawing/2014/main" id="{7000E1A3-6378-6970-9DC0-6A0A2CAA11E1}"/>
                    </a:ext>
                  </a:extLst>
                </p14:cNvPr>
                <p14:cNvContentPartPr/>
                <p14:nvPr/>
              </p14:nvContentPartPr>
              <p14:xfrm>
                <a:off x="5748840" y="5850511"/>
                <a:ext cx="142200" cy="123480"/>
              </p14:xfrm>
            </p:contentPart>
          </mc:Choice>
          <mc:Fallback>
            <p:pic>
              <p:nvPicPr>
                <p:cNvPr id="239" name="Input penna 238">
                  <a:extLst>
                    <a:ext uri="{FF2B5EF4-FFF2-40B4-BE49-F238E27FC236}">
                      <a16:creationId xmlns:a16="http://schemas.microsoft.com/office/drawing/2014/main" id="{7000E1A3-6378-6970-9DC0-6A0A2CAA11E1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5738400" y="5839711"/>
                  <a:ext cx="163440" cy="144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7" name="Gruppo 256">
            <a:extLst>
              <a:ext uri="{FF2B5EF4-FFF2-40B4-BE49-F238E27FC236}">
                <a16:creationId xmlns:a16="http://schemas.microsoft.com/office/drawing/2014/main" id="{79919FA7-C0F5-AB19-CA6C-65D27EE83ADA}"/>
              </a:ext>
            </a:extLst>
          </p:cNvPr>
          <p:cNvGrpSpPr/>
          <p:nvPr/>
        </p:nvGrpSpPr>
        <p:grpSpPr>
          <a:xfrm>
            <a:off x="8473831" y="3804538"/>
            <a:ext cx="1494360" cy="413640"/>
            <a:chOff x="8473831" y="3804538"/>
            <a:chExt cx="1494360" cy="413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18">
              <p14:nvContentPartPr>
                <p14:cNvPr id="244" name="Input penna 243">
                  <a:extLst>
                    <a:ext uri="{FF2B5EF4-FFF2-40B4-BE49-F238E27FC236}">
                      <a16:creationId xmlns:a16="http://schemas.microsoft.com/office/drawing/2014/main" id="{0FAE60F5-9875-8BAD-FEA0-C0CC188C2E72}"/>
                    </a:ext>
                  </a:extLst>
                </p14:cNvPr>
                <p14:cNvContentPartPr/>
                <p14:nvPr/>
              </p14:nvContentPartPr>
              <p14:xfrm>
                <a:off x="8473831" y="3860698"/>
                <a:ext cx="252000" cy="112680"/>
              </p14:xfrm>
            </p:contentPart>
          </mc:Choice>
          <mc:Fallback>
            <p:pic>
              <p:nvPicPr>
                <p:cNvPr id="244" name="Input penna 243">
                  <a:extLst>
                    <a:ext uri="{FF2B5EF4-FFF2-40B4-BE49-F238E27FC236}">
                      <a16:creationId xmlns:a16="http://schemas.microsoft.com/office/drawing/2014/main" id="{0FAE60F5-9875-8BAD-FEA0-C0CC188C2E72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8463391" y="3850258"/>
                  <a:ext cx="273240" cy="13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0">
              <p14:nvContentPartPr>
                <p14:cNvPr id="245" name="Input penna 244">
                  <a:extLst>
                    <a:ext uri="{FF2B5EF4-FFF2-40B4-BE49-F238E27FC236}">
                      <a16:creationId xmlns:a16="http://schemas.microsoft.com/office/drawing/2014/main" id="{9C836A9B-B957-CB3F-556B-FD8D46E78B6A}"/>
                    </a:ext>
                  </a:extLst>
                </p14:cNvPr>
                <p14:cNvContentPartPr/>
                <p14:nvPr/>
              </p14:nvContentPartPr>
              <p14:xfrm>
                <a:off x="8822671" y="3804538"/>
                <a:ext cx="189360" cy="33840"/>
              </p14:xfrm>
            </p:contentPart>
          </mc:Choice>
          <mc:Fallback>
            <p:pic>
              <p:nvPicPr>
                <p:cNvPr id="245" name="Input penna 244">
                  <a:extLst>
                    <a:ext uri="{FF2B5EF4-FFF2-40B4-BE49-F238E27FC236}">
                      <a16:creationId xmlns:a16="http://schemas.microsoft.com/office/drawing/2014/main" id="{9C836A9B-B957-CB3F-556B-FD8D46E78B6A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8812231" y="3793738"/>
                  <a:ext cx="21060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2">
              <p14:nvContentPartPr>
                <p14:cNvPr id="246" name="Input penna 245">
                  <a:extLst>
                    <a:ext uri="{FF2B5EF4-FFF2-40B4-BE49-F238E27FC236}">
                      <a16:creationId xmlns:a16="http://schemas.microsoft.com/office/drawing/2014/main" id="{CF1B50DE-BF4A-88B6-0D57-ABE3D72FDFCF}"/>
                    </a:ext>
                  </a:extLst>
                </p14:cNvPr>
                <p14:cNvContentPartPr/>
                <p14:nvPr/>
              </p14:nvContentPartPr>
              <p14:xfrm>
                <a:off x="8805031" y="3811018"/>
                <a:ext cx="123120" cy="133200"/>
              </p14:xfrm>
            </p:contentPart>
          </mc:Choice>
          <mc:Fallback>
            <p:pic>
              <p:nvPicPr>
                <p:cNvPr id="246" name="Input penna 245">
                  <a:extLst>
                    <a:ext uri="{FF2B5EF4-FFF2-40B4-BE49-F238E27FC236}">
                      <a16:creationId xmlns:a16="http://schemas.microsoft.com/office/drawing/2014/main" id="{CF1B50DE-BF4A-88B6-0D57-ABE3D72FDFCF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8794231" y="3800578"/>
                  <a:ext cx="14436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4">
              <p14:nvContentPartPr>
                <p14:cNvPr id="247" name="Input penna 246">
                  <a:extLst>
                    <a:ext uri="{FF2B5EF4-FFF2-40B4-BE49-F238E27FC236}">
                      <a16:creationId xmlns:a16="http://schemas.microsoft.com/office/drawing/2014/main" id="{59205946-DB3B-AC1C-015D-4CB8BEC30171}"/>
                    </a:ext>
                  </a:extLst>
                </p14:cNvPr>
                <p14:cNvContentPartPr/>
                <p14:nvPr/>
              </p14:nvContentPartPr>
              <p14:xfrm>
                <a:off x="8871271" y="3977338"/>
                <a:ext cx="43920" cy="122040"/>
              </p14:xfrm>
            </p:contentPart>
          </mc:Choice>
          <mc:Fallback>
            <p:pic>
              <p:nvPicPr>
                <p:cNvPr id="247" name="Input penna 246">
                  <a:extLst>
                    <a:ext uri="{FF2B5EF4-FFF2-40B4-BE49-F238E27FC236}">
                      <a16:creationId xmlns:a16="http://schemas.microsoft.com/office/drawing/2014/main" id="{59205946-DB3B-AC1C-015D-4CB8BEC30171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8860471" y="3966898"/>
                  <a:ext cx="65160" cy="14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6">
              <p14:nvContentPartPr>
                <p14:cNvPr id="248" name="Input penna 247">
                  <a:extLst>
                    <a:ext uri="{FF2B5EF4-FFF2-40B4-BE49-F238E27FC236}">
                      <a16:creationId xmlns:a16="http://schemas.microsoft.com/office/drawing/2014/main" id="{A02F2B40-2286-DDA8-AD43-AC53A0800BDA}"/>
                    </a:ext>
                  </a:extLst>
                </p14:cNvPr>
                <p14:cNvContentPartPr/>
                <p14:nvPr/>
              </p14:nvContentPartPr>
              <p14:xfrm>
                <a:off x="8757151" y="4089298"/>
                <a:ext cx="330480" cy="21960"/>
              </p14:xfrm>
            </p:contentPart>
          </mc:Choice>
          <mc:Fallback>
            <p:pic>
              <p:nvPicPr>
                <p:cNvPr id="248" name="Input penna 247">
                  <a:extLst>
                    <a:ext uri="{FF2B5EF4-FFF2-40B4-BE49-F238E27FC236}">
                      <a16:creationId xmlns:a16="http://schemas.microsoft.com/office/drawing/2014/main" id="{A02F2B40-2286-DDA8-AD43-AC53A0800BDA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8746351" y="4078858"/>
                  <a:ext cx="35172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8">
              <p14:nvContentPartPr>
                <p14:cNvPr id="249" name="Input penna 248">
                  <a:extLst>
                    <a:ext uri="{FF2B5EF4-FFF2-40B4-BE49-F238E27FC236}">
                      <a16:creationId xmlns:a16="http://schemas.microsoft.com/office/drawing/2014/main" id="{D28E071E-A5EA-ABAC-1FFA-7651F94E05F8}"/>
                    </a:ext>
                  </a:extLst>
                </p14:cNvPr>
                <p14:cNvContentPartPr/>
                <p14:nvPr/>
              </p14:nvContentPartPr>
              <p14:xfrm>
                <a:off x="9212191" y="3973018"/>
                <a:ext cx="89640" cy="24120"/>
              </p14:xfrm>
            </p:contentPart>
          </mc:Choice>
          <mc:Fallback>
            <p:pic>
              <p:nvPicPr>
                <p:cNvPr id="249" name="Input penna 248">
                  <a:extLst>
                    <a:ext uri="{FF2B5EF4-FFF2-40B4-BE49-F238E27FC236}">
                      <a16:creationId xmlns:a16="http://schemas.microsoft.com/office/drawing/2014/main" id="{D28E071E-A5EA-ABAC-1FFA-7651F94E05F8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9201391" y="3962218"/>
                  <a:ext cx="11088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0">
              <p14:nvContentPartPr>
                <p14:cNvPr id="250" name="Input penna 249">
                  <a:extLst>
                    <a:ext uri="{FF2B5EF4-FFF2-40B4-BE49-F238E27FC236}">
                      <a16:creationId xmlns:a16="http://schemas.microsoft.com/office/drawing/2014/main" id="{C808CC0F-5FEC-E427-0E4C-5826FD82CD35}"/>
                    </a:ext>
                  </a:extLst>
                </p14:cNvPr>
                <p14:cNvContentPartPr/>
                <p14:nvPr/>
              </p14:nvContentPartPr>
              <p14:xfrm>
                <a:off x="9189511" y="4075258"/>
                <a:ext cx="72360" cy="14400"/>
              </p14:xfrm>
            </p:contentPart>
          </mc:Choice>
          <mc:Fallback>
            <p:pic>
              <p:nvPicPr>
                <p:cNvPr id="250" name="Input penna 249">
                  <a:extLst>
                    <a:ext uri="{FF2B5EF4-FFF2-40B4-BE49-F238E27FC236}">
                      <a16:creationId xmlns:a16="http://schemas.microsoft.com/office/drawing/2014/main" id="{C808CC0F-5FEC-E427-0E4C-5826FD82CD35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9178711" y="4064818"/>
                  <a:ext cx="9360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2">
              <p14:nvContentPartPr>
                <p14:cNvPr id="251" name="Input penna 250">
                  <a:extLst>
                    <a:ext uri="{FF2B5EF4-FFF2-40B4-BE49-F238E27FC236}">
                      <a16:creationId xmlns:a16="http://schemas.microsoft.com/office/drawing/2014/main" id="{D66B09FE-2A97-0B8C-115B-BC274180B652}"/>
                    </a:ext>
                  </a:extLst>
                </p14:cNvPr>
                <p14:cNvContentPartPr/>
                <p14:nvPr/>
              </p14:nvContentPartPr>
              <p14:xfrm>
                <a:off x="9314791" y="4010818"/>
                <a:ext cx="139320" cy="98640"/>
              </p14:xfrm>
            </p:contentPart>
          </mc:Choice>
          <mc:Fallback>
            <p:pic>
              <p:nvPicPr>
                <p:cNvPr id="251" name="Input penna 250">
                  <a:extLst>
                    <a:ext uri="{FF2B5EF4-FFF2-40B4-BE49-F238E27FC236}">
                      <a16:creationId xmlns:a16="http://schemas.microsoft.com/office/drawing/2014/main" id="{D66B09FE-2A97-0B8C-115B-BC274180B652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9304351" y="4000018"/>
                  <a:ext cx="16056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4">
              <p14:nvContentPartPr>
                <p14:cNvPr id="252" name="Input penna 251">
                  <a:extLst>
                    <a:ext uri="{FF2B5EF4-FFF2-40B4-BE49-F238E27FC236}">
                      <a16:creationId xmlns:a16="http://schemas.microsoft.com/office/drawing/2014/main" id="{EE9A41E8-39B1-ACA5-AF84-B6A432A860FB}"/>
                    </a:ext>
                  </a:extLst>
                </p14:cNvPr>
                <p14:cNvContentPartPr/>
                <p14:nvPr/>
              </p14:nvContentPartPr>
              <p14:xfrm>
                <a:off x="9467431" y="4031698"/>
                <a:ext cx="84600" cy="87120"/>
              </p14:xfrm>
            </p:contentPart>
          </mc:Choice>
          <mc:Fallback>
            <p:pic>
              <p:nvPicPr>
                <p:cNvPr id="252" name="Input penna 251">
                  <a:extLst>
                    <a:ext uri="{FF2B5EF4-FFF2-40B4-BE49-F238E27FC236}">
                      <a16:creationId xmlns:a16="http://schemas.microsoft.com/office/drawing/2014/main" id="{EE9A41E8-39B1-ACA5-AF84-B6A432A860FB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9456631" y="4020898"/>
                  <a:ext cx="105840" cy="10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6">
              <p14:nvContentPartPr>
                <p14:cNvPr id="253" name="Input penna 252">
                  <a:extLst>
                    <a:ext uri="{FF2B5EF4-FFF2-40B4-BE49-F238E27FC236}">
                      <a16:creationId xmlns:a16="http://schemas.microsoft.com/office/drawing/2014/main" id="{AC4265EC-EF08-9B52-5E97-372453636FFE}"/>
                    </a:ext>
                  </a:extLst>
                </p14:cNvPr>
                <p14:cNvContentPartPr/>
                <p14:nvPr/>
              </p14:nvContentPartPr>
              <p14:xfrm>
                <a:off x="9561031" y="4018018"/>
                <a:ext cx="97920" cy="138600"/>
              </p14:xfrm>
            </p:contentPart>
          </mc:Choice>
          <mc:Fallback>
            <p:pic>
              <p:nvPicPr>
                <p:cNvPr id="253" name="Input penna 252">
                  <a:extLst>
                    <a:ext uri="{FF2B5EF4-FFF2-40B4-BE49-F238E27FC236}">
                      <a16:creationId xmlns:a16="http://schemas.microsoft.com/office/drawing/2014/main" id="{AC4265EC-EF08-9B52-5E97-372453636FFE}"/>
                    </a:ext>
                  </a:extLst>
                </p:cNvPr>
                <p:cNvPicPr/>
                <p:nvPr/>
              </p:nvPicPr>
              <p:blipFill>
                <a:blip r:embed="rId337"/>
                <a:stretch>
                  <a:fillRect/>
                </a:stretch>
              </p:blipFill>
              <p:spPr>
                <a:xfrm>
                  <a:off x="9550231" y="4007578"/>
                  <a:ext cx="119160" cy="15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8">
              <p14:nvContentPartPr>
                <p14:cNvPr id="254" name="Input penna 253">
                  <a:extLst>
                    <a:ext uri="{FF2B5EF4-FFF2-40B4-BE49-F238E27FC236}">
                      <a16:creationId xmlns:a16="http://schemas.microsoft.com/office/drawing/2014/main" id="{1DD605E7-7534-BB95-08F7-221F78F6ED13}"/>
                    </a:ext>
                  </a:extLst>
                </p14:cNvPr>
                <p14:cNvContentPartPr/>
                <p14:nvPr/>
              </p14:nvContentPartPr>
              <p14:xfrm>
                <a:off x="9699271" y="3889138"/>
                <a:ext cx="88920" cy="243720"/>
              </p14:xfrm>
            </p:contentPart>
          </mc:Choice>
          <mc:Fallback>
            <p:pic>
              <p:nvPicPr>
                <p:cNvPr id="254" name="Input penna 253">
                  <a:extLst>
                    <a:ext uri="{FF2B5EF4-FFF2-40B4-BE49-F238E27FC236}">
                      <a16:creationId xmlns:a16="http://schemas.microsoft.com/office/drawing/2014/main" id="{1DD605E7-7534-BB95-08F7-221F78F6ED13}"/>
                    </a:ext>
                  </a:extLst>
                </p:cNvPr>
                <p:cNvPicPr/>
                <p:nvPr/>
              </p:nvPicPr>
              <p:blipFill>
                <a:blip r:embed="rId339"/>
                <a:stretch>
                  <a:fillRect/>
                </a:stretch>
              </p:blipFill>
              <p:spPr>
                <a:xfrm>
                  <a:off x="9688471" y="3878338"/>
                  <a:ext cx="110160" cy="26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0">
              <p14:nvContentPartPr>
                <p14:cNvPr id="255" name="Input penna 254">
                  <a:extLst>
                    <a:ext uri="{FF2B5EF4-FFF2-40B4-BE49-F238E27FC236}">
                      <a16:creationId xmlns:a16="http://schemas.microsoft.com/office/drawing/2014/main" id="{D7130654-8B09-E94C-FC02-BBEB92BE1080}"/>
                    </a:ext>
                  </a:extLst>
                </p14:cNvPr>
                <p14:cNvContentPartPr/>
                <p14:nvPr/>
              </p14:nvContentPartPr>
              <p14:xfrm>
                <a:off x="9836791" y="4053658"/>
                <a:ext cx="131400" cy="164520"/>
              </p14:xfrm>
            </p:contentPart>
          </mc:Choice>
          <mc:Fallback>
            <p:pic>
              <p:nvPicPr>
                <p:cNvPr id="255" name="Input penna 254">
                  <a:extLst>
                    <a:ext uri="{FF2B5EF4-FFF2-40B4-BE49-F238E27FC236}">
                      <a16:creationId xmlns:a16="http://schemas.microsoft.com/office/drawing/2014/main" id="{D7130654-8B09-E94C-FC02-BBEB92BE1080}"/>
                    </a:ext>
                  </a:extLst>
                </p:cNvPr>
                <p:cNvPicPr/>
                <p:nvPr/>
              </p:nvPicPr>
              <p:blipFill>
                <a:blip r:embed="rId341"/>
                <a:stretch>
                  <a:fillRect/>
                </a:stretch>
              </p:blipFill>
              <p:spPr>
                <a:xfrm>
                  <a:off x="9826351" y="4043218"/>
                  <a:ext cx="152640" cy="185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6" name="Gruppo 275">
            <a:extLst>
              <a:ext uri="{FF2B5EF4-FFF2-40B4-BE49-F238E27FC236}">
                <a16:creationId xmlns:a16="http://schemas.microsoft.com/office/drawing/2014/main" id="{0B8F57F3-49E2-A3F0-8843-B8812B480D7A}"/>
              </a:ext>
            </a:extLst>
          </p:cNvPr>
          <p:cNvGrpSpPr/>
          <p:nvPr/>
        </p:nvGrpSpPr>
        <p:grpSpPr>
          <a:xfrm>
            <a:off x="8847697" y="4414761"/>
            <a:ext cx="364680" cy="315000"/>
            <a:chOff x="8847697" y="4414761"/>
            <a:chExt cx="364680" cy="315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42">
              <p14:nvContentPartPr>
                <p14:cNvPr id="258" name="Input penna 257">
                  <a:extLst>
                    <a:ext uri="{FF2B5EF4-FFF2-40B4-BE49-F238E27FC236}">
                      <a16:creationId xmlns:a16="http://schemas.microsoft.com/office/drawing/2014/main" id="{E4665FD6-C917-8E5A-1C74-B408ADF298D5}"/>
                    </a:ext>
                  </a:extLst>
                </p14:cNvPr>
                <p14:cNvContentPartPr/>
                <p14:nvPr/>
              </p14:nvContentPartPr>
              <p14:xfrm>
                <a:off x="8879017" y="4414761"/>
                <a:ext cx="6120" cy="315000"/>
              </p14:xfrm>
            </p:contentPart>
          </mc:Choice>
          <mc:Fallback>
            <p:pic>
              <p:nvPicPr>
                <p:cNvPr id="258" name="Input penna 257">
                  <a:extLst>
                    <a:ext uri="{FF2B5EF4-FFF2-40B4-BE49-F238E27FC236}">
                      <a16:creationId xmlns:a16="http://schemas.microsoft.com/office/drawing/2014/main" id="{E4665FD6-C917-8E5A-1C74-B408ADF298D5}"/>
                    </a:ext>
                  </a:extLst>
                </p:cNvPr>
                <p:cNvPicPr/>
                <p:nvPr/>
              </p:nvPicPr>
              <p:blipFill>
                <a:blip r:embed="rId343"/>
                <a:stretch>
                  <a:fillRect/>
                </a:stretch>
              </p:blipFill>
              <p:spPr>
                <a:xfrm>
                  <a:off x="8868217" y="4403961"/>
                  <a:ext cx="27360" cy="33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4">
              <p14:nvContentPartPr>
                <p14:cNvPr id="259" name="Input penna 258">
                  <a:extLst>
                    <a:ext uri="{FF2B5EF4-FFF2-40B4-BE49-F238E27FC236}">
                      <a16:creationId xmlns:a16="http://schemas.microsoft.com/office/drawing/2014/main" id="{539C684A-5FE9-D9C1-8C60-DC94535192E8}"/>
                    </a:ext>
                  </a:extLst>
                </p14:cNvPr>
                <p14:cNvContentPartPr/>
                <p14:nvPr/>
              </p14:nvContentPartPr>
              <p14:xfrm>
                <a:off x="8847697" y="4602321"/>
                <a:ext cx="95760" cy="15120"/>
              </p14:xfrm>
            </p:contentPart>
          </mc:Choice>
          <mc:Fallback>
            <p:pic>
              <p:nvPicPr>
                <p:cNvPr id="259" name="Input penna 258">
                  <a:extLst>
                    <a:ext uri="{FF2B5EF4-FFF2-40B4-BE49-F238E27FC236}">
                      <a16:creationId xmlns:a16="http://schemas.microsoft.com/office/drawing/2014/main" id="{539C684A-5FE9-D9C1-8C60-DC94535192E8}"/>
                    </a:ext>
                  </a:extLst>
                </p:cNvPr>
                <p:cNvPicPr/>
                <p:nvPr/>
              </p:nvPicPr>
              <p:blipFill>
                <a:blip r:embed="rId345"/>
                <a:stretch>
                  <a:fillRect/>
                </a:stretch>
              </p:blipFill>
              <p:spPr>
                <a:xfrm>
                  <a:off x="8836897" y="4591881"/>
                  <a:ext cx="11700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6">
              <p14:nvContentPartPr>
                <p14:cNvPr id="260" name="Input penna 259">
                  <a:extLst>
                    <a:ext uri="{FF2B5EF4-FFF2-40B4-BE49-F238E27FC236}">
                      <a16:creationId xmlns:a16="http://schemas.microsoft.com/office/drawing/2014/main" id="{6175C95F-3FCE-5782-2A2B-95E3317381EB}"/>
                    </a:ext>
                  </a:extLst>
                </p14:cNvPr>
                <p14:cNvContentPartPr/>
                <p14:nvPr/>
              </p14:nvContentPartPr>
              <p14:xfrm>
                <a:off x="8931937" y="4615641"/>
                <a:ext cx="117000" cy="109800"/>
              </p14:xfrm>
            </p:contentPart>
          </mc:Choice>
          <mc:Fallback>
            <p:pic>
              <p:nvPicPr>
                <p:cNvPr id="260" name="Input penna 259">
                  <a:extLst>
                    <a:ext uri="{FF2B5EF4-FFF2-40B4-BE49-F238E27FC236}">
                      <a16:creationId xmlns:a16="http://schemas.microsoft.com/office/drawing/2014/main" id="{6175C95F-3FCE-5782-2A2B-95E3317381EB}"/>
                    </a:ext>
                  </a:extLst>
                </p:cNvPr>
                <p:cNvPicPr/>
                <p:nvPr/>
              </p:nvPicPr>
              <p:blipFill>
                <a:blip r:embed="rId347"/>
                <a:stretch>
                  <a:fillRect/>
                </a:stretch>
              </p:blipFill>
              <p:spPr>
                <a:xfrm>
                  <a:off x="8921497" y="4605201"/>
                  <a:ext cx="138240" cy="13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8">
              <p14:nvContentPartPr>
                <p14:cNvPr id="261" name="Input penna 260">
                  <a:extLst>
                    <a:ext uri="{FF2B5EF4-FFF2-40B4-BE49-F238E27FC236}">
                      <a16:creationId xmlns:a16="http://schemas.microsoft.com/office/drawing/2014/main" id="{326DAC45-614D-CDC3-D534-0A22DF3823CE}"/>
                    </a:ext>
                  </a:extLst>
                </p14:cNvPr>
                <p14:cNvContentPartPr/>
                <p14:nvPr/>
              </p14:nvContentPartPr>
              <p14:xfrm>
                <a:off x="9113737" y="4623201"/>
                <a:ext cx="98640" cy="88560"/>
              </p14:xfrm>
            </p:contentPart>
          </mc:Choice>
          <mc:Fallback>
            <p:pic>
              <p:nvPicPr>
                <p:cNvPr id="261" name="Input penna 260">
                  <a:extLst>
                    <a:ext uri="{FF2B5EF4-FFF2-40B4-BE49-F238E27FC236}">
                      <a16:creationId xmlns:a16="http://schemas.microsoft.com/office/drawing/2014/main" id="{326DAC45-614D-CDC3-D534-0A22DF3823CE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9102937" y="4612401"/>
                  <a:ext cx="119880" cy="109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4" name="Gruppo 273">
            <a:extLst>
              <a:ext uri="{FF2B5EF4-FFF2-40B4-BE49-F238E27FC236}">
                <a16:creationId xmlns:a16="http://schemas.microsoft.com/office/drawing/2014/main" id="{1D5A236F-6509-E82E-B277-CF6986BC95AC}"/>
              </a:ext>
            </a:extLst>
          </p:cNvPr>
          <p:cNvGrpSpPr/>
          <p:nvPr/>
        </p:nvGrpSpPr>
        <p:grpSpPr>
          <a:xfrm>
            <a:off x="9532777" y="4470921"/>
            <a:ext cx="1702080" cy="357120"/>
            <a:chOff x="9532777" y="4470921"/>
            <a:chExt cx="1702080" cy="357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50">
              <p14:nvContentPartPr>
                <p14:cNvPr id="262" name="Input penna 261">
                  <a:extLst>
                    <a:ext uri="{FF2B5EF4-FFF2-40B4-BE49-F238E27FC236}">
                      <a16:creationId xmlns:a16="http://schemas.microsoft.com/office/drawing/2014/main" id="{5FE21DA8-C557-5FF2-6811-D86347C21443}"/>
                    </a:ext>
                  </a:extLst>
                </p14:cNvPr>
                <p14:cNvContentPartPr/>
                <p14:nvPr/>
              </p14:nvContentPartPr>
              <p14:xfrm>
                <a:off x="9532777" y="4470921"/>
                <a:ext cx="211680" cy="344880"/>
              </p14:xfrm>
            </p:contentPart>
          </mc:Choice>
          <mc:Fallback>
            <p:pic>
              <p:nvPicPr>
                <p:cNvPr id="262" name="Input penna 261">
                  <a:extLst>
                    <a:ext uri="{FF2B5EF4-FFF2-40B4-BE49-F238E27FC236}">
                      <a16:creationId xmlns:a16="http://schemas.microsoft.com/office/drawing/2014/main" id="{5FE21DA8-C557-5FF2-6811-D86347C21443}"/>
                    </a:ext>
                  </a:extLst>
                </p:cNvPr>
                <p:cNvPicPr/>
                <p:nvPr/>
              </p:nvPicPr>
              <p:blipFill>
                <a:blip r:embed="rId351"/>
                <a:stretch>
                  <a:fillRect/>
                </a:stretch>
              </p:blipFill>
              <p:spPr>
                <a:xfrm>
                  <a:off x="9521977" y="4460121"/>
                  <a:ext cx="232920" cy="36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2">
              <p14:nvContentPartPr>
                <p14:cNvPr id="263" name="Input penna 262">
                  <a:extLst>
                    <a:ext uri="{FF2B5EF4-FFF2-40B4-BE49-F238E27FC236}">
                      <a16:creationId xmlns:a16="http://schemas.microsoft.com/office/drawing/2014/main" id="{E3DEE348-811E-F964-5B81-1C1326046999}"/>
                    </a:ext>
                  </a:extLst>
                </p14:cNvPr>
                <p14:cNvContentPartPr/>
                <p14:nvPr/>
              </p14:nvContentPartPr>
              <p14:xfrm>
                <a:off x="9730777" y="4697361"/>
                <a:ext cx="138240" cy="91800"/>
              </p14:xfrm>
            </p:contentPart>
          </mc:Choice>
          <mc:Fallback>
            <p:pic>
              <p:nvPicPr>
                <p:cNvPr id="263" name="Input penna 262">
                  <a:extLst>
                    <a:ext uri="{FF2B5EF4-FFF2-40B4-BE49-F238E27FC236}">
                      <a16:creationId xmlns:a16="http://schemas.microsoft.com/office/drawing/2014/main" id="{E3DEE348-811E-F964-5B81-1C1326046999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9720337" y="4686561"/>
                  <a:ext cx="159480" cy="11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4">
              <p14:nvContentPartPr>
                <p14:cNvPr id="264" name="Input penna 263">
                  <a:extLst>
                    <a:ext uri="{FF2B5EF4-FFF2-40B4-BE49-F238E27FC236}">
                      <a16:creationId xmlns:a16="http://schemas.microsoft.com/office/drawing/2014/main" id="{F80AF6A8-C9CC-07D4-00B7-6DE36CEB2EBF}"/>
                    </a:ext>
                  </a:extLst>
                </p14:cNvPr>
                <p14:cNvContentPartPr/>
                <p14:nvPr/>
              </p14:nvContentPartPr>
              <p14:xfrm>
                <a:off x="9895297" y="4670001"/>
                <a:ext cx="95040" cy="90720"/>
              </p14:xfrm>
            </p:contentPart>
          </mc:Choice>
          <mc:Fallback>
            <p:pic>
              <p:nvPicPr>
                <p:cNvPr id="264" name="Input penna 263">
                  <a:extLst>
                    <a:ext uri="{FF2B5EF4-FFF2-40B4-BE49-F238E27FC236}">
                      <a16:creationId xmlns:a16="http://schemas.microsoft.com/office/drawing/2014/main" id="{F80AF6A8-C9CC-07D4-00B7-6DE36CEB2EBF}"/>
                    </a:ext>
                  </a:extLst>
                </p:cNvPr>
                <p:cNvPicPr/>
                <p:nvPr/>
              </p:nvPicPr>
              <p:blipFill>
                <a:blip r:embed="rId355"/>
                <a:stretch>
                  <a:fillRect/>
                </a:stretch>
              </p:blipFill>
              <p:spPr>
                <a:xfrm>
                  <a:off x="9884497" y="4659201"/>
                  <a:ext cx="11628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6">
              <p14:nvContentPartPr>
                <p14:cNvPr id="265" name="Input penna 264">
                  <a:extLst>
                    <a:ext uri="{FF2B5EF4-FFF2-40B4-BE49-F238E27FC236}">
                      <a16:creationId xmlns:a16="http://schemas.microsoft.com/office/drawing/2014/main" id="{B07C2FBC-231E-62FC-89E4-F246F2951519}"/>
                    </a:ext>
                  </a:extLst>
                </p14:cNvPr>
                <p14:cNvContentPartPr/>
                <p14:nvPr/>
              </p14:nvContentPartPr>
              <p14:xfrm>
                <a:off x="10046497" y="4659561"/>
                <a:ext cx="89640" cy="110880"/>
              </p14:xfrm>
            </p:contentPart>
          </mc:Choice>
          <mc:Fallback>
            <p:pic>
              <p:nvPicPr>
                <p:cNvPr id="265" name="Input penna 264">
                  <a:extLst>
                    <a:ext uri="{FF2B5EF4-FFF2-40B4-BE49-F238E27FC236}">
                      <a16:creationId xmlns:a16="http://schemas.microsoft.com/office/drawing/2014/main" id="{B07C2FBC-231E-62FC-89E4-F246F2951519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10035697" y="4648761"/>
                  <a:ext cx="11088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8">
              <p14:nvContentPartPr>
                <p14:cNvPr id="266" name="Input penna 265">
                  <a:extLst>
                    <a:ext uri="{FF2B5EF4-FFF2-40B4-BE49-F238E27FC236}">
                      <a16:creationId xmlns:a16="http://schemas.microsoft.com/office/drawing/2014/main" id="{C5CFF20F-9E5D-63DF-9B54-934BED2F0145}"/>
                    </a:ext>
                  </a:extLst>
                </p14:cNvPr>
                <p14:cNvContentPartPr/>
                <p14:nvPr/>
              </p14:nvContentPartPr>
              <p14:xfrm>
                <a:off x="10171777" y="4635081"/>
                <a:ext cx="116640" cy="190440"/>
              </p14:xfrm>
            </p:contentPart>
          </mc:Choice>
          <mc:Fallback>
            <p:pic>
              <p:nvPicPr>
                <p:cNvPr id="266" name="Input penna 265">
                  <a:extLst>
                    <a:ext uri="{FF2B5EF4-FFF2-40B4-BE49-F238E27FC236}">
                      <a16:creationId xmlns:a16="http://schemas.microsoft.com/office/drawing/2014/main" id="{C5CFF20F-9E5D-63DF-9B54-934BED2F0145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10161337" y="4624281"/>
                  <a:ext cx="137880" cy="21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0">
              <p14:nvContentPartPr>
                <p14:cNvPr id="267" name="Input penna 266">
                  <a:extLst>
                    <a:ext uri="{FF2B5EF4-FFF2-40B4-BE49-F238E27FC236}">
                      <a16:creationId xmlns:a16="http://schemas.microsoft.com/office/drawing/2014/main" id="{124176B8-E906-886B-8F7F-52975A3DD267}"/>
                    </a:ext>
                  </a:extLst>
                </p14:cNvPr>
                <p14:cNvContentPartPr/>
                <p14:nvPr/>
              </p14:nvContentPartPr>
              <p14:xfrm>
                <a:off x="10342417" y="4667481"/>
                <a:ext cx="55440" cy="66240"/>
              </p14:xfrm>
            </p:contentPart>
          </mc:Choice>
          <mc:Fallback>
            <p:pic>
              <p:nvPicPr>
                <p:cNvPr id="267" name="Input penna 266">
                  <a:extLst>
                    <a:ext uri="{FF2B5EF4-FFF2-40B4-BE49-F238E27FC236}">
                      <a16:creationId xmlns:a16="http://schemas.microsoft.com/office/drawing/2014/main" id="{124176B8-E906-886B-8F7F-52975A3DD267}"/>
                    </a:ext>
                  </a:extLst>
                </p:cNvPr>
                <p:cNvPicPr/>
                <p:nvPr/>
              </p:nvPicPr>
              <p:blipFill>
                <a:blip r:embed="rId361"/>
                <a:stretch>
                  <a:fillRect/>
                </a:stretch>
              </p:blipFill>
              <p:spPr>
                <a:xfrm>
                  <a:off x="10331617" y="4657041"/>
                  <a:ext cx="76680" cy="8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2">
              <p14:nvContentPartPr>
                <p14:cNvPr id="268" name="Input penna 267">
                  <a:extLst>
                    <a:ext uri="{FF2B5EF4-FFF2-40B4-BE49-F238E27FC236}">
                      <a16:creationId xmlns:a16="http://schemas.microsoft.com/office/drawing/2014/main" id="{F89F4BEE-DB94-BD25-58B7-B27DAB76F63D}"/>
                    </a:ext>
                  </a:extLst>
                </p14:cNvPr>
                <p14:cNvContentPartPr/>
                <p14:nvPr/>
              </p14:nvContentPartPr>
              <p14:xfrm>
                <a:off x="10433857" y="4630401"/>
                <a:ext cx="101160" cy="131760"/>
              </p14:xfrm>
            </p:contentPart>
          </mc:Choice>
          <mc:Fallback>
            <p:pic>
              <p:nvPicPr>
                <p:cNvPr id="268" name="Input penna 267">
                  <a:extLst>
                    <a:ext uri="{FF2B5EF4-FFF2-40B4-BE49-F238E27FC236}">
                      <a16:creationId xmlns:a16="http://schemas.microsoft.com/office/drawing/2014/main" id="{F89F4BEE-DB94-BD25-58B7-B27DAB76F63D}"/>
                    </a:ext>
                  </a:extLst>
                </p:cNvPr>
                <p:cNvPicPr/>
                <p:nvPr/>
              </p:nvPicPr>
              <p:blipFill>
                <a:blip r:embed="rId363"/>
                <a:stretch>
                  <a:fillRect/>
                </a:stretch>
              </p:blipFill>
              <p:spPr>
                <a:xfrm>
                  <a:off x="10423417" y="4619961"/>
                  <a:ext cx="122400" cy="15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4">
              <p14:nvContentPartPr>
                <p14:cNvPr id="269" name="Input penna 268">
                  <a:extLst>
                    <a:ext uri="{FF2B5EF4-FFF2-40B4-BE49-F238E27FC236}">
                      <a16:creationId xmlns:a16="http://schemas.microsoft.com/office/drawing/2014/main" id="{2BF54C39-1F46-1CBF-6FA7-94E883FBE247}"/>
                    </a:ext>
                  </a:extLst>
                </p14:cNvPr>
                <p14:cNvContentPartPr/>
                <p14:nvPr/>
              </p14:nvContentPartPr>
              <p14:xfrm>
                <a:off x="10589377" y="4680081"/>
                <a:ext cx="67680" cy="69480"/>
              </p14:xfrm>
            </p:contentPart>
          </mc:Choice>
          <mc:Fallback>
            <p:pic>
              <p:nvPicPr>
                <p:cNvPr id="269" name="Input penna 268">
                  <a:extLst>
                    <a:ext uri="{FF2B5EF4-FFF2-40B4-BE49-F238E27FC236}">
                      <a16:creationId xmlns:a16="http://schemas.microsoft.com/office/drawing/2014/main" id="{2BF54C39-1F46-1CBF-6FA7-94E883FBE247}"/>
                    </a:ext>
                  </a:extLst>
                </p:cNvPr>
                <p:cNvPicPr/>
                <p:nvPr/>
              </p:nvPicPr>
              <p:blipFill>
                <a:blip r:embed="rId365"/>
                <a:stretch>
                  <a:fillRect/>
                </a:stretch>
              </p:blipFill>
              <p:spPr>
                <a:xfrm>
                  <a:off x="10578937" y="4669641"/>
                  <a:ext cx="88920" cy="9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6">
              <p14:nvContentPartPr>
                <p14:cNvPr id="270" name="Input penna 269">
                  <a:extLst>
                    <a:ext uri="{FF2B5EF4-FFF2-40B4-BE49-F238E27FC236}">
                      <a16:creationId xmlns:a16="http://schemas.microsoft.com/office/drawing/2014/main" id="{4B26A1D3-D412-4BE9-BB5F-B9C441AAE7FF}"/>
                    </a:ext>
                  </a:extLst>
                </p14:cNvPr>
                <p14:cNvContentPartPr/>
                <p14:nvPr/>
              </p14:nvContentPartPr>
              <p14:xfrm>
                <a:off x="10673977" y="4526001"/>
                <a:ext cx="150840" cy="227520"/>
              </p14:xfrm>
            </p:contentPart>
          </mc:Choice>
          <mc:Fallback>
            <p:pic>
              <p:nvPicPr>
                <p:cNvPr id="270" name="Input penna 269">
                  <a:extLst>
                    <a:ext uri="{FF2B5EF4-FFF2-40B4-BE49-F238E27FC236}">
                      <a16:creationId xmlns:a16="http://schemas.microsoft.com/office/drawing/2014/main" id="{4B26A1D3-D412-4BE9-BB5F-B9C441AAE7FF}"/>
                    </a:ext>
                  </a:extLst>
                </p:cNvPr>
                <p:cNvPicPr/>
                <p:nvPr/>
              </p:nvPicPr>
              <p:blipFill>
                <a:blip r:embed="rId367"/>
                <a:stretch>
                  <a:fillRect/>
                </a:stretch>
              </p:blipFill>
              <p:spPr>
                <a:xfrm>
                  <a:off x="10663537" y="4515201"/>
                  <a:ext cx="172080" cy="24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8">
              <p14:nvContentPartPr>
                <p14:cNvPr id="271" name="Input penna 270">
                  <a:extLst>
                    <a:ext uri="{FF2B5EF4-FFF2-40B4-BE49-F238E27FC236}">
                      <a16:creationId xmlns:a16="http://schemas.microsoft.com/office/drawing/2014/main" id="{D3E3B997-B4B0-F524-6C27-3B6C9AFC5CB6}"/>
                    </a:ext>
                  </a:extLst>
                </p14:cNvPr>
                <p14:cNvContentPartPr/>
                <p14:nvPr/>
              </p14:nvContentPartPr>
              <p14:xfrm>
                <a:off x="10926337" y="4651641"/>
                <a:ext cx="105120" cy="116640"/>
              </p14:xfrm>
            </p:contentPart>
          </mc:Choice>
          <mc:Fallback>
            <p:pic>
              <p:nvPicPr>
                <p:cNvPr id="271" name="Input penna 270">
                  <a:extLst>
                    <a:ext uri="{FF2B5EF4-FFF2-40B4-BE49-F238E27FC236}">
                      <a16:creationId xmlns:a16="http://schemas.microsoft.com/office/drawing/2014/main" id="{D3E3B997-B4B0-F524-6C27-3B6C9AFC5CB6}"/>
                    </a:ext>
                  </a:extLst>
                </p:cNvPr>
                <p:cNvPicPr/>
                <p:nvPr/>
              </p:nvPicPr>
              <p:blipFill>
                <a:blip r:embed="rId369"/>
                <a:stretch>
                  <a:fillRect/>
                </a:stretch>
              </p:blipFill>
              <p:spPr>
                <a:xfrm>
                  <a:off x="10915897" y="4641201"/>
                  <a:ext cx="12636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0">
              <p14:nvContentPartPr>
                <p14:cNvPr id="272" name="Input penna 271">
                  <a:extLst>
                    <a:ext uri="{FF2B5EF4-FFF2-40B4-BE49-F238E27FC236}">
                      <a16:creationId xmlns:a16="http://schemas.microsoft.com/office/drawing/2014/main" id="{FBC68D10-F993-5E78-82D4-70F2CBCD939A}"/>
                    </a:ext>
                  </a:extLst>
                </p14:cNvPr>
                <p14:cNvContentPartPr/>
                <p14:nvPr/>
              </p14:nvContentPartPr>
              <p14:xfrm>
                <a:off x="11158177" y="4471641"/>
                <a:ext cx="76680" cy="356400"/>
              </p14:xfrm>
            </p:contentPart>
          </mc:Choice>
          <mc:Fallback>
            <p:pic>
              <p:nvPicPr>
                <p:cNvPr id="272" name="Input penna 271">
                  <a:extLst>
                    <a:ext uri="{FF2B5EF4-FFF2-40B4-BE49-F238E27FC236}">
                      <a16:creationId xmlns:a16="http://schemas.microsoft.com/office/drawing/2014/main" id="{FBC68D10-F993-5E78-82D4-70F2CBCD939A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11147737" y="4461201"/>
                  <a:ext cx="97920" cy="377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2" name="Gruppo 281">
            <a:extLst>
              <a:ext uri="{FF2B5EF4-FFF2-40B4-BE49-F238E27FC236}">
                <a16:creationId xmlns:a16="http://schemas.microsoft.com/office/drawing/2014/main" id="{32D2D131-4A31-BFE8-F799-DB4E024E868C}"/>
              </a:ext>
            </a:extLst>
          </p:cNvPr>
          <p:cNvGrpSpPr/>
          <p:nvPr/>
        </p:nvGrpSpPr>
        <p:grpSpPr>
          <a:xfrm>
            <a:off x="4934717" y="3698926"/>
            <a:ext cx="262800" cy="384120"/>
            <a:chOff x="4934717" y="3698926"/>
            <a:chExt cx="262800" cy="384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72">
              <p14:nvContentPartPr>
                <p14:cNvPr id="277" name="Input penna 276">
                  <a:extLst>
                    <a:ext uri="{FF2B5EF4-FFF2-40B4-BE49-F238E27FC236}">
                      <a16:creationId xmlns:a16="http://schemas.microsoft.com/office/drawing/2014/main" id="{47B4765D-5F34-AD56-1930-CB63651CA52D}"/>
                    </a:ext>
                  </a:extLst>
                </p14:cNvPr>
                <p14:cNvContentPartPr/>
                <p14:nvPr/>
              </p14:nvContentPartPr>
              <p14:xfrm>
                <a:off x="4951997" y="3698926"/>
                <a:ext cx="113760" cy="223920"/>
              </p14:xfrm>
            </p:contentPart>
          </mc:Choice>
          <mc:Fallback>
            <p:pic>
              <p:nvPicPr>
                <p:cNvPr id="277" name="Input penna 276">
                  <a:extLst>
                    <a:ext uri="{FF2B5EF4-FFF2-40B4-BE49-F238E27FC236}">
                      <a16:creationId xmlns:a16="http://schemas.microsoft.com/office/drawing/2014/main" id="{47B4765D-5F34-AD56-1930-CB63651CA52D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4941197" y="3688486"/>
                  <a:ext cx="135000" cy="24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4">
              <p14:nvContentPartPr>
                <p14:cNvPr id="278" name="Input penna 277">
                  <a:extLst>
                    <a:ext uri="{FF2B5EF4-FFF2-40B4-BE49-F238E27FC236}">
                      <a16:creationId xmlns:a16="http://schemas.microsoft.com/office/drawing/2014/main" id="{228DF784-C90C-03F6-9F23-47EFC5961AB8}"/>
                    </a:ext>
                  </a:extLst>
                </p14:cNvPr>
                <p14:cNvContentPartPr/>
                <p14:nvPr/>
              </p14:nvContentPartPr>
              <p14:xfrm>
                <a:off x="5091677" y="3702166"/>
                <a:ext cx="7560" cy="198720"/>
              </p14:xfrm>
            </p:contentPart>
          </mc:Choice>
          <mc:Fallback>
            <p:pic>
              <p:nvPicPr>
                <p:cNvPr id="278" name="Input penna 277">
                  <a:extLst>
                    <a:ext uri="{FF2B5EF4-FFF2-40B4-BE49-F238E27FC236}">
                      <a16:creationId xmlns:a16="http://schemas.microsoft.com/office/drawing/2014/main" id="{228DF784-C90C-03F6-9F23-47EFC5961AB8}"/>
                    </a:ext>
                  </a:extLst>
                </p:cNvPr>
                <p:cNvPicPr/>
                <p:nvPr/>
              </p:nvPicPr>
              <p:blipFill>
                <a:blip r:embed="rId375"/>
                <a:stretch>
                  <a:fillRect/>
                </a:stretch>
              </p:blipFill>
              <p:spPr>
                <a:xfrm>
                  <a:off x="5081237" y="3691726"/>
                  <a:ext cx="28800" cy="21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6">
              <p14:nvContentPartPr>
                <p14:cNvPr id="279" name="Input penna 278">
                  <a:extLst>
                    <a:ext uri="{FF2B5EF4-FFF2-40B4-BE49-F238E27FC236}">
                      <a16:creationId xmlns:a16="http://schemas.microsoft.com/office/drawing/2014/main" id="{978B09C5-1103-A71E-7BE8-4ED141D144D1}"/>
                    </a:ext>
                  </a:extLst>
                </p14:cNvPr>
                <p14:cNvContentPartPr/>
                <p14:nvPr/>
              </p14:nvContentPartPr>
              <p14:xfrm>
                <a:off x="5085557" y="3791086"/>
                <a:ext cx="111960" cy="72360"/>
              </p14:xfrm>
            </p:contentPart>
          </mc:Choice>
          <mc:Fallback>
            <p:pic>
              <p:nvPicPr>
                <p:cNvPr id="279" name="Input penna 278">
                  <a:extLst>
                    <a:ext uri="{FF2B5EF4-FFF2-40B4-BE49-F238E27FC236}">
                      <a16:creationId xmlns:a16="http://schemas.microsoft.com/office/drawing/2014/main" id="{978B09C5-1103-A71E-7BE8-4ED141D144D1}"/>
                    </a:ext>
                  </a:extLst>
                </p:cNvPr>
                <p:cNvPicPr/>
                <p:nvPr/>
              </p:nvPicPr>
              <p:blipFill>
                <a:blip r:embed="rId377"/>
                <a:stretch>
                  <a:fillRect/>
                </a:stretch>
              </p:blipFill>
              <p:spPr>
                <a:xfrm>
                  <a:off x="5075117" y="3780286"/>
                  <a:ext cx="133200" cy="9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8">
              <p14:nvContentPartPr>
                <p14:cNvPr id="280" name="Input penna 279">
                  <a:extLst>
                    <a:ext uri="{FF2B5EF4-FFF2-40B4-BE49-F238E27FC236}">
                      <a16:creationId xmlns:a16="http://schemas.microsoft.com/office/drawing/2014/main" id="{DB3145FE-3D7D-0D99-27EA-AEF198A87083}"/>
                    </a:ext>
                  </a:extLst>
                </p14:cNvPr>
                <p14:cNvContentPartPr/>
                <p14:nvPr/>
              </p14:nvContentPartPr>
              <p14:xfrm>
                <a:off x="4934717" y="3955246"/>
                <a:ext cx="160920" cy="127800"/>
              </p14:xfrm>
            </p:contentPart>
          </mc:Choice>
          <mc:Fallback>
            <p:pic>
              <p:nvPicPr>
                <p:cNvPr id="280" name="Input penna 279">
                  <a:extLst>
                    <a:ext uri="{FF2B5EF4-FFF2-40B4-BE49-F238E27FC236}">
                      <a16:creationId xmlns:a16="http://schemas.microsoft.com/office/drawing/2014/main" id="{DB3145FE-3D7D-0D99-27EA-AEF198A87083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4923917" y="3944446"/>
                  <a:ext cx="182160" cy="149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1" name="Gruppo 290">
            <a:extLst>
              <a:ext uri="{FF2B5EF4-FFF2-40B4-BE49-F238E27FC236}">
                <a16:creationId xmlns:a16="http://schemas.microsoft.com/office/drawing/2014/main" id="{6D752C08-43DB-12DA-17CA-AFBC2F6A345C}"/>
              </a:ext>
            </a:extLst>
          </p:cNvPr>
          <p:cNvGrpSpPr/>
          <p:nvPr/>
        </p:nvGrpSpPr>
        <p:grpSpPr>
          <a:xfrm>
            <a:off x="5793732" y="4334444"/>
            <a:ext cx="609120" cy="238320"/>
            <a:chOff x="5793732" y="4334444"/>
            <a:chExt cx="609120" cy="238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80">
              <p14:nvContentPartPr>
                <p14:cNvPr id="283" name="Input penna 282">
                  <a:extLst>
                    <a:ext uri="{FF2B5EF4-FFF2-40B4-BE49-F238E27FC236}">
                      <a16:creationId xmlns:a16="http://schemas.microsoft.com/office/drawing/2014/main" id="{6BC2463A-6CAA-148F-B80C-D9413C4B2729}"/>
                    </a:ext>
                  </a:extLst>
                </p14:cNvPr>
                <p14:cNvContentPartPr/>
                <p14:nvPr/>
              </p14:nvContentPartPr>
              <p14:xfrm>
                <a:off x="5822172" y="4364684"/>
                <a:ext cx="100800" cy="105480"/>
              </p14:xfrm>
            </p:contentPart>
          </mc:Choice>
          <mc:Fallback>
            <p:pic>
              <p:nvPicPr>
                <p:cNvPr id="283" name="Input penna 282">
                  <a:extLst>
                    <a:ext uri="{FF2B5EF4-FFF2-40B4-BE49-F238E27FC236}">
                      <a16:creationId xmlns:a16="http://schemas.microsoft.com/office/drawing/2014/main" id="{6BC2463A-6CAA-148F-B80C-D9413C4B2729}"/>
                    </a:ext>
                  </a:extLst>
                </p:cNvPr>
                <p:cNvPicPr/>
                <p:nvPr/>
              </p:nvPicPr>
              <p:blipFill>
                <a:blip r:embed="rId381"/>
                <a:stretch>
                  <a:fillRect/>
                </a:stretch>
              </p:blipFill>
              <p:spPr>
                <a:xfrm>
                  <a:off x="5811732" y="4354244"/>
                  <a:ext cx="122040" cy="12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2">
              <p14:nvContentPartPr>
                <p14:cNvPr id="284" name="Input penna 283">
                  <a:extLst>
                    <a:ext uri="{FF2B5EF4-FFF2-40B4-BE49-F238E27FC236}">
                      <a16:creationId xmlns:a16="http://schemas.microsoft.com/office/drawing/2014/main" id="{1BD69A6F-B7DC-CC94-A076-CE67FEC96F61}"/>
                    </a:ext>
                  </a:extLst>
                </p14:cNvPr>
                <p14:cNvContentPartPr/>
                <p14:nvPr/>
              </p14:nvContentPartPr>
              <p14:xfrm>
                <a:off x="5793732" y="4475204"/>
                <a:ext cx="169200" cy="31320"/>
              </p14:xfrm>
            </p:contentPart>
          </mc:Choice>
          <mc:Fallback>
            <p:pic>
              <p:nvPicPr>
                <p:cNvPr id="284" name="Input penna 283">
                  <a:extLst>
                    <a:ext uri="{FF2B5EF4-FFF2-40B4-BE49-F238E27FC236}">
                      <a16:creationId xmlns:a16="http://schemas.microsoft.com/office/drawing/2014/main" id="{1BD69A6F-B7DC-CC94-A076-CE67FEC96F61}"/>
                    </a:ext>
                  </a:extLst>
                </p:cNvPr>
                <p:cNvPicPr/>
                <p:nvPr/>
              </p:nvPicPr>
              <p:blipFill>
                <a:blip r:embed="rId383"/>
                <a:stretch>
                  <a:fillRect/>
                </a:stretch>
              </p:blipFill>
              <p:spPr>
                <a:xfrm>
                  <a:off x="5783292" y="4464404"/>
                  <a:ext cx="19044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4">
              <p14:nvContentPartPr>
                <p14:cNvPr id="285" name="Input penna 284">
                  <a:extLst>
                    <a:ext uri="{FF2B5EF4-FFF2-40B4-BE49-F238E27FC236}">
                      <a16:creationId xmlns:a16="http://schemas.microsoft.com/office/drawing/2014/main" id="{3475031C-E7C2-FBD1-3900-6A3C75DA50CD}"/>
                    </a:ext>
                  </a:extLst>
                </p14:cNvPr>
                <p14:cNvContentPartPr/>
                <p14:nvPr/>
              </p14:nvContentPartPr>
              <p14:xfrm>
                <a:off x="5989932" y="4334444"/>
                <a:ext cx="97920" cy="149760"/>
              </p14:xfrm>
            </p:contentPart>
          </mc:Choice>
          <mc:Fallback>
            <p:pic>
              <p:nvPicPr>
                <p:cNvPr id="285" name="Input penna 284">
                  <a:extLst>
                    <a:ext uri="{FF2B5EF4-FFF2-40B4-BE49-F238E27FC236}">
                      <a16:creationId xmlns:a16="http://schemas.microsoft.com/office/drawing/2014/main" id="{3475031C-E7C2-FBD1-3900-6A3C75DA50CD}"/>
                    </a:ext>
                  </a:extLst>
                </p:cNvPr>
                <p:cNvPicPr/>
                <p:nvPr/>
              </p:nvPicPr>
              <p:blipFill>
                <a:blip r:embed="rId385"/>
                <a:stretch>
                  <a:fillRect/>
                </a:stretch>
              </p:blipFill>
              <p:spPr>
                <a:xfrm>
                  <a:off x="5979492" y="4324004"/>
                  <a:ext cx="119160" cy="1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6">
              <p14:nvContentPartPr>
                <p14:cNvPr id="286" name="Input penna 285">
                  <a:extLst>
                    <a:ext uri="{FF2B5EF4-FFF2-40B4-BE49-F238E27FC236}">
                      <a16:creationId xmlns:a16="http://schemas.microsoft.com/office/drawing/2014/main" id="{0E2B9FB1-0B16-4D44-9808-0FE478183D1F}"/>
                    </a:ext>
                  </a:extLst>
                </p14:cNvPr>
                <p14:cNvContentPartPr/>
                <p14:nvPr/>
              </p14:nvContentPartPr>
              <p14:xfrm>
                <a:off x="6144372" y="4344164"/>
                <a:ext cx="3240" cy="120600"/>
              </p14:xfrm>
            </p:contentPart>
          </mc:Choice>
          <mc:Fallback>
            <p:pic>
              <p:nvPicPr>
                <p:cNvPr id="286" name="Input penna 285">
                  <a:extLst>
                    <a:ext uri="{FF2B5EF4-FFF2-40B4-BE49-F238E27FC236}">
                      <a16:creationId xmlns:a16="http://schemas.microsoft.com/office/drawing/2014/main" id="{0E2B9FB1-0B16-4D44-9808-0FE478183D1F}"/>
                    </a:ext>
                  </a:extLst>
                </p:cNvPr>
                <p:cNvPicPr/>
                <p:nvPr/>
              </p:nvPicPr>
              <p:blipFill>
                <a:blip r:embed="rId387"/>
                <a:stretch>
                  <a:fillRect/>
                </a:stretch>
              </p:blipFill>
              <p:spPr>
                <a:xfrm>
                  <a:off x="6133932" y="4333364"/>
                  <a:ext cx="2448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8">
              <p14:nvContentPartPr>
                <p14:cNvPr id="287" name="Input penna 286">
                  <a:extLst>
                    <a:ext uri="{FF2B5EF4-FFF2-40B4-BE49-F238E27FC236}">
                      <a16:creationId xmlns:a16="http://schemas.microsoft.com/office/drawing/2014/main" id="{6B242126-FC27-F2CA-74AC-72AD808DBF71}"/>
                    </a:ext>
                  </a:extLst>
                </p14:cNvPr>
                <p14:cNvContentPartPr/>
                <p14:nvPr/>
              </p14:nvContentPartPr>
              <p14:xfrm>
                <a:off x="6211692" y="4362164"/>
                <a:ext cx="88920" cy="84960"/>
              </p14:xfrm>
            </p:contentPart>
          </mc:Choice>
          <mc:Fallback>
            <p:pic>
              <p:nvPicPr>
                <p:cNvPr id="287" name="Input penna 286">
                  <a:extLst>
                    <a:ext uri="{FF2B5EF4-FFF2-40B4-BE49-F238E27FC236}">
                      <a16:creationId xmlns:a16="http://schemas.microsoft.com/office/drawing/2014/main" id="{6B242126-FC27-F2CA-74AC-72AD808DBF71}"/>
                    </a:ext>
                  </a:extLst>
                </p:cNvPr>
                <p:cNvPicPr/>
                <p:nvPr/>
              </p:nvPicPr>
              <p:blipFill>
                <a:blip r:embed="rId389"/>
                <a:stretch>
                  <a:fillRect/>
                </a:stretch>
              </p:blipFill>
              <p:spPr>
                <a:xfrm>
                  <a:off x="6201252" y="4351724"/>
                  <a:ext cx="110160" cy="10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0">
              <p14:nvContentPartPr>
                <p14:cNvPr id="288" name="Input penna 287">
                  <a:extLst>
                    <a:ext uri="{FF2B5EF4-FFF2-40B4-BE49-F238E27FC236}">
                      <a16:creationId xmlns:a16="http://schemas.microsoft.com/office/drawing/2014/main" id="{84C0906E-ACF3-83E1-31D7-2CB4A5E282C0}"/>
                    </a:ext>
                  </a:extLst>
                </p14:cNvPr>
                <p14:cNvContentPartPr/>
                <p14:nvPr/>
              </p14:nvContentPartPr>
              <p14:xfrm>
                <a:off x="6251652" y="4463324"/>
                <a:ext cx="6840" cy="65880"/>
              </p14:xfrm>
            </p:contentPart>
          </mc:Choice>
          <mc:Fallback>
            <p:pic>
              <p:nvPicPr>
                <p:cNvPr id="288" name="Input penna 287">
                  <a:extLst>
                    <a:ext uri="{FF2B5EF4-FFF2-40B4-BE49-F238E27FC236}">
                      <a16:creationId xmlns:a16="http://schemas.microsoft.com/office/drawing/2014/main" id="{84C0906E-ACF3-83E1-31D7-2CB4A5E282C0}"/>
                    </a:ext>
                  </a:extLst>
                </p:cNvPr>
                <p:cNvPicPr/>
                <p:nvPr/>
              </p:nvPicPr>
              <p:blipFill>
                <a:blip r:embed="rId391"/>
                <a:stretch>
                  <a:fillRect/>
                </a:stretch>
              </p:blipFill>
              <p:spPr>
                <a:xfrm>
                  <a:off x="6241212" y="4452524"/>
                  <a:ext cx="28080" cy="8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2">
              <p14:nvContentPartPr>
                <p14:cNvPr id="289" name="Input penna 288">
                  <a:extLst>
                    <a:ext uri="{FF2B5EF4-FFF2-40B4-BE49-F238E27FC236}">
                      <a16:creationId xmlns:a16="http://schemas.microsoft.com/office/drawing/2014/main" id="{73704F83-307C-B3B4-86CD-9A143C766B27}"/>
                    </a:ext>
                  </a:extLst>
                </p14:cNvPr>
                <p14:cNvContentPartPr/>
                <p14:nvPr/>
              </p14:nvContentPartPr>
              <p14:xfrm>
                <a:off x="6177132" y="4533164"/>
                <a:ext cx="225720" cy="39600"/>
              </p14:xfrm>
            </p:contentPart>
          </mc:Choice>
          <mc:Fallback>
            <p:pic>
              <p:nvPicPr>
                <p:cNvPr id="289" name="Input penna 288">
                  <a:extLst>
                    <a:ext uri="{FF2B5EF4-FFF2-40B4-BE49-F238E27FC236}">
                      <a16:creationId xmlns:a16="http://schemas.microsoft.com/office/drawing/2014/main" id="{73704F83-307C-B3B4-86CD-9A143C766B27}"/>
                    </a:ext>
                  </a:extLst>
                </p:cNvPr>
                <p:cNvPicPr/>
                <p:nvPr/>
              </p:nvPicPr>
              <p:blipFill>
                <a:blip r:embed="rId393"/>
                <a:stretch>
                  <a:fillRect/>
                </a:stretch>
              </p:blipFill>
              <p:spPr>
                <a:xfrm>
                  <a:off x="6166332" y="4522364"/>
                  <a:ext cx="246960" cy="60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3" name="Gruppo 302">
            <a:extLst>
              <a:ext uri="{FF2B5EF4-FFF2-40B4-BE49-F238E27FC236}">
                <a16:creationId xmlns:a16="http://schemas.microsoft.com/office/drawing/2014/main" id="{C0D8068E-2D40-F226-635E-1453BF3760D2}"/>
              </a:ext>
            </a:extLst>
          </p:cNvPr>
          <p:cNvGrpSpPr/>
          <p:nvPr/>
        </p:nvGrpSpPr>
        <p:grpSpPr>
          <a:xfrm>
            <a:off x="7472678" y="5265893"/>
            <a:ext cx="1091520" cy="381600"/>
            <a:chOff x="7472678" y="5265893"/>
            <a:chExt cx="1091520" cy="381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94">
              <p14:nvContentPartPr>
                <p14:cNvPr id="292" name="Input penna 291">
                  <a:extLst>
                    <a:ext uri="{FF2B5EF4-FFF2-40B4-BE49-F238E27FC236}">
                      <a16:creationId xmlns:a16="http://schemas.microsoft.com/office/drawing/2014/main" id="{BB94888C-F605-ECB0-2F1E-A88FFD39F8D1}"/>
                    </a:ext>
                  </a:extLst>
                </p14:cNvPr>
                <p14:cNvContentPartPr/>
                <p14:nvPr/>
              </p14:nvContentPartPr>
              <p14:xfrm>
                <a:off x="7565198" y="5265893"/>
                <a:ext cx="163800" cy="126360"/>
              </p14:xfrm>
            </p:contentPart>
          </mc:Choice>
          <mc:Fallback>
            <p:pic>
              <p:nvPicPr>
                <p:cNvPr id="292" name="Input penna 291">
                  <a:extLst>
                    <a:ext uri="{FF2B5EF4-FFF2-40B4-BE49-F238E27FC236}">
                      <a16:creationId xmlns:a16="http://schemas.microsoft.com/office/drawing/2014/main" id="{BB94888C-F605-ECB0-2F1E-A88FFD39F8D1}"/>
                    </a:ext>
                  </a:extLst>
                </p:cNvPr>
                <p:cNvPicPr/>
                <p:nvPr/>
              </p:nvPicPr>
              <p:blipFill>
                <a:blip r:embed="rId395"/>
                <a:stretch>
                  <a:fillRect/>
                </a:stretch>
              </p:blipFill>
              <p:spPr>
                <a:xfrm>
                  <a:off x="7554398" y="5255093"/>
                  <a:ext cx="18504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6">
              <p14:nvContentPartPr>
                <p14:cNvPr id="293" name="Input penna 292">
                  <a:extLst>
                    <a:ext uri="{FF2B5EF4-FFF2-40B4-BE49-F238E27FC236}">
                      <a16:creationId xmlns:a16="http://schemas.microsoft.com/office/drawing/2014/main" id="{4051AD5C-F17F-6163-C36D-683AEEC8B107}"/>
                    </a:ext>
                  </a:extLst>
                </p14:cNvPr>
                <p14:cNvContentPartPr/>
                <p14:nvPr/>
              </p14:nvContentPartPr>
              <p14:xfrm>
                <a:off x="7472678" y="5447333"/>
                <a:ext cx="237960" cy="23040"/>
              </p14:xfrm>
            </p:contentPart>
          </mc:Choice>
          <mc:Fallback>
            <p:pic>
              <p:nvPicPr>
                <p:cNvPr id="293" name="Input penna 292">
                  <a:extLst>
                    <a:ext uri="{FF2B5EF4-FFF2-40B4-BE49-F238E27FC236}">
                      <a16:creationId xmlns:a16="http://schemas.microsoft.com/office/drawing/2014/main" id="{4051AD5C-F17F-6163-C36D-683AEEC8B107}"/>
                    </a:ext>
                  </a:extLst>
                </p:cNvPr>
                <p:cNvPicPr/>
                <p:nvPr/>
              </p:nvPicPr>
              <p:blipFill>
                <a:blip r:embed="rId397"/>
                <a:stretch>
                  <a:fillRect/>
                </a:stretch>
              </p:blipFill>
              <p:spPr>
                <a:xfrm>
                  <a:off x="7461878" y="5436533"/>
                  <a:ext cx="25920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8">
              <p14:nvContentPartPr>
                <p14:cNvPr id="294" name="Input penna 293">
                  <a:extLst>
                    <a:ext uri="{FF2B5EF4-FFF2-40B4-BE49-F238E27FC236}">
                      <a16:creationId xmlns:a16="http://schemas.microsoft.com/office/drawing/2014/main" id="{3CB88D48-ECE5-E22F-CF46-0C5CA8176EB3}"/>
                    </a:ext>
                  </a:extLst>
                </p14:cNvPr>
                <p14:cNvContentPartPr/>
                <p14:nvPr/>
              </p14:nvContentPartPr>
              <p14:xfrm>
                <a:off x="7603358" y="5465693"/>
                <a:ext cx="21600" cy="62640"/>
              </p14:xfrm>
            </p:contentPart>
          </mc:Choice>
          <mc:Fallback>
            <p:pic>
              <p:nvPicPr>
                <p:cNvPr id="294" name="Input penna 293">
                  <a:extLst>
                    <a:ext uri="{FF2B5EF4-FFF2-40B4-BE49-F238E27FC236}">
                      <a16:creationId xmlns:a16="http://schemas.microsoft.com/office/drawing/2014/main" id="{3CB88D48-ECE5-E22F-CF46-0C5CA8176EB3}"/>
                    </a:ext>
                  </a:extLst>
                </p:cNvPr>
                <p:cNvPicPr/>
                <p:nvPr/>
              </p:nvPicPr>
              <p:blipFill>
                <a:blip r:embed="rId399"/>
                <a:stretch>
                  <a:fillRect/>
                </a:stretch>
              </p:blipFill>
              <p:spPr>
                <a:xfrm>
                  <a:off x="7592558" y="5454893"/>
                  <a:ext cx="42840" cy="8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0">
              <p14:nvContentPartPr>
                <p14:cNvPr id="295" name="Input penna 294">
                  <a:extLst>
                    <a:ext uri="{FF2B5EF4-FFF2-40B4-BE49-F238E27FC236}">
                      <a16:creationId xmlns:a16="http://schemas.microsoft.com/office/drawing/2014/main" id="{907AE148-82F3-1FD9-531E-2C45053F8CD1}"/>
                    </a:ext>
                  </a:extLst>
                </p14:cNvPr>
                <p14:cNvContentPartPr/>
                <p14:nvPr/>
              </p14:nvContentPartPr>
              <p14:xfrm>
                <a:off x="7528838" y="5535533"/>
                <a:ext cx="132840" cy="111960"/>
              </p14:xfrm>
            </p:contentPart>
          </mc:Choice>
          <mc:Fallback>
            <p:pic>
              <p:nvPicPr>
                <p:cNvPr id="295" name="Input penna 294">
                  <a:extLst>
                    <a:ext uri="{FF2B5EF4-FFF2-40B4-BE49-F238E27FC236}">
                      <a16:creationId xmlns:a16="http://schemas.microsoft.com/office/drawing/2014/main" id="{907AE148-82F3-1FD9-531E-2C45053F8CD1}"/>
                    </a:ext>
                  </a:extLst>
                </p:cNvPr>
                <p:cNvPicPr/>
                <p:nvPr/>
              </p:nvPicPr>
              <p:blipFill>
                <a:blip r:embed="rId401"/>
                <a:stretch>
                  <a:fillRect/>
                </a:stretch>
              </p:blipFill>
              <p:spPr>
                <a:xfrm>
                  <a:off x="7518038" y="5524733"/>
                  <a:ext cx="15408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2">
              <p14:nvContentPartPr>
                <p14:cNvPr id="296" name="Input penna 295">
                  <a:extLst>
                    <a:ext uri="{FF2B5EF4-FFF2-40B4-BE49-F238E27FC236}">
                      <a16:creationId xmlns:a16="http://schemas.microsoft.com/office/drawing/2014/main" id="{B2B4136D-19A4-1A23-F284-EABC6E9E9F33}"/>
                    </a:ext>
                  </a:extLst>
                </p14:cNvPr>
                <p14:cNvContentPartPr/>
                <p14:nvPr/>
              </p14:nvContentPartPr>
              <p14:xfrm>
                <a:off x="7821878" y="5380373"/>
                <a:ext cx="62640" cy="32760"/>
              </p14:xfrm>
            </p:contentPart>
          </mc:Choice>
          <mc:Fallback>
            <p:pic>
              <p:nvPicPr>
                <p:cNvPr id="296" name="Input penna 295">
                  <a:extLst>
                    <a:ext uri="{FF2B5EF4-FFF2-40B4-BE49-F238E27FC236}">
                      <a16:creationId xmlns:a16="http://schemas.microsoft.com/office/drawing/2014/main" id="{B2B4136D-19A4-1A23-F284-EABC6E9E9F33}"/>
                    </a:ext>
                  </a:extLst>
                </p:cNvPr>
                <p:cNvPicPr/>
                <p:nvPr/>
              </p:nvPicPr>
              <p:blipFill>
                <a:blip r:embed="rId403"/>
                <a:stretch>
                  <a:fillRect/>
                </a:stretch>
              </p:blipFill>
              <p:spPr>
                <a:xfrm>
                  <a:off x="7811438" y="5369933"/>
                  <a:ext cx="8388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4">
              <p14:nvContentPartPr>
                <p14:cNvPr id="297" name="Input penna 296">
                  <a:extLst>
                    <a:ext uri="{FF2B5EF4-FFF2-40B4-BE49-F238E27FC236}">
                      <a16:creationId xmlns:a16="http://schemas.microsoft.com/office/drawing/2014/main" id="{8CC524F8-1F44-5D16-498C-8E3FD0BFF37D}"/>
                    </a:ext>
                  </a:extLst>
                </p14:cNvPr>
                <p14:cNvContentPartPr/>
                <p14:nvPr/>
              </p14:nvContentPartPr>
              <p14:xfrm>
                <a:off x="7821518" y="5476133"/>
                <a:ext cx="92880" cy="12240"/>
              </p14:xfrm>
            </p:contentPart>
          </mc:Choice>
          <mc:Fallback>
            <p:pic>
              <p:nvPicPr>
                <p:cNvPr id="297" name="Input penna 296">
                  <a:extLst>
                    <a:ext uri="{FF2B5EF4-FFF2-40B4-BE49-F238E27FC236}">
                      <a16:creationId xmlns:a16="http://schemas.microsoft.com/office/drawing/2014/main" id="{8CC524F8-1F44-5D16-498C-8E3FD0BFF37D}"/>
                    </a:ext>
                  </a:extLst>
                </p:cNvPr>
                <p:cNvPicPr/>
                <p:nvPr/>
              </p:nvPicPr>
              <p:blipFill>
                <a:blip r:embed="rId405"/>
                <a:stretch>
                  <a:fillRect/>
                </a:stretch>
              </p:blipFill>
              <p:spPr>
                <a:xfrm>
                  <a:off x="7810718" y="5465693"/>
                  <a:ext cx="11412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6">
              <p14:nvContentPartPr>
                <p14:cNvPr id="298" name="Input penna 297">
                  <a:extLst>
                    <a:ext uri="{FF2B5EF4-FFF2-40B4-BE49-F238E27FC236}">
                      <a16:creationId xmlns:a16="http://schemas.microsoft.com/office/drawing/2014/main" id="{D7EC8A53-E81E-BA86-3AA2-606649D02862}"/>
                    </a:ext>
                  </a:extLst>
                </p14:cNvPr>
                <p14:cNvContentPartPr/>
                <p14:nvPr/>
              </p14:nvContentPartPr>
              <p14:xfrm>
                <a:off x="7995758" y="5374253"/>
                <a:ext cx="126360" cy="144720"/>
              </p14:xfrm>
            </p:contentPart>
          </mc:Choice>
          <mc:Fallback>
            <p:pic>
              <p:nvPicPr>
                <p:cNvPr id="298" name="Input penna 297">
                  <a:extLst>
                    <a:ext uri="{FF2B5EF4-FFF2-40B4-BE49-F238E27FC236}">
                      <a16:creationId xmlns:a16="http://schemas.microsoft.com/office/drawing/2014/main" id="{D7EC8A53-E81E-BA86-3AA2-606649D02862}"/>
                    </a:ext>
                  </a:extLst>
                </p:cNvPr>
                <p:cNvPicPr/>
                <p:nvPr/>
              </p:nvPicPr>
              <p:blipFill>
                <a:blip r:embed="rId407"/>
                <a:stretch>
                  <a:fillRect/>
                </a:stretch>
              </p:blipFill>
              <p:spPr>
                <a:xfrm>
                  <a:off x="7985318" y="5363453"/>
                  <a:ext cx="14760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8">
              <p14:nvContentPartPr>
                <p14:cNvPr id="299" name="Input penna 298">
                  <a:extLst>
                    <a:ext uri="{FF2B5EF4-FFF2-40B4-BE49-F238E27FC236}">
                      <a16:creationId xmlns:a16="http://schemas.microsoft.com/office/drawing/2014/main" id="{69196BAD-5083-B4FE-2B5B-90FDA242DD47}"/>
                    </a:ext>
                  </a:extLst>
                </p14:cNvPr>
                <p14:cNvContentPartPr/>
                <p14:nvPr/>
              </p14:nvContentPartPr>
              <p14:xfrm>
                <a:off x="8163518" y="5385413"/>
                <a:ext cx="100440" cy="136440"/>
              </p14:xfrm>
            </p:contentPart>
          </mc:Choice>
          <mc:Fallback>
            <p:pic>
              <p:nvPicPr>
                <p:cNvPr id="299" name="Input penna 298">
                  <a:extLst>
                    <a:ext uri="{FF2B5EF4-FFF2-40B4-BE49-F238E27FC236}">
                      <a16:creationId xmlns:a16="http://schemas.microsoft.com/office/drawing/2014/main" id="{69196BAD-5083-B4FE-2B5B-90FDA242DD47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8153078" y="5374973"/>
                  <a:ext cx="121680" cy="15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0">
              <p14:nvContentPartPr>
                <p14:cNvPr id="300" name="Input penna 299">
                  <a:extLst>
                    <a:ext uri="{FF2B5EF4-FFF2-40B4-BE49-F238E27FC236}">
                      <a16:creationId xmlns:a16="http://schemas.microsoft.com/office/drawing/2014/main" id="{09BA36EA-3D49-F5DE-0242-0090B9607BC7}"/>
                    </a:ext>
                  </a:extLst>
                </p14:cNvPr>
                <p14:cNvContentPartPr/>
                <p14:nvPr/>
              </p14:nvContentPartPr>
              <p14:xfrm>
                <a:off x="8318678" y="5387933"/>
                <a:ext cx="66240" cy="128160"/>
              </p14:xfrm>
            </p:contentPart>
          </mc:Choice>
          <mc:Fallback>
            <p:pic>
              <p:nvPicPr>
                <p:cNvPr id="300" name="Input penna 299">
                  <a:extLst>
                    <a:ext uri="{FF2B5EF4-FFF2-40B4-BE49-F238E27FC236}">
                      <a16:creationId xmlns:a16="http://schemas.microsoft.com/office/drawing/2014/main" id="{09BA36EA-3D49-F5DE-0242-0090B9607BC7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8307878" y="5377493"/>
                  <a:ext cx="8748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2">
              <p14:nvContentPartPr>
                <p14:cNvPr id="301" name="Input penna 300">
                  <a:extLst>
                    <a:ext uri="{FF2B5EF4-FFF2-40B4-BE49-F238E27FC236}">
                      <a16:creationId xmlns:a16="http://schemas.microsoft.com/office/drawing/2014/main" id="{0936225D-322A-36FB-DB34-A6A026A1C0C2}"/>
                    </a:ext>
                  </a:extLst>
                </p14:cNvPr>
                <p14:cNvContentPartPr/>
                <p14:nvPr/>
              </p14:nvContentPartPr>
              <p14:xfrm>
                <a:off x="8402558" y="5375693"/>
                <a:ext cx="161640" cy="161280"/>
              </p14:xfrm>
            </p:contentPart>
          </mc:Choice>
          <mc:Fallback>
            <p:pic>
              <p:nvPicPr>
                <p:cNvPr id="301" name="Input penna 300">
                  <a:extLst>
                    <a:ext uri="{FF2B5EF4-FFF2-40B4-BE49-F238E27FC236}">
                      <a16:creationId xmlns:a16="http://schemas.microsoft.com/office/drawing/2014/main" id="{0936225D-322A-36FB-DB34-A6A026A1C0C2}"/>
                    </a:ext>
                  </a:extLst>
                </p:cNvPr>
                <p:cNvPicPr/>
                <p:nvPr/>
              </p:nvPicPr>
              <p:blipFill>
                <a:blip r:embed="rId413"/>
                <a:stretch>
                  <a:fillRect/>
                </a:stretch>
              </p:blipFill>
              <p:spPr>
                <a:xfrm>
                  <a:off x="8391758" y="5364893"/>
                  <a:ext cx="182880" cy="182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9" name="Gruppo 318">
            <a:extLst>
              <a:ext uri="{FF2B5EF4-FFF2-40B4-BE49-F238E27FC236}">
                <a16:creationId xmlns:a16="http://schemas.microsoft.com/office/drawing/2014/main" id="{BB9865F2-92D1-C944-A40F-0038AFC507FE}"/>
              </a:ext>
            </a:extLst>
          </p:cNvPr>
          <p:cNvGrpSpPr/>
          <p:nvPr/>
        </p:nvGrpSpPr>
        <p:grpSpPr>
          <a:xfrm>
            <a:off x="7391116" y="5799802"/>
            <a:ext cx="1583280" cy="285840"/>
            <a:chOff x="7391116" y="5799802"/>
            <a:chExt cx="1583280" cy="285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14">
              <p14:nvContentPartPr>
                <p14:cNvPr id="304" name="Input penna 303">
                  <a:extLst>
                    <a:ext uri="{FF2B5EF4-FFF2-40B4-BE49-F238E27FC236}">
                      <a16:creationId xmlns:a16="http://schemas.microsoft.com/office/drawing/2014/main" id="{B20E45CB-4B65-3277-AFE5-CB8E518BB13C}"/>
                    </a:ext>
                  </a:extLst>
                </p14:cNvPr>
                <p14:cNvContentPartPr/>
                <p14:nvPr/>
              </p14:nvContentPartPr>
              <p14:xfrm>
                <a:off x="7391116" y="5805922"/>
                <a:ext cx="160920" cy="254520"/>
              </p14:xfrm>
            </p:contentPart>
          </mc:Choice>
          <mc:Fallback>
            <p:pic>
              <p:nvPicPr>
                <p:cNvPr id="304" name="Input penna 303">
                  <a:extLst>
                    <a:ext uri="{FF2B5EF4-FFF2-40B4-BE49-F238E27FC236}">
                      <a16:creationId xmlns:a16="http://schemas.microsoft.com/office/drawing/2014/main" id="{B20E45CB-4B65-3277-AFE5-CB8E518BB13C}"/>
                    </a:ext>
                  </a:extLst>
                </p:cNvPr>
                <p:cNvPicPr/>
                <p:nvPr/>
              </p:nvPicPr>
              <p:blipFill>
                <a:blip r:embed="rId415"/>
                <a:stretch>
                  <a:fillRect/>
                </a:stretch>
              </p:blipFill>
              <p:spPr>
                <a:xfrm>
                  <a:off x="7380676" y="5795482"/>
                  <a:ext cx="182160" cy="27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6">
              <p14:nvContentPartPr>
                <p14:cNvPr id="305" name="Input penna 304">
                  <a:extLst>
                    <a:ext uri="{FF2B5EF4-FFF2-40B4-BE49-F238E27FC236}">
                      <a16:creationId xmlns:a16="http://schemas.microsoft.com/office/drawing/2014/main" id="{8108C779-8EFF-4773-B33F-B0EE0B569334}"/>
                    </a:ext>
                  </a:extLst>
                </p14:cNvPr>
                <p14:cNvContentPartPr/>
                <p14:nvPr/>
              </p14:nvContentPartPr>
              <p14:xfrm>
                <a:off x="7393636" y="5922202"/>
                <a:ext cx="167040" cy="23760"/>
              </p14:xfrm>
            </p:contentPart>
          </mc:Choice>
          <mc:Fallback>
            <p:pic>
              <p:nvPicPr>
                <p:cNvPr id="305" name="Input penna 304">
                  <a:extLst>
                    <a:ext uri="{FF2B5EF4-FFF2-40B4-BE49-F238E27FC236}">
                      <a16:creationId xmlns:a16="http://schemas.microsoft.com/office/drawing/2014/main" id="{8108C779-8EFF-4773-B33F-B0EE0B569334}"/>
                    </a:ext>
                  </a:extLst>
                </p:cNvPr>
                <p:cNvPicPr/>
                <p:nvPr/>
              </p:nvPicPr>
              <p:blipFill>
                <a:blip r:embed="rId417"/>
                <a:stretch>
                  <a:fillRect/>
                </a:stretch>
              </p:blipFill>
              <p:spPr>
                <a:xfrm>
                  <a:off x="7383196" y="5911402"/>
                  <a:ext cx="18828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8">
              <p14:nvContentPartPr>
                <p14:cNvPr id="306" name="Input penna 305">
                  <a:extLst>
                    <a:ext uri="{FF2B5EF4-FFF2-40B4-BE49-F238E27FC236}">
                      <a16:creationId xmlns:a16="http://schemas.microsoft.com/office/drawing/2014/main" id="{E7E4B143-45A2-A4B8-45BE-71BF2BEBD2CD}"/>
                    </a:ext>
                  </a:extLst>
                </p14:cNvPr>
                <p14:cNvContentPartPr/>
                <p14:nvPr/>
              </p14:nvContentPartPr>
              <p14:xfrm>
                <a:off x="7680196" y="5799802"/>
                <a:ext cx="14760" cy="285840"/>
              </p14:xfrm>
            </p:contentPart>
          </mc:Choice>
          <mc:Fallback>
            <p:pic>
              <p:nvPicPr>
                <p:cNvPr id="306" name="Input penna 305">
                  <a:extLst>
                    <a:ext uri="{FF2B5EF4-FFF2-40B4-BE49-F238E27FC236}">
                      <a16:creationId xmlns:a16="http://schemas.microsoft.com/office/drawing/2014/main" id="{E7E4B143-45A2-A4B8-45BE-71BF2BEBD2CD}"/>
                    </a:ext>
                  </a:extLst>
                </p:cNvPr>
                <p:cNvPicPr/>
                <p:nvPr/>
              </p:nvPicPr>
              <p:blipFill>
                <a:blip r:embed="rId419"/>
                <a:stretch>
                  <a:fillRect/>
                </a:stretch>
              </p:blipFill>
              <p:spPr>
                <a:xfrm>
                  <a:off x="7669396" y="5789002"/>
                  <a:ext cx="36000" cy="30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0">
              <p14:nvContentPartPr>
                <p14:cNvPr id="307" name="Input penna 306">
                  <a:extLst>
                    <a:ext uri="{FF2B5EF4-FFF2-40B4-BE49-F238E27FC236}">
                      <a16:creationId xmlns:a16="http://schemas.microsoft.com/office/drawing/2014/main" id="{9033BCAF-C84D-C12B-6EB1-FD7B5BBFBDB1}"/>
                    </a:ext>
                  </a:extLst>
                </p14:cNvPr>
                <p14:cNvContentPartPr/>
                <p14:nvPr/>
              </p14:nvContentPartPr>
              <p14:xfrm>
                <a:off x="7844356" y="5843722"/>
                <a:ext cx="110160" cy="7200"/>
              </p14:xfrm>
            </p:contentPart>
          </mc:Choice>
          <mc:Fallback>
            <p:pic>
              <p:nvPicPr>
                <p:cNvPr id="307" name="Input penna 306">
                  <a:extLst>
                    <a:ext uri="{FF2B5EF4-FFF2-40B4-BE49-F238E27FC236}">
                      <a16:creationId xmlns:a16="http://schemas.microsoft.com/office/drawing/2014/main" id="{9033BCAF-C84D-C12B-6EB1-FD7B5BBFBDB1}"/>
                    </a:ext>
                  </a:extLst>
                </p:cNvPr>
                <p:cNvPicPr/>
                <p:nvPr/>
              </p:nvPicPr>
              <p:blipFill>
                <a:blip r:embed="rId421"/>
                <a:stretch>
                  <a:fillRect/>
                </a:stretch>
              </p:blipFill>
              <p:spPr>
                <a:xfrm>
                  <a:off x="7833556" y="5833282"/>
                  <a:ext cx="13140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2">
              <p14:nvContentPartPr>
                <p14:cNvPr id="308" name="Input penna 307">
                  <a:extLst>
                    <a:ext uri="{FF2B5EF4-FFF2-40B4-BE49-F238E27FC236}">
                      <a16:creationId xmlns:a16="http://schemas.microsoft.com/office/drawing/2014/main" id="{EC397BAC-F102-B31F-B690-9C899B14457C}"/>
                    </a:ext>
                  </a:extLst>
                </p14:cNvPr>
                <p14:cNvContentPartPr/>
                <p14:nvPr/>
              </p14:nvContentPartPr>
              <p14:xfrm>
                <a:off x="7830316" y="5945962"/>
                <a:ext cx="168840" cy="20520"/>
              </p14:xfrm>
            </p:contentPart>
          </mc:Choice>
          <mc:Fallback>
            <p:pic>
              <p:nvPicPr>
                <p:cNvPr id="308" name="Input penna 307">
                  <a:extLst>
                    <a:ext uri="{FF2B5EF4-FFF2-40B4-BE49-F238E27FC236}">
                      <a16:creationId xmlns:a16="http://schemas.microsoft.com/office/drawing/2014/main" id="{EC397BAC-F102-B31F-B690-9C899B14457C}"/>
                    </a:ext>
                  </a:extLst>
                </p:cNvPr>
                <p:cNvPicPr/>
                <p:nvPr/>
              </p:nvPicPr>
              <p:blipFill>
                <a:blip r:embed="rId423"/>
                <a:stretch>
                  <a:fillRect/>
                </a:stretch>
              </p:blipFill>
              <p:spPr>
                <a:xfrm>
                  <a:off x="7819876" y="5935522"/>
                  <a:ext cx="19008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4">
              <p14:nvContentPartPr>
                <p14:cNvPr id="311" name="Input penna 310">
                  <a:extLst>
                    <a:ext uri="{FF2B5EF4-FFF2-40B4-BE49-F238E27FC236}">
                      <a16:creationId xmlns:a16="http://schemas.microsoft.com/office/drawing/2014/main" id="{364C4035-1904-E28F-68CC-F76FC15C2FB4}"/>
                    </a:ext>
                  </a:extLst>
                </p14:cNvPr>
                <p14:cNvContentPartPr/>
                <p14:nvPr/>
              </p14:nvContentPartPr>
              <p14:xfrm>
                <a:off x="8126956" y="5841922"/>
                <a:ext cx="141480" cy="229320"/>
              </p14:xfrm>
            </p:contentPart>
          </mc:Choice>
          <mc:Fallback>
            <p:pic>
              <p:nvPicPr>
                <p:cNvPr id="311" name="Input penna 310">
                  <a:extLst>
                    <a:ext uri="{FF2B5EF4-FFF2-40B4-BE49-F238E27FC236}">
                      <a16:creationId xmlns:a16="http://schemas.microsoft.com/office/drawing/2014/main" id="{364C4035-1904-E28F-68CC-F76FC15C2FB4}"/>
                    </a:ext>
                  </a:extLst>
                </p:cNvPr>
                <p:cNvPicPr/>
                <p:nvPr/>
              </p:nvPicPr>
              <p:blipFill>
                <a:blip r:embed="rId425"/>
                <a:stretch>
                  <a:fillRect/>
                </a:stretch>
              </p:blipFill>
              <p:spPr>
                <a:xfrm>
                  <a:off x="8116156" y="5831482"/>
                  <a:ext cx="162720" cy="25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6">
              <p14:nvContentPartPr>
                <p14:cNvPr id="312" name="Input penna 311">
                  <a:extLst>
                    <a:ext uri="{FF2B5EF4-FFF2-40B4-BE49-F238E27FC236}">
                      <a16:creationId xmlns:a16="http://schemas.microsoft.com/office/drawing/2014/main" id="{B8DFB252-CBD4-1DC6-07D0-2444B628617B}"/>
                    </a:ext>
                  </a:extLst>
                </p14:cNvPr>
                <p14:cNvContentPartPr/>
                <p14:nvPr/>
              </p14:nvContentPartPr>
              <p14:xfrm>
                <a:off x="8308756" y="5854522"/>
                <a:ext cx="19800" cy="76680"/>
              </p14:xfrm>
            </p:contentPart>
          </mc:Choice>
          <mc:Fallback>
            <p:pic>
              <p:nvPicPr>
                <p:cNvPr id="312" name="Input penna 311">
                  <a:extLst>
                    <a:ext uri="{FF2B5EF4-FFF2-40B4-BE49-F238E27FC236}">
                      <a16:creationId xmlns:a16="http://schemas.microsoft.com/office/drawing/2014/main" id="{B8DFB252-CBD4-1DC6-07D0-2444B628617B}"/>
                    </a:ext>
                  </a:extLst>
                </p:cNvPr>
                <p:cNvPicPr/>
                <p:nvPr/>
              </p:nvPicPr>
              <p:blipFill>
                <a:blip r:embed="rId427"/>
                <a:stretch>
                  <a:fillRect/>
                </a:stretch>
              </p:blipFill>
              <p:spPr>
                <a:xfrm>
                  <a:off x="8298316" y="5844082"/>
                  <a:ext cx="41040" cy="9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8">
              <p14:nvContentPartPr>
                <p14:cNvPr id="313" name="Input penna 312">
                  <a:extLst>
                    <a:ext uri="{FF2B5EF4-FFF2-40B4-BE49-F238E27FC236}">
                      <a16:creationId xmlns:a16="http://schemas.microsoft.com/office/drawing/2014/main" id="{3183775A-E63D-223D-2F6F-DBE964DC075C}"/>
                    </a:ext>
                  </a:extLst>
                </p14:cNvPr>
                <p14:cNvContentPartPr/>
                <p14:nvPr/>
              </p14:nvContentPartPr>
              <p14:xfrm>
                <a:off x="8345116" y="5887282"/>
                <a:ext cx="55440" cy="79920"/>
              </p14:xfrm>
            </p:contentPart>
          </mc:Choice>
          <mc:Fallback>
            <p:pic>
              <p:nvPicPr>
                <p:cNvPr id="313" name="Input penna 312">
                  <a:extLst>
                    <a:ext uri="{FF2B5EF4-FFF2-40B4-BE49-F238E27FC236}">
                      <a16:creationId xmlns:a16="http://schemas.microsoft.com/office/drawing/2014/main" id="{3183775A-E63D-223D-2F6F-DBE964DC075C}"/>
                    </a:ext>
                  </a:extLst>
                </p:cNvPr>
                <p:cNvPicPr/>
                <p:nvPr/>
              </p:nvPicPr>
              <p:blipFill>
                <a:blip r:embed="rId429"/>
                <a:stretch>
                  <a:fillRect/>
                </a:stretch>
              </p:blipFill>
              <p:spPr>
                <a:xfrm>
                  <a:off x="8334676" y="5876842"/>
                  <a:ext cx="76680" cy="10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0">
              <p14:nvContentPartPr>
                <p14:cNvPr id="314" name="Input penna 313">
                  <a:extLst>
                    <a:ext uri="{FF2B5EF4-FFF2-40B4-BE49-F238E27FC236}">
                      <a16:creationId xmlns:a16="http://schemas.microsoft.com/office/drawing/2014/main" id="{54006DF4-2594-B470-1D79-67D591B20B5E}"/>
                    </a:ext>
                  </a:extLst>
                </p14:cNvPr>
                <p14:cNvContentPartPr/>
                <p14:nvPr/>
              </p14:nvContentPartPr>
              <p14:xfrm>
                <a:off x="8454556" y="5876842"/>
                <a:ext cx="69840" cy="128160"/>
              </p14:xfrm>
            </p:contentPart>
          </mc:Choice>
          <mc:Fallback>
            <p:pic>
              <p:nvPicPr>
                <p:cNvPr id="314" name="Input penna 313">
                  <a:extLst>
                    <a:ext uri="{FF2B5EF4-FFF2-40B4-BE49-F238E27FC236}">
                      <a16:creationId xmlns:a16="http://schemas.microsoft.com/office/drawing/2014/main" id="{54006DF4-2594-B470-1D79-67D591B20B5E}"/>
                    </a:ext>
                  </a:extLst>
                </p:cNvPr>
                <p:cNvPicPr/>
                <p:nvPr/>
              </p:nvPicPr>
              <p:blipFill>
                <a:blip r:embed="rId431"/>
                <a:stretch>
                  <a:fillRect/>
                </a:stretch>
              </p:blipFill>
              <p:spPr>
                <a:xfrm>
                  <a:off x="8443756" y="5866042"/>
                  <a:ext cx="9108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2">
              <p14:nvContentPartPr>
                <p14:cNvPr id="315" name="Input penna 314">
                  <a:extLst>
                    <a:ext uri="{FF2B5EF4-FFF2-40B4-BE49-F238E27FC236}">
                      <a16:creationId xmlns:a16="http://schemas.microsoft.com/office/drawing/2014/main" id="{F67B36FE-1B13-65AD-67F8-FF9577ACBC01}"/>
                    </a:ext>
                  </a:extLst>
                </p14:cNvPr>
                <p14:cNvContentPartPr/>
                <p14:nvPr/>
              </p14:nvContentPartPr>
              <p14:xfrm>
                <a:off x="8598556" y="5881162"/>
                <a:ext cx="49320" cy="130680"/>
              </p14:xfrm>
            </p:contentPart>
          </mc:Choice>
          <mc:Fallback>
            <p:pic>
              <p:nvPicPr>
                <p:cNvPr id="315" name="Input penna 314">
                  <a:extLst>
                    <a:ext uri="{FF2B5EF4-FFF2-40B4-BE49-F238E27FC236}">
                      <a16:creationId xmlns:a16="http://schemas.microsoft.com/office/drawing/2014/main" id="{F67B36FE-1B13-65AD-67F8-FF9577ACBC01}"/>
                    </a:ext>
                  </a:extLst>
                </p:cNvPr>
                <p:cNvPicPr/>
                <p:nvPr/>
              </p:nvPicPr>
              <p:blipFill>
                <a:blip r:embed="rId433"/>
                <a:stretch>
                  <a:fillRect/>
                </a:stretch>
              </p:blipFill>
              <p:spPr>
                <a:xfrm>
                  <a:off x="8587756" y="5870362"/>
                  <a:ext cx="70560" cy="15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4">
              <p14:nvContentPartPr>
                <p14:cNvPr id="316" name="Input penna 315">
                  <a:extLst>
                    <a:ext uri="{FF2B5EF4-FFF2-40B4-BE49-F238E27FC236}">
                      <a16:creationId xmlns:a16="http://schemas.microsoft.com/office/drawing/2014/main" id="{B13BA8F8-6C41-8B45-2ACF-A20469B27F68}"/>
                    </a:ext>
                  </a:extLst>
                </p14:cNvPr>
                <p14:cNvContentPartPr/>
                <p14:nvPr/>
              </p14:nvContentPartPr>
              <p14:xfrm>
                <a:off x="8705476" y="5908882"/>
                <a:ext cx="1440" cy="54000"/>
              </p14:xfrm>
            </p:contentPart>
          </mc:Choice>
          <mc:Fallback>
            <p:pic>
              <p:nvPicPr>
                <p:cNvPr id="316" name="Input penna 315">
                  <a:extLst>
                    <a:ext uri="{FF2B5EF4-FFF2-40B4-BE49-F238E27FC236}">
                      <a16:creationId xmlns:a16="http://schemas.microsoft.com/office/drawing/2014/main" id="{B13BA8F8-6C41-8B45-2ACF-A20469B27F68}"/>
                    </a:ext>
                  </a:extLst>
                </p:cNvPr>
                <p:cNvPicPr/>
                <p:nvPr/>
              </p:nvPicPr>
              <p:blipFill>
                <a:blip r:embed="rId435"/>
                <a:stretch>
                  <a:fillRect/>
                </a:stretch>
              </p:blipFill>
              <p:spPr>
                <a:xfrm>
                  <a:off x="8695036" y="5898082"/>
                  <a:ext cx="22680" cy="7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6">
              <p14:nvContentPartPr>
                <p14:cNvPr id="317" name="Input penna 316">
                  <a:extLst>
                    <a:ext uri="{FF2B5EF4-FFF2-40B4-BE49-F238E27FC236}">
                      <a16:creationId xmlns:a16="http://schemas.microsoft.com/office/drawing/2014/main" id="{791AFACB-610D-4EE6-DF95-300B76107579}"/>
                    </a:ext>
                  </a:extLst>
                </p14:cNvPr>
                <p14:cNvContentPartPr/>
                <p14:nvPr/>
              </p14:nvContentPartPr>
              <p14:xfrm>
                <a:off x="8817076" y="5911402"/>
                <a:ext cx="157320" cy="59040"/>
              </p14:xfrm>
            </p:contentPart>
          </mc:Choice>
          <mc:Fallback>
            <p:pic>
              <p:nvPicPr>
                <p:cNvPr id="317" name="Input penna 316">
                  <a:extLst>
                    <a:ext uri="{FF2B5EF4-FFF2-40B4-BE49-F238E27FC236}">
                      <a16:creationId xmlns:a16="http://schemas.microsoft.com/office/drawing/2014/main" id="{791AFACB-610D-4EE6-DF95-300B76107579}"/>
                    </a:ext>
                  </a:extLst>
                </p:cNvPr>
                <p:cNvPicPr/>
                <p:nvPr/>
              </p:nvPicPr>
              <p:blipFill>
                <a:blip r:embed="rId437"/>
                <a:stretch>
                  <a:fillRect/>
                </a:stretch>
              </p:blipFill>
              <p:spPr>
                <a:xfrm>
                  <a:off x="8806636" y="5900602"/>
                  <a:ext cx="178560" cy="80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9" name="Gruppo 328">
            <a:extLst>
              <a:ext uri="{FF2B5EF4-FFF2-40B4-BE49-F238E27FC236}">
                <a16:creationId xmlns:a16="http://schemas.microsoft.com/office/drawing/2014/main" id="{CF1279BC-A1AF-1770-D178-AE77EDCB9D7C}"/>
              </a:ext>
            </a:extLst>
          </p:cNvPr>
          <p:cNvGrpSpPr/>
          <p:nvPr/>
        </p:nvGrpSpPr>
        <p:grpSpPr>
          <a:xfrm>
            <a:off x="5182905" y="4829444"/>
            <a:ext cx="482400" cy="242280"/>
            <a:chOff x="5182905" y="4829444"/>
            <a:chExt cx="482400" cy="242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38">
              <p14:nvContentPartPr>
                <p14:cNvPr id="320" name="Input penna 319">
                  <a:extLst>
                    <a:ext uri="{FF2B5EF4-FFF2-40B4-BE49-F238E27FC236}">
                      <a16:creationId xmlns:a16="http://schemas.microsoft.com/office/drawing/2014/main" id="{50647AFD-F5E8-4DEF-9394-63AF0629ABE2}"/>
                    </a:ext>
                  </a:extLst>
                </p14:cNvPr>
                <p14:cNvContentPartPr/>
                <p14:nvPr/>
              </p14:nvContentPartPr>
              <p14:xfrm>
                <a:off x="5182905" y="4829444"/>
                <a:ext cx="106200" cy="34560"/>
              </p14:xfrm>
            </p:contentPart>
          </mc:Choice>
          <mc:Fallback>
            <p:pic>
              <p:nvPicPr>
                <p:cNvPr id="320" name="Input penna 319">
                  <a:extLst>
                    <a:ext uri="{FF2B5EF4-FFF2-40B4-BE49-F238E27FC236}">
                      <a16:creationId xmlns:a16="http://schemas.microsoft.com/office/drawing/2014/main" id="{50647AFD-F5E8-4DEF-9394-63AF0629ABE2}"/>
                    </a:ext>
                  </a:extLst>
                </p:cNvPr>
                <p:cNvPicPr/>
                <p:nvPr/>
              </p:nvPicPr>
              <p:blipFill>
                <a:blip r:embed="rId439"/>
                <a:stretch>
                  <a:fillRect/>
                </a:stretch>
              </p:blipFill>
              <p:spPr>
                <a:xfrm>
                  <a:off x="5172105" y="4818644"/>
                  <a:ext cx="127440" cy="5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0">
              <p14:nvContentPartPr>
                <p14:cNvPr id="321" name="Input penna 320">
                  <a:extLst>
                    <a:ext uri="{FF2B5EF4-FFF2-40B4-BE49-F238E27FC236}">
                      <a16:creationId xmlns:a16="http://schemas.microsoft.com/office/drawing/2014/main" id="{18531B6E-02CE-6B2C-81F8-FBBFF01C93F9}"/>
                    </a:ext>
                  </a:extLst>
                </p14:cNvPr>
                <p14:cNvContentPartPr/>
                <p14:nvPr/>
              </p14:nvContentPartPr>
              <p14:xfrm>
                <a:off x="5188305" y="4905044"/>
                <a:ext cx="91080" cy="22320"/>
              </p14:xfrm>
            </p:contentPart>
          </mc:Choice>
          <mc:Fallback>
            <p:pic>
              <p:nvPicPr>
                <p:cNvPr id="321" name="Input penna 320">
                  <a:extLst>
                    <a:ext uri="{FF2B5EF4-FFF2-40B4-BE49-F238E27FC236}">
                      <a16:creationId xmlns:a16="http://schemas.microsoft.com/office/drawing/2014/main" id="{18531B6E-02CE-6B2C-81F8-FBBFF01C93F9}"/>
                    </a:ext>
                  </a:extLst>
                </p:cNvPr>
                <p:cNvPicPr/>
                <p:nvPr/>
              </p:nvPicPr>
              <p:blipFill>
                <a:blip r:embed="rId441"/>
                <a:stretch>
                  <a:fillRect/>
                </a:stretch>
              </p:blipFill>
              <p:spPr>
                <a:xfrm>
                  <a:off x="5177865" y="4894244"/>
                  <a:ext cx="11232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2">
              <p14:nvContentPartPr>
                <p14:cNvPr id="322" name="Input penna 321">
                  <a:extLst>
                    <a:ext uri="{FF2B5EF4-FFF2-40B4-BE49-F238E27FC236}">
                      <a16:creationId xmlns:a16="http://schemas.microsoft.com/office/drawing/2014/main" id="{E7C38E39-8207-DEA3-5EBC-88EF0796734F}"/>
                    </a:ext>
                  </a:extLst>
                </p14:cNvPr>
                <p14:cNvContentPartPr/>
                <p14:nvPr/>
              </p14:nvContentPartPr>
              <p14:xfrm>
                <a:off x="5225745" y="4975604"/>
                <a:ext cx="75600" cy="63360"/>
              </p14:xfrm>
            </p:contentPart>
          </mc:Choice>
          <mc:Fallback>
            <p:pic>
              <p:nvPicPr>
                <p:cNvPr id="322" name="Input penna 321">
                  <a:extLst>
                    <a:ext uri="{FF2B5EF4-FFF2-40B4-BE49-F238E27FC236}">
                      <a16:creationId xmlns:a16="http://schemas.microsoft.com/office/drawing/2014/main" id="{E7C38E39-8207-DEA3-5EBC-88EF0796734F}"/>
                    </a:ext>
                  </a:extLst>
                </p:cNvPr>
                <p:cNvPicPr/>
                <p:nvPr/>
              </p:nvPicPr>
              <p:blipFill>
                <a:blip r:embed="rId443"/>
                <a:stretch>
                  <a:fillRect/>
                </a:stretch>
              </p:blipFill>
              <p:spPr>
                <a:xfrm>
                  <a:off x="5214945" y="4964804"/>
                  <a:ext cx="96840" cy="8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4">
              <p14:nvContentPartPr>
                <p14:cNvPr id="323" name="Input penna 322">
                  <a:extLst>
                    <a:ext uri="{FF2B5EF4-FFF2-40B4-BE49-F238E27FC236}">
                      <a16:creationId xmlns:a16="http://schemas.microsoft.com/office/drawing/2014/main" id="{FEB07932-9092-6632-3661-366CC356E6B1}"/>
                    </a:ext>
                  </a:extLst>
                </p14:cNvPr>
                <p14:cNvContentPartPr/>
                <p14:nvPr/>
              </p14:nvContentPartPr>
              <p14:xfrm>
                <a:off x="5367585" y="4851404"/>
                <a:ext cx="15480" cy="201240"/>
              </p14:xfrm>
            </p:contentPart>
          </mc:Choice>
          <mc:Fallback>
            <p:pic>
              <p:nvPicPr>
                <p:cNvPr id="323" name="Input penna 322">
                  <a:extLst>
                    <a:ext uri="{FF2B5EF4-FFF2-40B4-BE49-F238E27FC236}">
                      <a16:creationId xmlns:a16="http://schemas.microsoft.com/office/drawing/2014/main" id="{FEB07932-9092-6632-3661-366CC356E6B1}"/>
                    </a:ext>
                  </a:extLst>
                </p:cNvPr>
                <p:cNvPicPr/>
                <p:nvPr/>
              </p:nvPicPr>
              <p:blipFill>
                <a:blip r:embed="rId445"/>
                <a:stretch>
                  <a:fillRect/>
                </a:stretch>
              </p:blipFill>
              <p:spPr>
                <a:xfrm>
                  <a:off x="5357145" y="4840964"/>
                  <a:ext cx="36720" cy="22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6">
              <p14:nvContentPartPr>
                <p14:cNvPr id="324" name="Input penna 323">
                  <a:extLst>
                    <a:ext uri="{FF2B5EF4-FFF2-40B4-BE49-F238E27FC236}">
                      <a16:creationId xmlns:a16="http://schemas.microsoft.com/office/drawing/2014/main" id="{42E3C988-F2D3-86FB-E896-1F885033214B}"/>
                    </a:ext>
                  </a:extLst>
                </p14:cNvPr>
                <p14:cNvContentPartPr/>
                <p14:nvPr/>
              </p14:nvContentPartPr>
              <p14:xfrm>
                <a:off x="5376225" y="4979924"/>
                <a:ext cx="59040" cy="3600"/>
              </p14:xfrm>
            </p:contentPart>
          </mc:Choice>
          <mc:Fallback>
            <p:pic>
              <p:nvPicPr>
                <p:cNvPr id="324" name="Input penna 323">
                  <a:extLst>
                    <a:ext uri="{FF2B5EF4-FFF2-40B4-BE49-F238E27FC236}">
                      <a16:creationId xmlns:a16="http://schemas.microsoft.com/office/drawing/2014/main" id="{42E3C988-F2D3-86FB-E896-1F885033214B}"/>
                    </a:ext>
                  </a:extLst>
                </p:cNvPr>
                <p:cNvPicPr/>
                <p:nvPr/>
              </p:nvPicPr>
              <p:blipFill>
                <a:blip r:embed="rId447"/>
                <a:stretch>
                  <a:fillRect/>
                </a:stretch>
              </p:blipFill>
              <p:spPr>
                <a:xfrm>
                  <a:off x="5365425" y="4969484"/>
                  <a:ext cx="8028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8">
              <p14:nvContentPartPr>
                <p14:cNvPr id="325" name="Input penna 324">
                  <a:extLst>
                    <a:ext uri="{FF2B5EF4-FFF2-40B4-BE49-F238E27FC236}">
                      <a16:creationId xmlns:a16="http://schemas.microsoft.com/office/drawing/2014/main" id="{7A4B52DF-8F43-1F47-B15C-BC967A1244EC}"/>
                    </a:ext>
                  </a:extLst>
                </p14:cNvPr>
                <p14:cNvContentPartPr/>
                <p14:nvPr/>
              </p14:nvContentPartPr>
              <p14:xfrm>
                <a:off x="5508705" y="4862204"/>
                <a:ext cx="129960" cy="122760"/>
              </p14:xfrm>
            </p:contentPart>
          </mc:Choice>
          <mc:Fallback>
            <p:pic>
              <p:nvPicPr>
                <p:cNvPr id="325" name="Input penna 324">
                  <a:extLst>
                    <a:ext uri="{FF2B5EF4-FFF2-40B4-BE49-F238E27FC236}">
                      <a16:creationId xmlns:a16="http://schemas.microsoft.com/office/drawing/2014/main" id="{7A4B52DF-8F43-1F47-B15C-BC967A1244EC}"/>
                    </a:ext>
                  </a:extLst>
                </p:cNvPr>
                <p:cNvPicPr/>
                <p:nvPr/>
              </p:nvPicPr>
              <p:blipFill>
                <a:blip r:embed="rId449"/>
                <a:stretch>
                  <a:fillRect/>
                </a:stretch>
              </p:blipFill>
              <p:spPr>
                <a:xfrm>
                  <a:off x="5498265" y="4851404"/>
                  <a:ext cx="15120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0">
              <p14:nvContentPartPr>
                <p14:cNvPr id="326" name="Input penna 325">
                  <a:extLst>
                    <a:ext uri="{FF2B5EF4-FFF2-40B4-BE49-F238E27FC236}">
                      <a16:creationId xmlns:a16="http://schemas.microsoft.com/office/drawing/2014/main" id="{FC6221D4-8052-3535-767F-D2162077BFEB}"/>
                    </a:ext>
                  </a:extLst>
                </p14:cNvPr>
                <p14:cNvContentPartPr/>
                <p14:nvPr/>
              </p14:nvContentPartPr>
              <p14:xfrm>
                <a:off x="5564505" y="4968764"/>
                <a:ext cx="8640" cy="56520"/>
              </p14:xfrm>
            </p:contentPart>
          </mc:Choice>
          <mc:Fallback>
            <p:pic>
              <p:nvPicPr>
                <p:cNvPr id="326" name="Input penna 325">
                  <a:extLst>
                    <a:ext uri="{FF2B5EF4-FFF2-40B4-BE49-F238E27FC236}">
                      <a16:creationId xmlns:a16="http://schemas.microsoft.com/office/drawing/2014/main" id="{FC6221D4-8052-3535-767F-D2162077BFEB}"/>
                    </a:ext>
                  </a:extLst>
                </p:cNvPr>
                <p:cNvPicPr/>
                <p:nvPr/>
              </p:nvPicPr>
              <p:blipFill>
                <a:blip r:embed="rId451"/>
                <a:stretch>
                  <a:fillRect/>
                </a:stretch>
              </p:blipFill>
              <p:spPr>
                <a:xfrm>
                  <a:off x="5553705" y="4957964"/>
                  <a:ext cx="29880" cy="7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2">
              <p14:nvContentPartPr>
                <p14:cNvPr id="327" name="Input penna 326">
                  <a:extLst>
                    <a:ext uri="{FF2B5EF4-FFF2-40B4-BE49-F238E27FC236}">
                      <a16:creationId xmlns:a16="http://schemas.microsoft.com/office/drawing/2014/main" id="{9A880AA3-C124-B25B-435B-8AD341E81333}"/>
                    </a:ext>
                  </a:extLst>
                </p14:cNvPr>
                <p14:cNvContentPartPr/>
                <p14:nvPr/>
              </p14:nvContentPartPr>
              <p14:xfrm>
                <a:off x="5467665" y="5032124"/>
                <a:ext cx="197640" cy="39600"/>
              </p14:xfrm>
            </p:contentPart>
          </mc:Choice>
          <mc:Fallback>
            <p:pic>
              <p:nvPicPr>
                <p:cNvPr id="327" name="Input penna 326">
                  <a:extLst>
                    <a:ext uri="{FF2B5EF4-FFF2-40B4-BE49-F238E27FC236}">
                      <a16:creationId xmlns:a16="http://schemas.microsoft.com/office/drawing/2014/main" id="{9A880AA3-C124-B25B-435B-8AD341E81333}"/>
                    </a:ext>
                  </a:extLst>
                </p:cNvPr>
                <p:cNvPicPr/>
                <p:nvPr/>
              </p:nvPicPr>
              <p:blipFill>
                <a:blip r:embed="rId453"/>
                <a:stretch>
                  <a:fillRect/>
                </a:stretch>
              </p:blipFill>
              <p:spPr>
                <a:xfrm>
                  <a:off x="5456865" y="5021684"/>
                  <a:ext cx="218880" cy="60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5" name="Gruppo 354">
            <a:extLst>
              <a:ext uri="{FF2B5EF4-FFF2-40B4-BE49-F238E27FC236}">
                <a16:creationId xmlns:a16="http://schemas.microsoft.com/office/drawing/2014/main" id="{78D43458-7FD4-3C7D-41C0-7406C13F109F}"/>
              </a:ext>
            </a:extLst>
          </p:cNvPr>
          <p:cNvGrpSpPr/>
          <p:nvPr/>
        </p:nvGrpSpPr>
        <p:grpSpPr>
          <a:xfrm>
            <a:off x="9560693" y="5128333"/>
            <a:ext cx="2083162" cy="351799"/>
            <a:chOff x="9560693" y="5128333"/>
            <a:chExt cx="2083162" cy="351799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54">
              <p14:nvContentPartPr>
                <p14:cNvPr id="330" name="Input penna 329">
                  <a:extLst>
                    <a:ext uri="{FF2B5EF4-FFF2-40B4-BE49-F238E27FC236}">
                      <a16:creationId xmlns:a16="http://schemas.microsoft.com/office/drawing/2014/main" id="{D4F51F4A-BE8C-CA1C-9F4B-008203C98750}"/>
                    </a:ext>
                  </a:extLst>
                </p14:cNvPr>
                <p14:cNvContentPartPr/>
                <p14:nvPr/>
              </p14:nvContentPartPr>
              <p14:xfrm>
                <a:off x="9560693" y="5184212"/>
                <a:ext cx="134280" cy="190080"/>
              </p14:xfrm>
            </p:contentPart>
          </mc:Choice>
          <mc:Fallback>
            <p:pic>
              <p:nvPicPr>
                <p:cNvPr id="330" name="Input penna 329">
                  <a:extLst>
                    <a:ext uri="{FF2B5EF4-FFF2-40B4-BE49-F238E27FC236}">
                      <a16:creationId xmlns:a16="http://schemas.microsoft.com/office/drawing/2014/main" id="{D4F51F4A-BE8C-CA1C-9F4B-008203C98750}"/>
                    </a:ext>
                  </a:extLst>
                </p:cNvPr>
                <p:cNvPicPr/>
                <p:nvPr/>
              </p:nvPicPr>
              <p:blipFill>
                <a:blip r:embed="rId455"/>
                <a:stretch>
                  <a:fillRect/>
                </a:stretch>
              </p:blipFill>
              <p:spPr>
                <a:xfrm>
                  <a:off x="9549893" y="5173412"/>
                  <a:ext cx="155520" cy="21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6">
              <p14:nvContentPartPr>
                <p14:cNvPr id="331" name="Input penna 330">
                  <a:extLst>
                    <a:ext uri="{FF2B5EF4-FFF2-40B4-BE49-F238E27FC236}">
                      <a16:creationId xmlns:a16="http://schemas.microsoft.com/office/drawing/2014/main" id="{816CAEE5-41BF-8C57-8403-0E377C7D854D}"/>
                    </a:ext>
                  </a:extLst>
                </p14:cNvPr>
                <p14:cNvContentPartPr/>
                <p14:nvPr/>
              </p14:nvContentPartPr>
              <p14:xfrm>
                <a:off x="9609653" y="5264132"/>
                <a:ext cx="62280" cy="127080"/>
              </p14:xfrm>
            </p:contentPart>
          </mc:Choice>
          <mc:Fallback>
            <p:pic>
              <p:nvPicPr>
                <p:cNvPr id="331" name="Input penna 330">
                  <a:extLst>
                    <a:ext uri="{FF2B5EF4-FFF2-40B4-BE49-F238E27FC236}">
                      <a16:creationId xmlns:a16="http://schemas.microsoft.com/office/drawing/2014/main" id="{816CAEE5-41BF-8C57-8403-0E377C7D854D}"/>
                    </a:ext>
                  </a:extLst>
                </p:cNvPr>
                <p:cNvPicPr/>
                <p:nvPr/>
              </p:nvPicPr>
              <p:blipFill>
                <a:blip r:embed="rId457"/>
                <a:stretch>
                  <a:fillRect/>
                </a:stretch>
              </p:blipFill>
              <p:spPr>
                <a:xfrm>
                  <a:off x="9598853" y="5253692"/>
                  <a:ext cx="83520" cy="14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8">
              <p14:nvContentPartPr>
                <p14:cNvPr id="332" name="Input penna 331">
                  <a:extLst>
                    <a:ext uri="{FF2B5EF4-FFF2-40B4-BE49-F238E27FC236}">
                      <a16:creationId xmlns:a16="http://schemas.microsoft.com/office/drawing/2014/main" id="{729468B0-BBE9-1750-C50B-641946627E2A}"/>
                    </a:ext>
                  </a:extLst>
                </p14:cNvPr>
                <p14:cNvContentPartPr/>
                <p14:nvPr/>
              </p14:nvContentPartPr>
              <p14:xfrm>
                <a:off x="9702173" y="5235332"/>
                <a:ext cx="73080" cy="155880"/>
              </p14:xfrm>
            </p:contentPart>
          </mc:Choice>
          <mc:Fallback>
            <p:pic>
              <p:nvPicPr>
                <p:cNvPr id="332" name="Input penna 331">
                  <a:extLst>
                    <a:ext uri="{FF2B5EF4-FFF2-40B4-BE49-F238E27FC236}">
                      <a16:creationId xmlns:a16="http://schemas.microsoft.com/office/drawing/2014/main" id="{729468B0-BBE9-1750-C50B-641946627E2A}"/>
                    </a:ext>
                  </a:extLst>
                </p:cNvPr>
                <p:cNvPicPr/>
                <p:nvPr/>
              </p:nvPicPr>
              <p:blipFill>
                <a:blip r:embed="rId459"/>
                <a:stretch>
                  <a:fillRect/>
                </a:stretch>
              </p:blipFill>
              <p:spPr>
                <a:xfrm>
                  <a:off x="9691733" y="5224532"/>
                  <a:ext cx="9432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0">
              <p14:nvContentPartPr>
                <p14:cNvPr id="333" name="Input penna 332">
                  <a:extLst>
                    <a:ext uri="{FF2B5EF4-FFF2-40B4-BE49-F238E27FC236}">
                      <a16:creationId xmlns:a16="http://schemas.microsoft.com/office/drawing/2014/main" id="{3BE4A18B-A7FB-0057-2409-54D18ED85E3B}"/>
                    </a:ext>
                  </a:extLst>
                </p14:cNvPr>
                <p14:cNvContentPartPr/>
                <p14:nvPr/>
              </p14:nvContentPartPr>
              <p14:xfrm>
                <a:off x="9742133" y="5322452"/>
                <a:ext cx="72000" cy="52920"/>
              </p14:xfrm>
            </p:contentPart>
          </mc:Choice>
          <mc:Fallback>
            <p:pic>
              <p:nvPicPr>
                <p:cNvPr id="333" name="Input penna 332">
                  <a:extLst>
                    <a:ext uri="{FF2B5EF4-FFF2-40B4-BE49-F238E27FC236}">
                      <a16:creationId xmlns:a16="http://schemas.microsoft.com/office/drawing/2014/main" id="{3BE4A18B-A7FB-0057-2409-54D18ED85E3B}"/>
                    </a:ext>
                  </a:extLst>
                </p:cNvPr>
                <p:cNvPicPr/>
                <p:nvPr/>
              </p:nvPicPr>
              <p:blipFill>
                <a:blip r:embed="rId461"/>
                <a:stretch>
                  <a:fillRect/>
                </a:stretch>
              </p:blipFill>
              <p:spPr>
                <a:xfrm>
                  <a:off x="9731693" y="5312012"/>
                  <a:ext cx="93240" cy="7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2">
              <p14:nvContentPartPr>
                <p14:cNvPr id="334" name="Input penna 333">
                  <a:extLst>
                    <a:ext uri="{FF2B5EF4-FFF2-40B4-BE49-F238E27FC236}">
                      <a16:creationId xmlns:a16="http://schemas.microsoft.com/office/drawing/2014/main" id="{D7536CFE-FE27-306B-28CD-59DF65DC74C7}"/>
                    </a:ext>
                  </a:extLst>
                </p14:cNvPr>
                <p14:cNvContentPartPr/>
                <p14:nvPr/>
              </p14:nvContentPartPr>
              <p14:xfrm>
                <a:off x="9892613" y="5186012"/>
                <a:ext cx="16200" cy="212760"/>
              </p14:xfrm>
            </p:contentPart>
          </mc:Choice>
          <mc:Fallback>
            <p:pic>
              <p:nvPicPr>
                <p:cNvPr id="334" name="Input penna 333">
                  <a:extLst>
                    <a:ext uri="{FF2B5EF4-FFF2-40B4-BE49-F238E27FC236}">
                      <a16:creationId xmlns:a16="http://schemas.microsoft.com/office/drawing/2014/main" id="{D7536CFE-FE27-306B-28CD-59DF65DC74C7}"/>
                    </a:ext>
                  </a:extLst>
                </p:cNvPr>
                <p:cNvPicPr/>
                <p:nvPr/>
              </p:nvPicPr>
              <p:blipFill>
                <a:blip r:embed="rId463"/>
                <a:stretch>
                  <a:fillRect/>
                </a:stretch>
              </p:blipFill>
              <p:spPr>
                <a:xfrm>
                  <a:off x="9881813" y="5175572"/>
                  <a:ext cx="37440" cy="23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4">
              <p14:nvContentPartPr>
                <p14:cNvPr id="335" name="Input penna 334">
                  <a:extLst>
                    <a:ext uri="{FF2B5EF4-FFF2-40B4-BE49-F238E27FC236}">
                      <a16:creationId xmlns:a16="http://schemas.microsoft.com/office/drawing/2014/main" id="{C6B61D16-D879-C0AB-F652-9E3B3C87C3CA}"/>
                    </a:ext>
                  </a:extLst>
                </p14:cNvPr>
                <p14:cNvContentPartPr/>
                <p14:nvPr/>
              </p14:nvContentPartPr>
              <p14:xfrm>
                <a:off x="9886493" y="5328572"/>
                <a:ext cx="107640" cy="4320"/>
              </p14:xfrm>
            </p:contentPart>
          </mc:Choice>
          <mc:Fallback>
            <p:pic>
              <p:nvPicPr>
                <p:cNvPr id="335" name="Input penna 334">
                  <a:extLst>
                    <a:ext uri="{FF2B5EF4-FFF2-40B4-BE49-F238E27FC236}">
                      <a16:creationId xmlns:a16="http://schemas.microsoft.com/office/drawing/2014/main" id="{C6B61D16-D879-C0AB-F652-9E3B3C87C3CA}"/>
                    </a:ext>
                  </a:extLst>
                </p:cNvPr>
                <p:cNvPicPr/>
                <p:nvPr/>
              </p:nvPicPr>
              <p:blipFill>
                <a:blip r:embed="rId465"/>
                <a:stretch>
                  <a:fillRect/>
                </a:stretch>
              </p:blipFill>
              <p:spPr>
                <a:xfrm>
                  <a:off x="9875693" y="5317772"/>
                  <a:ext cx="12888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6">
              <p14:nvContentPartPr>
                <p14:cNvPr id="336" name="Input penna 335">
                  <a:extLst>
                    <a:ext uri="{FF2B5EF4-FFF2-40B4-BE49-F238E27FC236}">
                      <a16:creationId xmlns:a16="http://schemas.microsoft.com/office/drawing/2014/main" id="{415AD1E5-C45C-B32C-1A35-22DD6E0629E9}"/>
                    </a:ext>
                  </a:extLst>
                </p14:cNvPr>
                <p14:cNvContentPartPr/>
                <p14:nvPr/>
              </p14:nvContentPartPr>
              <p14:xfrm>
                <a:off x="10085213" y="5209412"/>
                <a:ext cx="124560" cy="110880"/>
              </p14:xfrm>
            </p:contentPart>
          </mc:Choice>
          <mc:Fallback>
            <p:pic>
              <p:nvPicPr>
                <p:cNvPr id="336" name="Input penna 335">
                  <a:extLst>
                    <a:ext uri="{FF2B5EF4-FFF2-40B4-BE49-F238E27FC236}">
                      <a16:creationId xmlns:a16="http://schemas.microsoft.com/office/drawing/2014/main" id="{415AD1E5-C45C-B32C-1A35-22DD6E0629E9}"/>
                    </a:ext>
                  </a:extLst>
                </p:cNvPr>
                <p:cNvPicPr/>
                <p:nvPr/>
              </p:nvPicPr>
              <p:blipFill>
                <a:blip r:embed="rId467"/>
                <a:stretch>
                  <a:fillRect/>
                </a:stretch>
              </p:blipFill>
              <p:spPr>
                <a:xfrm>
                  <a:off x="10074413" y="5198612"/>
                  <a:ext cx="14580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8">
              <p14:nvContentPartPr>
                <p14:cNvPr id="337" name="Input penna 336">
                  <a:extLst>
                    <a:ext uri="{FF2B5EF4-FFF2-40B4-BE49-F238E27FC236}">
                      <a16:creationId xmlns:a16="http://schemas.microsoft.com/office/drawing/2014/main" id="{0FFEB337-EA0B-92CF-C2E8-7F4AF10BE622}"/>
                    </a:ext>
                  </a:extLst>
                </p14:cNvPr>
                <p14:cNvContentPartPr/>
                <p14:nvPr/>
              </p14:nvContentPartPr>
              <p14:xfrm>
                <a:off x="10031213" y="5315972"/>
                <a:ext cx="199800" cy="34560"/>
              </p14:xfrm>
            </p:contentPart>
          </mc:Choice>
          <mc:Fallback>
            <p:pic>
              <p:nvPicPr>
                <p:cNvPr id="337" name="Input penna 336">
                  <a:extLst>
                    <a:ext uri="{FF2B5EF4-FFF2-40B4-BE49-F238E27FC236}">
                      <a16:creationId xmlns:a16="http://schemas.microsoft.com/office/drawing/2014/main" id="{0FFEB337-EA0B-92CF-C2E8-7F4AF10BE622}"/>
                    </a:ext>
                  </a:extLst>
                </p:cNvPr>
                <p:cNvPicPr/>
                <p:nvPr/>
              </p:nvPicPr>
              <p:blipFill>
                <a:blip r:embed="rId469"/>
                <a:stretch>
                  <a:fillRect/>
                </a:stretch>
              </p:blipFill>
              <p:spPr>
                <a:xfrm>
                  <a:off x="10020413" y="5305172"/>
                  <a:ext cx="221040" cy="5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0">
              <p14:nvContentPartPr>
                <p14:cNvPr id="338" name="Input penna 337">
                  <a:extLst>
                    <a:ext uri="{FF2B5EF4-FFF2-40B4-BE49-F238E27FC236}">
                      <a16:creationId xmlns:a16="http://schemas.microsoft.com/office/drawing/2014/main" id="{7AD6C2D3-7884-2AF2-35E3-F17C7A9CBEFD}"/>
                    </a:ext>
                  </a:extLst>
                </p14:cNvPr>
                <p14:cNvContentPartPr/>
                <p14:nvPr/>
              </p14:nvContentPartPr>
              <p14:xfrm>
                <a:off x="10138493" y="5353052"/>
                <a:ext cx="35640" cy="127080"/>
              </p14:xfrm>
            </p:contentPart>
          </mc:Choice>
          <mc:Fallback>
            <p:pic>
              <p:nvPicPr>
                <p:cNvPr id="338" name="Input penna 337">
                  <a:extLst>
                    <a:ext uri="{FF2B5EF4-FFF2-40B4-BE49-F238E27FC236}">
                      <a16:creationId xmlns:a16="http://schemas.microsoft.com/office/drawing/2014/main" id="{7AD6C2D3-7884-2AF2-35E3-F17C7A9CBEFD}"/>
                    </a:ext>
                  </a:extLst>
                </p:cNvPr>
                <p:cNvPicPr/>
                <p:nvPr/>
              </p:nvPicPr>
              <p:blipFill>
                <a:blip r:embed="rId471"/>
                <a:stretch>
                  <a:fillRect/>
                </a:stretch>
              </p:blipFill>
              <p:spPr>
                <a:xfrm>
                  <a:off x="10127693" y="5342612"/>
                  <a:ext cx="56880" cy="14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2">
              <p14:nvContentPartPr>
                <p14:cNvPr id="339" name="Input penna 338">
                  <a:extLst>
                    <a:ext uri="{FF2B5EF4-FFF2-40B4-BE49-F238E27FC236}">
                      <a16:creationId xmlns:a16="http://schemas.microsoft.com/office/drawing/2014/main" id="{E76E6B42-B8F7-5B20-A20B-BF879E054977}"/>
                    </a:ext>
                  </a:extLst>
                </p14:cNvPr>
                <p14:cNvContentPartPr/>
                <p14:nvPr/>
              </p14:nvContentPartPr>
              <p14:xfrm>
                <a:off x="10314173" y="5244692"/>
                <a:ext cx="148320" cy="4320"/>
              </p14:xfrm>
            </p:contentPart>
          </mc:Choice>
          <mc:Fallback>
            <p:pic>
              <p:nvPicPr>
                <p:cNvPr id="339" name="Input penna 338">
                  <a:extLst>
                    <a:ext uri="{FF2B5EF4-FFF2-40B4-BE49-F238E27FC236}">
                      <a16:creationId xmlns:a16="http://schemas.microsoft.com/office/drawing/2014/main" id="{E76E6B42-B8F7-5B20-A20B-BF879E054977}"/>
                    </a:ext>
                  </a:extLst>
                </p:cNvPr>
                <p:cNvPicPr/>
                <p:nvPr/>
              </p:nvPicPr>
              <p:blipFill>
                <a:blip r:embed="rId473"/>
                <a:stretch>
                  <a:fillRect/>
                </a:stretch>
              </p:blipFill>
              <p:spPr>
                <a:xfrm>
                  <a:off x="10303373" y="5233892"/>
                  <a:ext cx="16956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4">
              <p14:nvContentPartPr>
                <p14:cNvPr id="340" name="Input penna 339">
                  <a:extLst>
                    <a:ext uri="{FF2B5EF4-FFF2-40B4-BE49-F238E27FC236}">
                      <a16:creationId xmlns:a16="http://schemas.microsoft.com/office/drawing/2014/main" id="{380797E0-F5ED-C8E5-8DDB-CAE790FA0981}"/>
                    </a:ext>
                  </a:extLst>
                </p14:cNvPr>
                <p14:cNvContentPartPr/>
                <p14:nvPr/>
              </p14:nvContentPartPr>
              <p14:xfrm>
                <a:off x="10291493" y="5238932"/>
                <a:ext cx="129240" cy="155880"/>
              </p14:xfrm>
            </p:contentPart>
          </mc:Choice>
          <mc:Fallback>
            <p:pic>
              <p:nvPicPr>
                <p:cNvPr id="340" name="Input penna 339">
                  <a:extLst>
                    <a:ext uri="{FF2B5EF4-FFF2-40B4-BE49-F238E27FC236}">
                      <a16:creationId xmlns:a16="http://schemas.microsoft.com/office/drawing/2014/main" id="{380797E0-F5ED-C8E5-8DDB-CAE790FA0981}"/>
                    </a:ext>
                  </a:extLst>
                </p:cNvPr>
                <p:cNvPicPr/>
                <p:nvPr/>
              </p:nvPicPr>
              <p:blipFill>
                <a:blip r:embed="rId475"/>
                <a:stretch>
                  <a:fillRect/>
                </a:stretch>
              </p:blipFill>
              <p:spPr>
                <a:xfrm>
                  <a:off x="10281053" y="5228492"/>
                  <a:ext cx="15048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6">
              <p14:nvContentPartPr>
                <p14:cNvPr id="341" name="Input penna 340">
                  <a:extLst>
                    <a:ext uri="{FF2B5EF4-FFF2-40B4-BE49-F238E27FC236}">
                      <a16:creationId xmlns:a16="http://schemas.microsoft.com/office/drawing/2014/main" id="{958D4E68-418D-C127-A69A-93D12D2038FA}"/>
                    </a:ext>
                  </a:extLst>
                </p14:cNvPr>
                <p14:cNvContentPartPr/>
                <p14:nvPr/>
              </p14:nvContentPartPr>
              <p14:xfrm>
                <a:off x="10488053" y="5243972"/>
                <a:ext cx="7560" cy="146520"/>
              </p14:xfrm>
            </p:contentPart>
          </mc:Choice>
          <mc:Fallback>
            <p:pic>
              <p:nvPicPr>
                <p:cNvPr id="341" name="Input penna 340">
                  <a:extLst>
                    <a:ext uri="{FF2B5EF4-FFF2-40B4-BE49-F238E27FC236}">
                      <a16:creationId xmlns:a16="http://schemas.microsoft.com/office/drawing/2014/main" id="{958D4E68-418D-C127-A69A-93D12D2038FA}"/>
                    </a:ext>
                  </a:extLst>
                </p:cNvPr>
                <p:cNvPicPr/>
                <p:nvPr/>
              </p:nvPicPr>
              <p:blipFill>
                <a:blip r:embed="rId477"/>
                <a:stretch>
                  <a:fillRect/>
                </a:stretch>
              </p:blipFill>
              <p:spPr>
                <a:xfrm>
                  <a:off x="10477253" y="5233532"/>
                  <a:ext cx="2880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8">
              <p14:nvContentPartPr>
                <p14:cNvPr id="342" name="Input penna 341">
                  <a:extLst>
                    <a:ext uri="{FF2B5EF4-FFF2-40B4-BE49-F238E27FC236}">
                      <a16:creationId xmlns:a16="http://schemas.microsoft.com/office/drawing/2014/main" id="{0DB33A15-E489-671C-8ED0-3E8F20C3F6E1}"/>
                    </a:ext>
                  </a:extLst>
                </p14:cNvPr>
                <p14:cNvContentPartPr/>
                <p14:nvPr/>
              </p14:nvContentPartPr>
              <p14:xfrm>
                <a:off x="10497053" y="5312012"/>
                <a:ext cx="122760" cy="16560"/>
              </p14:xfrm>
            </p:contentPart>
          </mc:Choice>
          <mc:Fallback>
            <p:pic>
              <p:nvPicPr>
                <p:cNvPr id="342" name="Input penna 341">
                  <a:extLst>
                    <a:ext uri="{FF2B5EF4-FFF2-40B4-BE49-F238E27FC236}">
                      <a16:creationId xmlns:a16="http://schemas.microsoft.com/office/drawing/2014/main" id="{0DB33A15-E489-671C-8ED0-3E8F20C3F6E1}"/>
                    </a:ext>
                  </a:extLst>
                </p:cNvPr>
                <p:cNvPicPr/>
                <p:nvPr/>
              </p:nvPicPr>
              <p:blipFill>
                <a:blip r:embed="rId479"/>
                <a:stretch>
                  <a:fillRect/>
                </a:stretch>
              </p:blipFill>
              <p:spPr>
                <a:xfrm>
                  <a:off x="10486253" y="5301572"/>
                  <a:ext cx="14400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0">
              <p14:nvContentPartPr>
                <p14:cNvPr id="343" name="Input penna 342">
                  <a:extLst>
                    <a:ext uri="{FF2B5EF4-FFF2-40B4-BE49-F238E27FC236}">
                      <a16:creationId xmlns:a16="http://schemas.microsoft.com/office/drawing/2014/main" id="{73C368F5-1883-764F-4837-B4095D17D36E}"/>
                    </a:ext>
                  </a:extLst>
                </p14:cNvPr>
                <p14:cNvContentPartPr/>
                <p14:nvPr/>
              </p14:nvContentPartPr>
              <p14:xfrm>
                <a:off x="10731413" y="5271692"/>
                <a:ext cx="47160" cy="29520"/>
              </p14:xfrm>
            </p:contentPart>
          </mc:Choice>
          <mc:Fallback>
            <p:pic>
              <p:nvPicPr>
                <p:cNvPr id="343" name="Input penna 342">
                  <a:extLst>
                    <a:ext uri="{FF2B5EF4-FFF2-40B4-BE49-F238E27FC236}">
                      <a16:creationId xmlns:a16="http://schemas.microsoft.com/office/drawing/2014/main" id="{73C368F5-1883-764F-4837-B4095D17D36E}"/>
                    </a:ext>
                  </a:extLst>
                </p:cNvPr>
                <p:cNvPicPr/>
                <p:nvPr/>
              </p:nvPicPr>
              <p:blipFill>
                <a:blip r:embed="rId481"/>
                <a:stretch>
                  <a:fillRect/>
                </a:stretch>
              </p:blipFill>
              <p:spPr>
                <a:xfrm>
                  <a:off x="10720613" y="5261252"/>
                  <a:ext cx="68400" cy="5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2">
              <p14:nvContentPartPr>
                <p14:cNvPr id="344" name="Input penna 343">
                  <a:extLst>
                    <a:ext uri="{FF2B5EF4-FFF2-40B4-BE49-F238E27FC236}">
                      <a16:creationId xmlns:a16="http://schemas.microsoft.com/office/drawing/2014/main" id="{FA3291C2-1CB3-757C-88C3-F5F0A0EFC179}"/>
                    </a:ext>
                  </a:extLst>
                </p14:cNvPr>
                <p14:cNvContentPartPr/>
                <p14:nvPr/>
              </p14:nvContentPartPr>
              <p14:xfrm>
                <a:off x="10697933" y="5389052"/>
                <a:ext cx="119520" cy="360"/>
              </p14:xfrm>
            </p:contentPart>
          </mc:Choice>
          <mc:Fallback>
            <p:pic>
              <p:nvPicPr>
                <p:cNvPr id="344" name="Input penna 343">
                  <a:extLst>
                    <a:ext uri="{FF2B5EF4-FFF2-40B4-BE49-F238E27FC236}">
                      <a16:creationId xmlns:a16="http://schemas.microsoft.com/office/drawing/2014/main" id="{FA3291C2-1CB3-757C-88C3-F5F0A0EFC179}"/>
                    </a:ext>
                  </a:extLst>
                </p:cNvPr>
                <p:cNvPicPr/>
                <p:nvPr/>
              </p:nvPicPr>
              <p:blipFill>
                <a:blip r:embed="rId483"/>
                <a:stretch>
                  <a:fillRect/>
                </a:stretch>
              </p:blipFill>
              <p:spPr>
                <a:xfrm>
                  <a:off x="10687493" y="5378252"/>
                  <a:ext cx="14076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4">
              <p14:nvContentPartPr>
                <p14:cNvPr id="345" name="Input penna 344">
                  <a:extLst>
                    <a:ext uri="{FF2B5EF4-FFF2-40B4-BE49-F238E27FC236}">
                      <a16:creationId xmlns:a16="http://schemas.microsoft.com/office/drawing/2014/main" id="{68FAB762-BEE3-16EA-17DD-C14B2F890E3E}"/>
                    </a:ext>
                  </a:extLst>
                </p14:cNvPr>
                <p14:cNvContentPartPr/>
                <p14:nvPr/>
              </p14:nvContentPartPr>
              <p14:xfrm>
                <a:off x="10904055" y="5128333"/>
                <a:ext cx="67680" cy="249840"/>
              </p14:xfrm>
            </p:contentPart>
          </mc:Choice>
          <mc:Fallback>
            <p:pic>
              <p:nvPicPr>
                <p:cNvPr id="345" name="Input penna 344">
                  <a:extLst>
                    <a:ext uri="{FF2B5EF4-FFF2-40B4-BE49-F238E27FC236}">
                      <a16:creationId xmlns:a16="http://schemas.microsoft.com/office/drawing/2014/main" id="{68FAB762-BEE3-16EA-17DD-C14B2F890E3E}"/>
                    </a:ext>
                  </a:extLst>
                </p:cNvPr>
                <p:cNvPicPr/>
                <p:nvPr/>
              </p:nvPicPr>
              <p:blipFill>
                <a:blip r:embed="rId485"/>
                <a:stretch>
                  <a:fillRect/>
                </a:stretch>
              </p:blipFill>
              <p:spPr>
                <a:xfrm>
                  <a:off x="10893255" y="5117893"/>
                  <a:ext cx="88920" cy="27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6">
              <p14:nvContentPartPr>
                <p14:cNvPr id="346" name="Input penna 345">
                  <a:extLst>
                    <a:ext uri="{FF2B5EF4-FFF2-40B4-BE49-F238E27FC236}">
                      <a16:creationId xmlns:a16="http://schemas.microsoft.com/office/drawing/2014/main" id="{1C87AF6F-F22D-3628-6AE7-43C8C2287FF9}"/>
                    </a:ext>
                  </a:extLst>
                </p14:cNvPr>
                <p14:cNvContentPartPr/>
                <p14:nvPr/>
              </p14:nvContentPartPr>
              <p14:xfrm>
                <a:off x="10982895" y="5269093"/>
                <a:ext cx="18000" cy="113760"/>
              </p14:xfrm>
            </p:contentPart>
          </mc:Choice>
          <mc:Fallback>
            <p:pic>
              <p:nvPicPr>
                <p:cNvPr id="346" name="Input penna 345">
                  <a:extLst>
                    <a:ext uri="{FF2B5EF4-FFF2-40B4-BE49-F238E27FC236}">
                      <a16:creationId xmlns:a16="http://schemas.microsoft.com/office/drawing/2014/main" id="{1C87AF6F-F22D-3628-6AE7-43C8C2287FF9}"/>
                    </a:ext>
                  </a:extLst>
                </p:cNvPr>
                <p:cNvPicPr/>
                <p:nvPr/>
              </p:nvPicPr>
              <p:blipFill>
                <a:blip r:embed="rId487"/>
                <a:stretch>
                  <a:fillRect/>
                </a:stretch>
              </p:blipFill>
              <p:spPr>
                <a:xfrm>
                  <a:off x="10972095" y="5258293"/>
                  <a:ext cx="39240" cy="13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8">
              <p14:nvContentPartPr>
                <p14:cNvPr id="347" name="Input penna 346">
                  <a:extLst>
                    <a:ext uri="{FF2B5EF4-FFF2-40B4-BE49-F238E27FC236}">
                      <a16:creationId xmlns:a16="http://schemas.microsoft.com/office/drawing/2014/main" id="{AD317111-AB15-52F1-5406-4E688DD9104F}"/>
                    </a:ext>
                  </a:extLst>
                </p14:cNvPr>
                <p14:cNvContentPartPr/>
                <p14:nvPr/>
              </p14:nvContentPartPr>
              <p14:xfrm>
                <a:off x="11068215" y="5164333"/>
                <a:ext cx="25200" cy="207720"/>
              </p14:xfrm>
            </p:contentPart>
          </mc:Choice>
          <mc:Fallback>
            <p:pic>
              <p:nvPicPr>
                <p:cNvPr id="347" name="Input penna 346">
                  <a:extLst>
                    <a:ext uri="{FF2B5EF4-FFF2-40B4-BE49-F238E27FC236}">
                      <a16:creationId xmlns:a16="http://schemas.microsoft.com/office/drawing/2014/main" id="{AD317111-AB15-52F1-5406-4E688DD9104F}"/>
                    </a:ext>
                  </a:extLst>
                </p:cNvPr>
                <p:cNvPicPr/>
                <p:nvPr/>
              </p:nvPicPr>
              <p:blipFill>
                <a:blip r:embed="rId489"/>
                <a:stretch>
                  <a:fillRect/>
                </a:stretch>
              </p:blipFill>
              <p:spPr>
                <a:xfrm>
                  <a:off x="11057415" y="5153893"/>
                  <a:ext cx="46440" cy="22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0">
              <p14:nvContentPartPr>
                <p14:cNvPr id="348" name="Input penna 347">
                  <a:extLst>
                    <a:ext uri="{FF2B5EF4-FFF2-40B4-BE49-F238E27FC236}">
                      <a16:creationId xmlns:a16="http://schemas.microsoft.com/office/drawing/2014/main" id="{E1D5FF66-DF86-3A77-6EAE-C79635DC1F5E}"/>
                    </a:ext>
                  </a:extLst>
                </p14:cNvPr>
                <p14:cNvContentPartPr/>
                <p14:nvPr/>
              </p14:nvContentPartPr>
              <p14:xfrm>
                <a:off x="11061375" y="5309773"/>
                <a:ext cx="36000" cy="22320"/>
              </p14:xfrm>
            </p:contentPart>
          </mc:Choice>
          <mc:Fallback>
            <p:pic>
              <p:nvPicPr>
                <p:cNvPr id="348" name="Input penna 347">
                  <a:extLst>
                    <a:ext uri="{FF2B5EF4-FFF2-40B4-BE49-F238E27FC236}">
                      <a16:creationId xmlns:a16="http://schemas.microsoft.com/office/drawing/2014/main" id="{E1D5FF66-DF86-3A77-6EAE-C79635DC1F5E}"/>
                    </a:ext>
                  </a:extLst>
                </p:cNvPr>
                <p:cNvPicPr/>
                <p:nvPr/>
              </p:nvPicPr>
              <p:blipFill>
                <a:blip r:embed="rId491"/>
                <a:stretch>
                  <a:fillRect/>
                </a:stretch>
              </p:blipFill>
              <p:spPr>
                <a:xfrm>
                  <a:off x="11050935" y="5299333"/>
                  <a:ext cx="5724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2">
              <p14:nvContentPartPr>
                <p14:cNvPr id="349" name="Input penna 348">
                  <a:extLst>
                    <a:ext uri="{FF2B5EF4-FFF2-40B4-BE49-F238E27FC236}">
                      <a16:creationId xmlns:a16="http://schemas.microsoft.com/office/drawing/2014/main" id="{353B9643-5F6C-E859-0BBB-2A798DABD20B}"/>
                    </a:ext>
                  </a:extLst>
                </p14:cNvPr>
                <p14:cNvContentPartPr/>
                <p14:nvPr/>
              </p14:nvContentPartPr>
              <p14:xfrm>
                <a:off x="11183055" y="5283493"/>
                <a:ext cx="5760" cy="84960"/>
              </p14:xfrm>
            </p:contentPart>
          </mc:Choice>
          <mc:Fallback>
            <p:pic>
              <p:nvPicPr>
                <p:cNvPr id="349" name="Input penna 348">
                  <a:extLst>
                    <a:ext uri="{FF2B5EF4-FFF2-40B4-BE49-F238E27FC236}">
                      <a16:creationId xmlns:a16="http://schemas.microsoft.com/office/drawing/2014/main" id="{353B9643-5F6C-E859-0BBB-2A798DABD20B}"/>
                    </a:ext>
                  </a:extLst>
                </p:cNvPr>
                <p:cNvPicPr/>
                <p:nvPr/>
              </p:nvPicPr>
              <p:blipFill>
                <a:blip r:embed="rId493"/>
                <a:stretch>
                  <a:fillRect/>
                </a:stretch>
              </p:blipFill>
              <p:spPr>
                <a:xfrm>
                  <a:off x="11172615" y="5272693"/>
                  <a:ext cx="27000" cy="10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4">
              <p14:nvContentPartPr>
                <p14:cNvPr id="350" name="Input penna 349">
                  <a:extLst>
                    <a:ext uri="{FF2B5EF4-FFF2-40B4-BE49-F238E27FC236}">
                      <a16:creationId xmlns:a16="http://schemas.microsoft.com/office/drawing/2014/main" id="{05C97C03-4319-8EF6-76A9-9311B8F65490}"/>
                    </a:ext>
                  </a:extLst>
                </p14:cNvPr>
                <p14:cNvContentPartPr/>
                <p14:nvPr/>
              </p14:nvContentPartPr>
              <p14:xfrm>
                <a:off x="11210415" y="5306173"/>
                <a:ext cx="65880" cy="100440"/>
              </p14:xfrm>
            </p:contentPart>
          </mc:Choice>
          <mc:Fallback>
            <p:pic>
              <p:nvPicPr>
                <p:cNvPr id="350" name="Input penna 349">
                  <a:extLst>
                    <a:ext uri="{FF2B5EF4-FFF2-40B4-BE49-F238E27FC236}">
                      <a16:creationId xmlns:a16="http://schemas.microsoft.com/office/drawing/2014/main" id="{05C97C03-4319-8EF6-76A9-9311B8F65490}"/>
                    </a:ext>
                  </a:extLst>
                </p:cNvPr>
                <p:cNvPicPr/>
                <p:nvPr/>
              </p:nvPicPr>
              <p:blipFill>
                <a:blip r:embed="rId495"/>
                <a:stretch>
                  <a:fillRect/>
                </a:stretch>
              </p:blipFill>
              <p:spPr>
                <a:xfrm>
                  <a:off x="11199975" y="5295373"/>
                  <a:ext cx="8712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6">
              <p14:nvContentPartPr>
                <p14:cNvPr id="351" name="Input penna 350">
                  <a:extLst>
                    <a:ext uri="{FF2B5EF4-FFF2-40B4-BE49-F238E27FC236}">
                      <a16:creationId xmlns:a16="http://schemas.microsoft.com/office/drawing/2014/main" id="{F7ABD9CB-5675-840A-B65A-53FB9F288045}"/>
                    </a:ext>
                  </a:extLst>
                </p14:cNvPr>
                <p14:cNvContentPartPr/>
                <p14:nvPr/>
              </p14:nvContentPartPr>
              <p14:xfrm>
                <a:off x="11338215" y="5271613"/>
                <a:ext cx="87480" cy="89280"/>
              </p14:xfrm>
            </p:contentPart>
          </mc:Choice>
          <mc:Fallback>
            <p:pic>
              <p:nvPicPr>
                <p:cNvPr id="351" name="Input penna 350">
                  <a:extLst>
                    <a:ext uri="{FF2B5EF4-FFF2-40B4-BE49-F238E27FC236}">
                      <a16:creationId xmlns:a16="http://schemas.microsoft.com/office/drawing/2014/main" id="{F7ABD9CB-5675-840A-B65A-53FB9F288045}"/>
                    </a:ext>
                  </a:extLst>
                </p:cNvPr>
                <p:cNvPicPr/>
                <p:nvPr/>
              </p:nvPicPr>
              <p:blipFill>
                <a:blip r:embed="rId497"/>
                <a:stretch>
                  <a:fillRect/>
                </a:stretch>
              </p:blipFill>
              <p:spPr>
                <a:xfrm>
                  <a:off x="11327775" y="5260813"/>
                  <a:ext cx="108720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8">
              <p14:nvContentPartPr>
                <p14:cNvPr id="352" name="Input penna 351">
                  <a:extLst>
                    <a:ext uri="{FF2B5EF4-FFF2-40B4-BE49-F238E27FC236}">
                      <a16:creationId xmlns:a16="http://schemas.microsoft.com/office/drawing/2014/main" id="{12153BBD-C55F-C8CA-DF63-0C1D74C6AFEB}"/>
                    </a:ext>
                  </a:extLst>
                </p14:cNvPr>
                <p14:cNvContentPartPr/>
                <p14:nvPr/>
              </p14:nvContentPartPr>
              <p14:xfrm>
                <a:off x="11496255" y="5271613"/>
                <a:ext cx="33840" cy="82440"/>
              </p14:xfrm>
            </p:contentPart>
          </mc:Choice>
          <mc:Fallback>
            <p:pic>
              <p:nvPicPr>
                <p:cNvPr id="352" name="Input penna 351">
                  <a:extLst>
                    <a:ext uri="{FF2B5EF4-FFF2-40B4-BE49-F238E27FC236}">
                      <a16:creationId xmlns:a16="http://schemas.microsoft.com/office/drawing/2014/main" id="{12153BBD-C55F-C8CA-DF63-0C1D74C6AFEB}"/>
                    </a:ext>
                  </a:extLst>
                </p:cNvPr>
                <p:cNvPicPr/>
                <p:nvPr/>
              </p:nvPicPr>
              <p:blipFill>
                <a:blip r:embed="rId499"/>
                <a:stretch>
                  <a:fillRect/>
                </a:stretch>
              </p:blipFill>
              <p:spPr>
                <a:xfrm>
                  <a:off x="11485815" y="5260813"/>
                  <a:ext cx="5508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0">
              <p14:nvContentPartPr>
                <p14:cNvPr id="353" name="Input penna 352">
                  <a:extLst>
                    <a:ext uri="{FF2B5EF4-FFF2-40B4-BE49-F238E27FC236}">
                      <a16:creationId xmlns:a16="http://schemas.microsoft.com/office/drawing/2014/main" id="{0AD6D9F0-EBE4-A75D-2C31-7F679D4F61FC}"/>
                    </a:ext>
                  </a:extLst>
                </p14:cNvPr>
                <p14:cNvContentPartPr/>
                <p14:nvPr/>
              </p14:nvContentPartPr>
              <p14:xfrm>
                <a:off x="11562495" y="5273413"/>
                <a:ext cx="81360" cy="107640"/>
              </p14:xfrm>
            </p:contentPart>
          </mc:Choice>
          <mc:Fallback>
            <p:pic>
              <p:nvPicPr>
                <p:cNvPr id="353" name="Input penna 352">
                  <a:extLst>
                    <a:ext uri="{FF2B5EF4-FFF2-40B4-BE49-F238E27FC236}">
                      <a16:creationId xmlns:a16="http://schemas.microsoft.com/office/drawing/2014/main" id="{0AD6D9F0-EBE4-A75D-2C31-7F679D4F61FC}"/>
                    </a:ext>
                  </a:extLst>
                </p:cNvPr>
                <p:cNvPicPr/>
                <p:nvPr/>
              </p:nvPicPr>
              <p:blipFill>
                <a:blip r:embed="rId501"/>
                <a:stretch>
                  <a:fillRect/>
                </a:stretch>
              </p:blipFill>
              <p:spPr>
                <a:xfrm>
                  <a:off x="11551695" y="5262613"/>
                  <a:ext cx="102600" cy="128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69" name="Gruppo 368">
            <a:extLst>
              <a:ext uri="{FF2B5EF4-FFF2-40B4-BE49-F238E27FC236}">
                <a16:creationId xmlns:a16="http://schemas.microsoft.com/office/drawing/2014/main" id="{CF351B31-3EB1-35BF-68B2-ECA63EED0817}"/>
              </a:ext>
            </a:extLst>
          </p:cNvPr>
          <p:cNvGrpSpPr/>
          <p:nvPr/>
        </p:nvGrpSpPr>
        <p:grpSpPr>
          <a:xfrm>
            <a:off x="10767255" y="5519653"/>
            <a:ext cx="1029600" cy="178920"/>
            <a:chOff x="10767255" y="5519653"/>
            <a:chExt cx="1029600" cy="178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02">
              <p14:nvContentPartPr>
                <p14:cNvPr id="356" name="Input penna 355">
                  <a:extLst>
                    <a:ext uri="{FF2B5EF4-FFF2-40B4-BE49-F238E27FC236}">
                      <a16:creationId xmlns:a16="http://schemas.microsoft.com/office/drawing/2014/main" id="{91410DDB-2D6F-C0EF-A5A2-F042C907D4F3}"/>
                    </a:ext>
                  </a:extLst>
                </p14:cNvPr>
                <p14:cNvContentPartPr/>
                <p14:nvPr/>
              </p14:nvContentPartPr>
              <p14:xfrm>
                <a:off x="10767255" y="5543053"/>
                <a:ext cx="113040" cy="119520"/>
              </p14:xfrm>
            </p:contentPart>
          </mc:Choice>
          <mc:Fallback>
            <p:pic>
              <p:nvPicPr>
                <p:cNvPr id="356" name="Input penna 355">
                  <a:extLst>
                    <a:ext uri="{FF2B5EF4-FFF2-40B4-BE49-F238E27FC236}">
                      <a16:creationId xmlns:a16="http://schemas.microsoft.com/office/drawing/2014/main" id="{91410DDB-2D6F-C0EF-A5A2-F042C907D4F3}"/>
                    </a:ext>
                  </a:extLst>
                </p:cNvPr>
                <p:cNvPicPr/>
                <p:nvPr/>
              </p:nvPicPr>
              <p:blipFill>
                <a:blip r:embed="rId503"/>
                <a:stretch>
                  <a:fillRect/>
                </a:stretch>
              </p:blipFill>
              <p:spPr>
                <a:xfrm>
                  <a:off x="10756455" y="5532613"/>
                  <a:ext cx="134280" cy="14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4">
              <p14:nvContentPartPr>
                <p14:cNvPr id="357" name="Input penna 356">
                  <a:extLst>
                    <a:ext uri="{FF2B5EF4-FFF2-40B4-BE49-F238E27FC236}">
                      <a16:creationId xmlns:a16="http://schemas.microsoft.com/office/drawing/2014/main" id="{8716F7B8-F414-8B9B-5914-0D156B090D3B}"/>
                    </a:ext>
                  </a:extLst>
                </p14:cNvPr>
                <p14:cNvContentPartPr/>
                <p14:nvPr/>
              </p14:nvContentPartPr>
              <p14:xfrm>
                <a:off x="10873095" y="5596693"/>
                <a:ext cx="64080" cy="64800"/>
              </p14:xfrm>
            </p:contentPart>
          </mc:Choice>
          <mc:Fallback>
            <p:pic>
              <p:nvPicPr>
                <p:cNvPr id="357" name="Input penna 356">
                  <a:extLst>
                    <a:ext uri="{FF2B5EF4-FFF2-40B4-BE49-F238E27FC236}">
                      <a16:creationId xmlns:a16="http://schemas.microsoft.com/office/drawing/2014/main" id="{8716F7B8-F414-8B9B-5914-0D156B090D3B}"/>
                    </a:ext>
                  </a:extLst>
                </p:cNvPr>
                <p:cNvPicPr/>
                <p:nvPr/>
              </p:nvPicPr>
              <p:blipFill>
                <a:blip r:embed="rId505"/>
                <a:stretch>
                  <a:fillRect/>
                </a:stretch>
              </p:blipFill>
              <p:spPr>
                <a:xfrm>
                  <a:off x="10862295" y="5586253"/>
                  <a:ext cx="85320" cy="8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6">
              <p14:nvContentPartPr>
                <p14:cNvPr id="358" name="Input penna 357">
                  <a:extLst>
                    <a:ext uri="{FF2B5EF4-FFF2-40B4-BE49-F238E27FC236}">
                      <a16:creationId xmlns:a16="http://schemas.microsoft.com/office/drawing/2014/main" id="{EBC125B3-18F2-EC41-862F-C9B3C19210AF}"/>
                    </a:ext>
                  </a:extLst>
                </p14:cNvPr>
                <p14:cNvContentPartPr/>
                <p14:nvPr/>
              </p14:nvContentPartPr>
              <p14:xfrm>
                <a:off x="10973175" y="5606773"/>
                <a:ext cx="104400" cy="91800"/>
              </p14:xfrm>
            </p:contentPart>
          </mc:Choice>
          <mc:Fallback>
            <p:pic>
              <p:nvPicPr>
                <p:cNvPr id="358" name="Input penna 357">
                  <a:extLst>
                    <a:ext uri="{FF2B5EF4-FFF2-40B4-BE49-F238E27FC236}">
                      <a16:creationId xmlns:a16="http://schemas.microsoft.com/office/drawing/2014/main" id="{EBC125B3-18F2-EC41-862F-C9B3C19210AF}"/>
                    </a:ext>
                  </a:extLst>
                </p:cNvPr>
                <p:cNvPicPr/>
                <p:nvPr/>
              </p:nvPicPr>
              <p:blipFill>
                <a:blip r:embed="rId507"/>
                <a:stretch>
                  <a:fillRect/>
                </a:stretch>
              </p:blipFill>
              <p:spPr>
                <a:xfrm>
                  <a:off x="10962375" y="5596333"/>
                  <a:ext cx="125640" cy="11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8">
              <p14:nvContentPartPr>
                <p14:cNvPr id="359" name="Input penna 358">
                  <a:extLst>
                    <a:ext uri="{FF2B5EF4-FFF2-40B4-BE49-F238E27FC236}">
                      <a16:creationId xmlns:a16="http://schemas.microsoft.com/office/drawing/2014/main" id="{C1988882-60BE-5523-6A9A-59F4B26E7225}"/>
                    </a:ext>
                  </a:extLst>
                </p14:cNvPr>
                <p14:cNvContentPartPr/>
                <p14:nvPr/>
              </p14:nvContentPartPr>
              <p14:xfrm>
                <a:off x="11109975" y="5590933"/>
                <a:ext cx="88920" cy="95040"/>
              </p14:xfrm>
            </p:contentPart>
          </mc:Choice>
          <mc:Fallback>
            <p:pic>
              <p:nvPicPr>
                <p:cNvPr id="359" name="Input penna 358">
                  <a:extLst>
                    <a:ext uri="{FF2B5EF4-FFF2-40B4-BE49-F238E27FC236}">
                      <a16:creationId xmlns:a16="http://schemas.microsoft.com/office/drawing/2014/main" id="{C1988882-60BE-5523-6A9A-59F4B26E7225}"/>
                    </a:ext>
                  </a:extLst>
                </p:cNvPr>
                <p:cNvPicPr/>
                <p:nvPr/>
              </p:nvPicPr>
              <p:blipFill>
                <a:blip r:embed="rId509"/>
                <a:stretch>
                  <a:fillRect/>
                </a:stretch>
              </p:blipFill>
              <p:spPr>
                <a:xfrm>
                  <a:off x="11099175" y="5580493"/>
                  <a:ext cx="11016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0">
              <p14:nvContentPartPr>
                <p14:cNvPr id="360" name="Input penna 359">
                  <a:extLst>
                    <a:ext uri="{FF2B5EF4-FFF2-40B4-BE49-F238E27FC236}">
                      <a16:creationId xmlns:a16="http://schemas.microsoft.com/office/drawing/2014/main" id="{10E2AD4D-883D-EAC7-CBD3-A55D011D3A5E}"/>
                    </a:ext>
                  </a:extLst>
                </p14:cNvPr>
                <p14:cNvContentPartPr/>
                <p14:nvPr/>
              </p14:nvContentPartPr>
              <p14:xfrm>
                <a:off x="11244255" y="5612893"/>
                <a:ext cx="65880" cy="53640"/>
              </p14:xfrm>
            </p:contentPart>
          </mc:Choice>
          <mc:Fallback>
            <p:pic>
              <p:nvPicPr>
                <p:cNvPr id="360" name="Input penna 359">
                  <a:extLst>
                    <a:ext uri="{FF2B5EF4-FFF2-40B4-BE49-F238E27FC236}">
                      <a16:creationId xmlns:a16="http://schemas.microsoft.com/office/drawing/2014/main" id="{10E2AD4D-883D-EAC7-CBD3-A55D011D3A5E}"/>
                    </a:ext>
                  </a:extLst>
                </p:cNvPr>
                <p:cNvPicPr/>
                <p:nvPr/>
              </p:nvPicPr>
              <p:blipFill>
                <a:blip r:embed="rId511"/>
                <a:stretch>
                  <a:fillRect/>
                </a:stretch>
              </p:blipFill>
              <p:spPr>
                <a:xfrm>
                  <a:off x="11233815" y="5602453"/>
                  <a:ext cx="87120" cy="7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2">
              <p14:nvContentPartPr>
                <p14:cNvPr id="361" name="Input penna 360">
                  <a:extLst>
                    <a:ext uri="{FF2B5EF4-FFF2-40B4-BE49-F238E27FC236}">
                      <a16:creationId xmlns:a16="http://schemas.microsoft.com/office/drawing/2014/main" id="{09474CFD-ADD9-B376-FD05-A51F1EE04369}"/>
                    </a:ext>
                  </a:extLst>
                </p14:cNvPr>
                <p14:cNvContentPartPr/>
                <p14:nvPr/>
              </p14:nvContentPartPr>
              <p14:xfrm>
                <a:off x="11371695" y="5521093"/>
                <a:ext cx="10080" cy="159120"/>
              </p14:xfrm>
            </p:contentPart>
          </mc:Choice>
          <mc:Fallback>
            <p:pic>
              <p:nvPicPr>
                <p:cNvPr id="361" name="Input penna 360">
                  <a:extLst>
                    <a:ext uri="{FF2B5EF4-FFF2-40B4-BE49-F238E27FC236}">
                      <a16:creationId xmlns:a16="http://schemas.microsoft.com/office/drawing/2014/main" id="{09474CFD-ADD9-B376-FD05-A51F1EE04369}"/>
                    </a:ext>
                  </a:extLst>
                </p:cNvPr>
                <p:cNvPicPr/>
                <p:nvPr/>
              </p:nvPicPr>
              <p:blipFill>
                <a:blip r:embed="rId513"/>
                <a:stretch>
                  <a:fillRect/>
                </a:stretch>
              </p:blipFill>
              <p:spPr>
                <a:xfrm>
                  <a:off x="11360895" y="5510293"/>
                  <a:ext cx="31320" cy="18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4">
              <p14:nvContentPartPr>
                <p14:cNvPr id="362" name="Input penna 361">
                  <a:extLst>
                    <a:ext uri="{FF2B5EF4-FFF2-40B4-BE49-F238E27FC236}">
                      <a16:creationId xmlns:a16="http://schemas.microsoft.com/office/drawing/2014/main" id="{AF2E2C3C-6CEB-A013-8B2E-41A5D25E3BA6}"/>
                    </a:ext>
                  </a:extLst>
                </p14:cNvPr>
                <p14:cNvContentPartPr/>
                <p14:nvPr/>
              </p14:nvContentPartPr>
              <p14:xfrm>
                <a:off x="11374575" y="5615413"/>
                <a:ext cx="33120" cy="2160"/>
              </p14:xfrm>
            </p:contentPart>
          </mc:Choice>
          <mc:Fallback>
            <p:pic>
              <p:nvPicPr>
                <p:cNvPr id="362" name="Input penna 361">
                  <a:extLst>
                    <a:ext uri="{FF2B5EF4-FFF2-40B4-BE49-F238E27FC236}">
                      <a16:creationId xmlns:a16="http://schemas.microsoft.com/office/drawing/2014/main" id="{AF2E2C3C-6CEB-A013-8B2E-41A5D25E3BA6}"/>
                    </a:ext>
                  </a:extLst>
                </p:cNvPr>
                <p:cNvPicPr/>
                <p:nvPr/>
              </p:nvPicPr>
              <p:blipFill>
                <a:blip r:embed="rId515"/>
                <a:stretch>
                  <a:fillRect/>
                </a:stretch>
              </p:blipFill>
              <p:spPr>
                <a:xfrm>
                  <a:off x="11364135" y="5604973"/>
                  <a:ext cx="54360" cy="2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6">
              <p14:nvContentPartPr>
                <p14:cNvPr id="363" name="Input penna 362">
                  <a:extLst>
                    <a:ext uri="{FF2B5EF4-FFF2-40B4-BE49-F238E27FC236}">
                      <a16:creationId xmlns:a16="http://schemas.microsoft.com/office/drawing/2014/main" id="{502BB92B-AE24-2FE3-4A89-FB454EEE5DB0}"/>
                    </a:ext>
                  </a:extLst>
                </p14:cNvPr>
                <p14:cNvContentPartPr/>
                <p14:nvPr/>
              </p14:nvContentPartPr>
              <p14:xfrm>
                <a:off x="11469255" y="5519653"/>
                <a:ext cx="10080" cy="154800"/>
              </p14:xfrm>
            </p:contentPart>
          </mc:Choice>
          <mc:Fallback>
            <p:pic>
              <p:nvPicPr>
                <p:cNvPr id="363" name="Input penna 362">
                  <a:extLst>
                    <a:ext uri="{FF2B5EF4-FFF2-40B4-BE49-F238E27FC236}">
                      <a16:creationId xmlns:a16="http://schemas.microsoft.com/office/drawing/2014/main" id="{502BB92B-AE24-2FE3-4A89-FB454EEE5DB0}"/>
                    </a:ext>
                  </a:extLst>
                </p:cNvPr>
                <p:cNvPicPr/>
                <p:nvPr/>
              </p:nvPicPr>
              <p:blipFill>
                <a:blip r:embed="rId517"/>
                <a:stretch>
                  <a:fillRect/>
                </a:stretch>
              </p:blipFill>
              <p:spPr>
                <a:xfrm>
                  <a:off x="11458455" y="5509213"/>
                  <a:ext cx="31320" cy="17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8">
              <p14:nvContentPartPr>
                <p14:cNvPr id="364" name="Input penna 363">
                  <a:extLst>
                    <a:ext uri="{FF2B5EF4-FFF2-40B4-BE49-F238E27FC236}">
                      <a16:creationId xmlns:a16="http://schemas.microsoft.com/office/drawing/2014/main" id="{C054F114-19B8-2000-D3EA-32F0BE92BA88}"/>
                    </a:ext>
                  </a:extLst>
                </p14:cNvPr>
                <p14:cNvContentPartPr/>
                <p14:nvPr/>
              </p14:nvContentPartPr>
              <p14:xfrm>
                <a:off x="11484735" y="5614333"/>
                <a:ext cx="40320" cy="11880"/>
              </p14:xfrm>
            </p:contentPart>
          </mc:Choice>
          <mc:Fallback>
            <p:pic>
              <p:nvPicPr>
                <p:cNvPr id="364" name="Input penna 363">
                  <a:extLst>
                    <a:ext uri="{FF2B5EF4-FFF2-40B4-BE49-F238E27FC236}">
                      <a16:creationId xmlns:a16="http://schemas.microsoft.com/office/drawing/2014/main" id="{C054F114-19B8-2000-D3EA-32F0BE92BA88}"/>
                    </a:ext>
                  </a:extLst>
                </p:cNvPr>
                <p:cNvPicPr/>
                <p:nvPr/>
              </p:nvPicPr>
              <p:blipFill>
                <a:blip r:embed="rId519"/>
                <a:stretch>
                  <a:fillRect/>
                </a:stretch>
              </p:blipFill>
              <p:spPr>
                <a:xfrm>
                  <a:off x="11474295" y="5603893"/>
                  <a:ext cx="6156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0">
              <p14:nvContentPartPr>
                <p14:cNvPr id="365" name="Input penna 364">
                  <a:extLst>
                    <a:ext uri="{FF2B5EF4-FFF2-40B4-BE49-F238E27FC236}">
                      <a16:creationId xmlns:a16="http://schemas.microsoft.com/office/drawing/2014/main" id="{A045BD60-0ACA-9FB2-A83B-C77F0859A0B0}"/>
                    </a:ext>
                  </a:extLst>
                </p14:cNvPr>
                <p14:cNvContentPartPr/>
                <p14:nvPr/>
              </p14:nvContentPartPr>
              <p14:xfrm>
                <a:off x="11550255" y="5582653"/>
                <a:ext cx="63360" cy="97920"/>
              </p14:xfrm>
            </p:contentPart>
          </mc:Choice>
          <mc:Fallback>
            <p:pic>
              <p:nvPicPr>
                <p:cNvPr id="365" name="Input penna 364">
                  <a:extLst>
                    <a:ext uri="{FF2B5EF4-FFF2-40B4-BE49-F238E27FC236}">
                      <a16:creationId xmlns:a16="http://schemas.microsoft.com/office/drawing/2014/main" id="{A045BD60-0ACA-9FB2-A83B-C77F0859A0B0}"/>
                    </a:ext>
                  </a:extLst>
                </p:cNvPr>
                <p:cNvPicPr/>
                <p:nvPr/>
              </p:nvPicPr>
              <p:blipFill>
                <a:blip r:embed="rId521"/>
                <a:stretch>
                  <a:fillRect/>
                </a:stretch>
              </p:blipFill>
              <p:spPr>
                <a:xfrm>
                  <a:off x="11539815" y="5572213"/>
                  <a:ext cx="8460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2">
              <p14:nvContentPartPr>
                <p14:cNvPr id="366" name="Input penna 365">
                  <a:extLst>
                    <a:ext uri="{FF2B5EF4-FFF2-40B4-BE49-F238E27FC236}">
                      <a16:creationId xmlns:a16="http://schemas.microsoft.com/office/drawing/2014/main" id="{67FF2A04-246B-E4B5-1F09-970266004252}"/>
                    </a:ext>
                  </a:extLst>
                </p14:cNvPr>
                <p14:cNvContentPartPr/>
                <p14:nvPr/>
              </p14:nvContentPartPr>
              <p14:xfrm>
                <a:off x="11665455" y="5618653"/>
                <a:ext cx="33120" cy="59760"/>
              </p14:xfrm>
            </p:contentPart>
          </mc:Choice>
          <mc:Fallback>
            <p:pic>
              <p:nvPicPr>
                <p:cNvPr id="366" name="Input penna 365">
                  <a:extLst>
                    <a:ext uri="{FF2B5EF4-FFF2-40B4-BE49-F238E27FC236}">
                      <a16:creationId xmlns:a16="http://schemas.microsoft.com/office/drawing/2014/main" id="{67FF2A04-246B-E4B5-1F09-970266004252}"/>
                    </a:ext>
                  </a:extLst>
                </p:cNvPr>
                <p:cNvPicPr/>
                <p:nvPr/>
              </p:nvPicPr>
              <p:blipFill>
                <a:blip r:embed="rId523"/>
                <a:stretch>
                  <a:fillRect/>
                </a:stretch>
              </p:blipFill>
              <p:spPr>
                <a:xfrm>
                  <a:off x="11654655" y="5608213"/>
                  <a:ext cx="54360" cy="8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4">
              <p14:nvContentPartPr>
                <p14:cNvPr id="367" name="Input penna 366">
                  <a:extLst>
                    <a:ext uri="{FF2B5EF4-FFF2-40B4-BE49-F238E27FC236}">
                      <a16:creationId xmlns:a16="http://schemas.microsoft.com/office/drawing/2014/main" id="{40F405FB-D875-4A69-7E72-2B53FBF4B832}"/>
                    </a:ext>
                  </a:extLst>
                </p14:cNvPr>
                <p14:cNvContentPartPr/>
                <p14:nvPr/>
              </p14:nvContentPartPr>
              <p14:xfrm>
                <a:off x="11719095" y="5588413"/>
                <a:ext cx="77760" cy="102960"/>
              </p14:xfrm>
            </p:contentPart>
          </mc:Choice>
          <mc:Fallback>
            <p:pic>
              <p:nvPicPr>
                <p:cNvPr id="367" name="Input penna 366">
                  <a:extLst>
                    <a:ext uri="{FF2B5EF4-FFF2-40B4-BE49-F238E27FC236}">
                      <a16:creationId xmlns:a16="http://schemas.microsoft.com/office/drawing/2014/main" id="{40F405FB-D875-4A69-7E72-2B53FBF4B832}"/>
                    </a:ext>
                  </a:extLst>
                </p:cNvPr>
                <p:cNvPicPr/>
                <p:nvPr/>
              </p:nvPicPr>
              <p:blipFill>
                <a:blip r:embed="rId525"/>
                <a:stretch>
                  <a:fillRect/>
                </a:stretch>
              </p:blipFill>
              <p:spPr>
                <a:xfrm>
                  <a:off x="11708655" y="5577973"/>
                  <a:ext cx="99000" cy="1242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279673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F088B8-ACD2-9775-C08B-AB9879A87E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148CD05-3058-A95F-1D9D-BA689ACFD2DA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F5F195-8ECC-F1E4-B88C-84765371F913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62F5F9-B977-9F42-3171-6F650B7195A1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0F58BF7C-A896-881A-2DB9-DE91810CB82A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AC0659F3-8AA2-11AA-E52E-500E6E292DE2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39DC4A83-5C9F-9921-7A9C-831704F1E278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C2A7A669-0A14-6DB4-01C2-EA7386FACB23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53A63623-96C9-27B0-AAA4-AF12DB78DA5A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5E5D2099-3D28-3A0C-4A2E-689F67A934C5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3A5F5FF6-96EC-C82E-0F1C-4B6C243E2E03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D50372B5-9A95-D53B-9B6A-62C6B1B5F90E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746E9A4C-FA13-2544-C68E-D7B9751FDAC2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DD53D211-E3B2-D17C-9520-FD5F03AEBED9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F46CAB32-0F70-3115-852C-3A11DFA69C09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4A1AEB47-22D5-2544-9077-4C7A22F05662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53C767D4-6C60-43AD-3D06-AA83EF95182F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924BA172-737D-4518-CDAE-4849250380FF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1A792DC6-BA44-C563-6979-7C6179ADF6BC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F7E23BC1-F8C7-2A89-DDB1-1DA5F6944F29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18D973CC-0307-C705-3870-068310FADE57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AC675B6B-C806-B857-C846-F8F955B0C97C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7E267653-2FA1-9510-C0A5-37B33A4A7811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828AF795-30EA-D266-9B80-3403B7C239A2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14960869-2315-1E04-690B-7FF459474F3F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0464F76D-4879-901A-1481-0670814BD365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9D2AE1E0-B913-3642-A33C-9D2D75FB2DF2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6C1538C5-064F-D2D1-E27D-347CE9041031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7D76592D-EC91-FA7E-6B09-508C0B289F36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93F6F02F-6E6E-7DCE-1CB5-28DD1B099E86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94D40273-F43E-8B27-36F7-BC77D0CE6C2D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F4A3F7F6-EB48-5EDA-2EAA-EA6C452000B2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6CB6C82E-387E-34A0-D882-80212ED882E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21F1A9E2-EB9E-217E-AAF1-FE8F9378D9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D4DAAD49-819E-AFD2-18A0-0D251FF901D8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4F7DA68-CE9D-C1F7-66A2-64111A95D4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192C5004-261A-05F4-A610-8379632AC1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Carattere, schermata, bianco&#10;&#10;Descrizione generata automaticamente">
            <a:extLst>
              <a:ext uri="{FF2B5EF4-FFF2-40B4-BE49-F238E27FC236}">
                <a16:creationId xmlns:a16="http://schemas.microsoft.com/office/drawing/2014/main" id="{BF1AB087-F216-114B-0922-B4878B831B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9550" y="2889250"/>
            <a:ext cx="4152900" cy="10795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3D165027-3C8C-8C79-5C60-096E84583EF9}"/>
                  </a:ext>
                </a:extLst>
              </p14:cNvPr>
              <p14:cNvContentPartPr/>
              <p14:nvPr/>
            </p14:nvContentPartPr>
            <p14:xfrm>
              <a:off x="4677590" y="4696591"/>
              <a:ext cx="208800" cy="137160"/>
            </p14:xfrm>
          </p:contentPart>
        </mc:Choice>
        <mc:Fallback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3D165027-3C8C-8C79-5C60-096E84583EF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670030" y="4689031"/>
                <a:ext cx="223920" cy="15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0" name="Input penna 9">
                <a:extLst>
                  <a:ext uri="{FF2B5EF4-FFF2-40B4-BE49-F238E27FC236}">
                    <a16:creationId xmlns:a16="http://schemas.microsoft.com/office/drawing/2014/main" id="{93BDF9EF-EE2F-ADE6-4A2B-444A4499B98C}"/>
                  </a:ext>
                </a:extLst>
              </p14:cNvPr>
              <p14:cNvContentPartPr/>
              <p14:nvPr/>
            </p14:nvContentPartPr>
            <p14:xfrm>
              <a:off x="4819430" y="4726831"/>
              <a:ext cx="55080" cy="234720"/>
            </p14:xfrm>
          </p:contentPart>
        </mc:Choice>
        <mc:Fallback>
          <p:pic>
            <p:nvPicPr>
              <p:cNvPr id="10" name="Input penna 9">
                <a:extLst>
                  <a:ext uri="{FF2B5EF4-FFF2-40B4-BE49-F238E27FC236}">
                    <a16:creationId xmlns:a16="http://schemas.microsoft.com/office/drawing/2014/main" id="{93BDF9EF-EE2F-ADE6-4A2B-444A4499B98C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812230" y="4719271"/>
                <a:ext cx="70200" cy="249840"/>
              </a:xfrm>
              <a:prstGeom prst="rect">
                <a:avLst/>
              </a:prstGeom>
            </p:spPr>
          </p:pic>
        </mc:Fallback>
      </mc:AlternateContent>
      <p:grpSp>
        <p:nvGrpSpPr>
          <p:cNvPr id="41" name="Gruppo 40">
            <a:extLst>
              <a:ext uri="{FF2B5EF4-FFF2-40B4-BE49-F238E27FC236}">
                <a16:creationId xmlns:a16="http://schemas.microsoft.com/office/drawing/2014/main" id="{02F7CE37-D683-B2BD-6E39-BBF902AA1B6A}"/>
              </a:ext>
            </a:extLst>
          </p:cNvPr>
          <p:cNvGrpSpPr/>
          <p:nvPr/>
        </p:nvGrpSpPr>
        <p:grpSpPr>
          <a:xfrm>
            <a:off x="5290310" y="4691911"/>
            <a:ext cx="609840" cy="324360"/>
            <a:chOff x="5290310" y="4691911"/>
            <a:chExt cx="609840" cy="324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56B44B1C-611C-8DEE-519E-DE94EE12B58D}"/>
                    </a:ext>
                  </a:extLst>
                </p14:cNvPr>
                <p14:cNvContentPartPr/>
                <p14:nvPr/>
              </p14:nvContentPartPr>
              <p14:xfrm>
                <a:off x="5290310" y="4734751"/>
                <a:ext cx="127080" cy="13320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56B44B1C-611C-8DEE-519E-DE94EE12B58D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5282750" y="4727551"/>
                  <a:ext cx="142200" cy="14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CD9BB725-DBA8-5A46-C675-B4E22FF8AA79}"/>
                    </a:ext>
                  </a:extLst>
                </p14:cNvPr>
                <p14:cNvContentPartPr/>
                <p14:nvPr/>
              </p14:nvContentPartPr>
              <p14:xfrm>
                <a:off x="5464190" y="4754191"/>
                <a:ext cx="123480" cy="9756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CD9BB725-DBA8-5A46-C675-B4E22FF8AA79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5456630" y="4746631"/>
                  <a:ext cx="138600" cy="11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BB34CA37-F44B-1B27-AC71-EB7C3325AF47}"/>
                    </a:ext>
                  </a:extLst>
                </p14:cNvPr>
                <p14:cNvContentPartPr/>
                <p14:nvPr/>
              </p14:nvContentPartPr>
              <p14:xfrm>
                <a:off x="5665430" y="4691911"/>
                <a:ext cx="99720" cy="155520"/>
              </p14:xfrm>
            </p:contentPart>
          </mc:Choice>
          <mc:Fallback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BB34CA37-F44B-1B27-AC71-EB7C3325AF47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5657870" y="4684351"/>
                  <a:ext cx="114480" cy="17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CBE7E40E-7BFB-3CFE-54C8-17E825F4D4BD}"/>
                    </a:ext>
                  </a:extLst>
                </p14:cNvPr>
                <p14:cNvContentPartPr/>
                <p14:nvPr/>
              </p14:nvContentPartPr>
              <p14:xfrm>
                <a:off x="5846870" y="4732591"/>
                <a:ext cx="53280" cy="283680"/>
              </p14:xfrm>
            </p:contentPart>
          </mc:Choice>
          <mc:Fallback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CBE7E40E-7BFB-3CFE-54C8-17E825F4D4BD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5839670" y="4725031"/>
                  <a:ext cx="68400" cy="298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6" name="Gruppo 85">
            <a:extLst>
              <a:ext uri="{FF2B5EF4-FFF2-40B4-BE49-F238E27FC236}">
                <a16:creationId xmlns:a16="http://schemas.microsoft.com/office/drawing/2014/main" id="{F202EA28-0FAB-8CB5-4908-89350FD04F19}"/>
              </a:ext>
            </a:extLst>
          </p:cNvPr>
          <p:cNvGrpSpPr/>
          <p:nvPr/>
        </p:nvGrpSpPr>
        <p:grpSpPr>
          <a:xfrm>
            <a:off x="4623590" y="5393551"/>
            <a:ext cx="774720" cy="386280"/>
            <a:chOff x="4623590" y="5393551"/>
            <a:chExt cx="774720" cy="386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D9D4F2CD-D9CE-A2DF-B16F-E22FD783C2F3}"/>
                    </a:ext>
                  </a:extLst>
                </p14:cNvPr>
                <p14:cNvContentPartPr/>
                <p14:nvPr/>
              </p14:nvContentPartPr>
              <p14:xfrm>
                <a:off x="4623590" y="5393551"/>
                <a:ext cx="147240" cy="238680"/>
              </p14:xfrm>
            </p:contentPart>
          </mc:Choice>
          <mc:Fallback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D9D4F2CD-D9CE-A2DF-B16F-E22FD783C2F3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4616030" y="5385991"/>
                  <a:ext cx="162360" cy="25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43" name="Input penna 42">
                  <a:extLst>
                    <a:ext uri="{FF2B5EF4-FFF2-40B4-BE49-F238E27FC236}">
                      <a16:creationId xmlns:a16="http://schemas.microsoft.com/office/drawing/2014/main" id="{79E3C76D-E4EB-94D0-1B17-BD782D5EBD1F}"/>
                    </a:ext>
                  </a:extLst>
                </p14:cNvPr>
                <p14:cNvContentPartPr/>
                <p14:nvPr/>
              </p14:nvContentPartPr>
              <p14:xfrm>
                <a:off x="4831310" y="5401471"/>
                <a:ext cx="37080" cy="169920"/>
              </p14:xfrm>
            </p:contentPart>
          </mc:Choice>
          <mc:Fallback>
            <p:pic>
              <p:nvPicPr>
                <p:cNvPr id="43" name="Input penna 42">
                  <a:extLst>
                    <a:ext uri="{FF2B5EF4-FFF2-40B4-BE49-F238E27FC236}">
                      <a16:creationId xmlns:a16="http://schemas.microsoft.com/office/drawing/2014/main" id="{79E3C76D-E4EB-94D0-1B17-BD782D5EBD1F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823750" y="5393911"/>
                  <a:ext cx="5220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390C9BB1-9F57-9FD5-5F26-1D0451623D86}"/>
                    </a:ext>
                  </a:extLst>
                </p14:cNvPr>
                <p14:cNvContentPartPr/>
                <p14:nvPr/>
              </p14:nvContentPartPr>
              <p14:xfrm>
                <a:off x="4861190" y="5456191"/>
                <a:ext cx="65880" cy="33840"/>
              </p14:xfrm>
            </p:contentPart>
          </mc:Choice>
          <mc:Fallback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390C9BB1-9F57-9FD5-5F26-1D0451623D86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4853630" y="5448631"/>
                  <a:ext cx="8064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59" name="Input penna 58">
                  <a:extLst>
                    <a:ext uri="{FF2B5EF4-FFF2-40B4-BE49-F238E27FC236}">
                      <a16:creationId xmlns:a16="http://schemas.microsoft.com/office/drawing/2014/main" id="{97E339D5-B2F6-F494-A80E-C88757EBDB7F}"/>
                    </a:ext>
                  </a:extLst>
                </p14:cNvPr>
                <p14:cNvContentPartPr/>
                <p14:nvPr/>
              </p14:nvContentPartPr>
              <p14:xfrm>
                <a:off x="4703150" y="5639071"/>
                <a:ext cx="150840" cy="140760"/>
              </p14:xfrm>
            </p:contentPart>
          </mc:Choice>
          <mc:Fallback>
            <p:pic>
              <p:nvPicPr>
                <p:cNvPr id="59" name="Input penna 58">
                  <a:extLst>
                    <a:ext uri="{FF2B5EF4-FFF2-40B4-BE49-F238E27FC236}">
                      <a16:creationId xmlns:a16="http://schemas.microsoft.com/office/drawing/2014/main" id="{97E339D5-B2F6-F494-A80E-C88757EBDB7F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4695590" y="5631511"/>
                  <a:ext cx="165960" cy="15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60" name="Input penna 59">
                  <a:extLst>
                    <a:ext uri="{FF2B5EF4-FFF2-40B4-BE49-F238E27FC236}">
                      <a16:creationId xmlns:a16="http://schemas.microsoft.com/office/drawing/2014/main" id="{77D4C3E7-E2C3-AB05-DE51-8E408CB65824}"/>
                    </a:ext>
                  </a:extLst>
                </p14:cNvPr>
                <p14:cNvContentPartPr/>
                <p14:nvPr/>
              </p14:nvContentPartPr>
              <p14:xfrm>
                <a:off x="4894310" y="5466631"/>
                <a:ext cx="128880" cy="179280"/>
              </p14:xfrm>
            </p:contentPart>
          </mc:Choice>
          <mc:Fallback>
            <p:pic>
              <p:nvPicPr>
                <p:cNvPr id="60" name="Input penna 59">
                  <a:extLst>
                    <a:ext uri="{FF2B5EF4-FFF2-40B4-BE49-F238E27FC236}">
                      <a16:creationId xmlns:a16="http://schemas.microsoft.com/office/drawing/2014/main" id="{77D4C3E7-E2C3-AB05-DE51-8E408CB65824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4886750" y="5459071"/>
                  <a:ext cx="14400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61" name="Input penna 60">
                  <a:extLst>
                    <a:ext uri="{FF2B5EF4-FFF2-40B4-BE49-F238E27FC236}">
                      <a16:creationId xmlns:a16="http://schemas.microsoft.com/office/drawing/2014/main" id="{82F68008-BE58-28CA-84ED-0452F55FC175}"/>
                    </a:ext>
                  </a:extLst>
                </p14:cNvPr>
                <p14:cNvContentPartPr/>
                <p14:nvPr/>
              </p14:nvContentPartPr>
              <p14:xfrm>
                <a:off x="5052710" y="5447191"/>
                <a:ext cx="45720" cy="223560"/>
              </p14:xfrm>
            </p:contentPart>
          </mc:Choice>
          <mc:Fallback>
            <p:pic>
              <p:nvPicPr>
                <p:cNvPr id="61" name="Input penna 60">
                  <a:extLst>
                    <a:ext uri="{FF2B5EF4-FFF2-40B4-BE49-F238E27FC236}">
                      <a16:creationId xmlns:a16="http://schemas.microsoft.com/office/drawing/2014/main" id="{82F68008-BE58-28CA-84ED-0452F55FC175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5045150" y="5439631"/>
                  <a:ext cx="60840" cy="23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62" name="Input penna 61">
                  <a:extLst>
                    <a:ext uri="{FF2B5EF4-FFF2-40B4-BE49-F238E27FC236}">
                      <a16:creationId xmlns:a16="http://schemas.microsoft.com/office/drawing/2014/main" id="{019F13CC-E07B-3CCC-205A-334BBD009676}"/>
                    </a:ext>
                  </a:extLst>
                </p14:cNvPr>
                <p14:cNvContentPartPr/>
                <p14:nvPr/>
              </p14:nvContentPartPr>
              <p14:xfrm>
                <a:off x="5064230" y="5547991"/>
                <a:ext cx="135000" cy="23400"/>
              </p14:xfrm>
            </p:contentPart>
          </mc:Choice>
          <mc:Fallback>
            <p:pic>
              <p:nvPicPr>
                <p:cNvPr id="62" name="Input penna 61">
                  <a:extLst>
                    <a:ext uri="{FF2B5EF4-FFF2-40B4-BE49-F238E27FC236}">
                      <a16:creationId xmlns:a16="http://schemas.microsoft.com/office/drawing/2014/main" id="{019F13CC-E07B-3CCC-205A-334BBD009676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5056670" y="5540431"/>
                  <a:ext cx="15012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63" name="Input penna 62">
                  <a:extLst>
                    <a:ext uri="{FF2B5EF4-FFF2-40B4-BE49-F238E27FC236}">
                      <a16:creationId xmlns:a16="http://schemas.microsoft.com/office/drawing/2014/main" id="{47C93437-A094-1722-441B-3902198AA337}"/>
                    </a:ext>
                  </a:extLst>
                </p14:cNvPr>
                <p14:cNvContentPartPr/>
                <p14:nvPr/>
              </p14:nvContentPartPr>
              <p14:xfrm>
                <a:off x="5223350" y="5462311"/>
                <a:ext cx="120960" cy="37800"/>
              </p14:xfrm>
            </p:contentPart>
          </mc:Choice>
          <mc:Fallback>
            <p:pic>
              <p:nvPicPr>
                <p:cNvPr id="63" name="Input penna 62">
                  <a:extLst>
                    <a:ext uri="{FF2B5EF4-FFF2-40B4-BE49-F238E27FC236}">
                      <a16:creationId xmlns:a16="http://schemas.microsoft.com/office/drawing/2014/main" id="{47C93437-A094-1722-441B-3902198AA337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5215790" y="5454751"/>
                  <a:ext cx="136080" cy="5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64" name="Input penna 63">
                  <a:extLst>
                    <a:ext uri="{FF2B5EF4-FFF2-40B4-BE49-F238E27FC236}">
                      <a16:creationId xmlns:a16="http://schemas.microsoft.com/office/drawing/2014/main" id="{50CB92E1-1ADC-E588-4709-92352794E899}"/>
                    </a:ext>
                  </a:extLst>
                </p14:cNvPr>
                <p14:cNvContentPartPr/>
                <p14:nvPr/>
              </p14:nvContentPartPr>
              <p14:xfrm>
                <a:off x="5194190" y="5526391"/>
                <a:ext cx="81000" cy="141840"/>
              </p14:xfrm>
            </p:contentPart>
          </mc:Choice>
          <mc:Fallback>
            <p:pic>
              <p:nvPicPr>
                <p:cNvPr id="64" name="Input penna 63">
                  <a:extLst>
                    <a:ext uri="{FF2B5EF4-FFF2-40B4-BE49-F238E27FC236}">
                      <a16:creationId xmlns:a16="http://schemas.microsoft.com/office/drawing/2014/main" id="{50CB92E1-1ADC-E588-4709-92352794E899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5186630" y="5518831"/>
                  <a:ext cx="96120" cy="15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65" name="Input penna 64">
                  <a:extLst>
                    <a:ext uri="{FF2B5EF4-FFF2-40B4-BE49-F238E27FC236}">
                      <a16:creationId xmlns:a16="http://schemas.microsoft.com/office/drawing/2014/main" id="{4E759C4A-69CE-C7BC-5EE9-BE468727A39A}"/>
                    </a:ext>
                  </a:extLst>
                </p14:cNvPr>
                <p14:cNvContentPartPr/>
                <p14:nvPr/>
              </p14:nvContentPartPr>
              <p14:xfrm>
                <a:off x="5284190" y="5515951"/>
                <a:ext cx="18000" cy="96480"/>
              </p14:xfrm>
            </p:contentPart>
          </mc:Choice>
          <mc:Fallback>
            <p:pic>
              <p:nvPicPr>
                <p:cNvPr id="65" name="Input penna 64">
                  <a:extLst>
                    <a:ext uri="{FF2B5EF4-FFF2-40B4-BE49-F238E27FC236}">
                      <a16:creationId xmlns:a16="http://schemas.microsoft.com/office/drawing/2014/main" id="{4E759C4A-69CE-C7BC-5EE9-BE468727A39A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5276630" y="5508391"/>
                  <a:ext cx="3312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66" name="Input penna 65">
                  <a:extLst>
                    <a:ext uri="{FF2B5EF4-FFF2-40B4-BE49-F238E27FC236}">
                      <a16:creationId xmlns:a16="http://schemas.microsoft.com/office/drawing/2014/main" id="{097D5D44-4CDA-187E-984A-E6355264EA4E}"/>
                    </a:ext>
                  </a:extLst>
                </p14:cNvPr>
                <p14:cNvContentPartPr/>
                <p14:nvPr/>
              </p14:nvContentPartPr>
              <p14:xfrm>
                <a:off x="5371670" y="5474191"/>
                <a:ext cx="26640" cy="145800"/>
              </p14:xfrm>
            </p:contentPart>
          </mc:Choice>
          <mc:Fallback>
            <p:pic>
              <p:nvPicPr>
                <p:cNvPr id="66" name="Input penna 65">
                  <a:extLst>
                    <a:ext uri="{FF2B5EF4-FFF2-40B4-BE49-F238E27FC236}">
                      <a16:creationId xmlns:a16="http://schemas.microsoft.com/office/drawing/2014/main" id="{097D5D44-4CDA-187E-984A-E6355264EA4E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5364110" y="5466631"/>
                  <a:ext cx="41760" cy="160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4" name="Gruppo 83">
            <a:extLst>
              <a:ext uri="{FF2B5EF4-FFF2-40B4-BE49-F238E27FC236}">
                <a16:creationId xmlns:a16="http://schemas.microsoft.com/office/drawing/2014/main" id="{1E2D18B4-F532-B2A0-9095-0047772150B1}"/>
              </a:ext>
            </a:extLst>
          </p:cNvPr>
          <p:cNvGrpSpPr/>
          <p:nvPr/>
        </p:nvGrpSpPr>
        <p:grpSpPr>
          <a:xfrm>
            <a:off x="5948390" y="5460151"/>
            <a:ext cx="329400" cy="221760"/>
            <a:chOff x="5948390" y="5460151"/>
            <a:chExt cx="329400" cy="221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67" name="Input penna 66">
                  <a:extLst>
                    <a:ext uri="{FF2B5EF4-FFF2-40B4-BE49-F238E27FC236}">
                      <a16:creationId xmlns:a16="http://schemas.microsoft.com/office/drawing/2014/main" id="{E6D76D40-C696-2598-F7E4-B432C426E5D7}"/>
                    </a:ext>
                  </a:extLst>
                </p14:cNvPr>
                <p14:cNvContentPartPr/>
                <p14:nvPr/>
              </p14:nvContentPartPr>
              <p14:xfrm>
                <a:off x="5948390" y="5460151"/>
                <a:ext cx="120240" cy="191160"/>
              </p14:xfrm>
            </p:contentPart>
          </mc:Choice>
          <mc:Fallback>
            <p:pic>
              <p:nvPicPr>
                <p:cNvPr id="67" name="Input penna 66">
                  <a:extLst>
                    <a:ext uri="{FF2B5EF4-FFF2-40B4-BE49-F238E27FC236}">
                      <a16:creationId xmlns:a16="http://schemas.microsoft.com/office/drawing/2014/main" id="{E6D76D40-C696-2598-F7E4-B432C426E5D7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5941190" y="5452591"/>
                  <a:ext cx="13536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68" name="Input penna 67">
                  <a:extLst>
                    <a:ext uri="{FF2B5EF4-FFF2-40B4-BE49-F238E27FC236}">
                      <a16:creationId xmlns:a16="http://schemas.microsoft.com/office/drawing/2014/main" id="{19BE00BF-1B0B-5AA2-5391-BB8FC10C6B0E}"/>
                    </a:ext>
                  </a:extLst>
                </p14:cNvPr>
                <p14:cNvContentPartPr/>
                <p14:nvPr/>
              </p14:nvContentPartPr>
              <p14:xfrm>
                <a:off x="6074750" y="5567431"/>
                <a:ext cx="65880" cy="4680"/>
              </p14:xfrm>
            </p:contentPart>
          </mc:Choice>
          <mc:Fallback>
            <p:pic>
              <p:nvPicPr>
                <p:cNvPr id="68" name="Input penna 67">
                  <a:extLst>
                    <a:ext uri="{FF2B5EF4-FFF2-40B4-BE49-F238E27FC236}">
                      <a16:creationId xmlns:a16="http://schemas.microsoft.com/office/drawing/2014/main" id="{19BE00BF-1B0B-5AA2-5391-BB8FC10C6B0E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6067190" y="5559871"/>
                  <a:ext cx="80640" cy="1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69" name="Input penna 68">
                  <a:extLst>
                    <a:ext uri="{FF2B5EF4-FFF2-40B4-BE49-F238E27FC236}">
                      <a16:creationId xmlns:a16="http://schemas.microsoft.com/office/drawing/2014/main" id="{BD77B98A-8AAA-CD87-9221-A7363D21180F}"/>
                    </a:ext>
                  </a:extLst>
                </p14:cNvPr>
                <p14:cNvContentPartPr/>
                <p14:nvPr/>
              </p14:nvContentPartPr>
              <p14:xfrm>
                <a:off x="6122990" y="5478151"/>
                <a:ext cx="57240" cy="196560"/>
              </p14:xfrm>
            </p:contentPart>
          </mc:Choice>
          <mc:Fallback>
            <p:pic>
              <p:nvPicPr>
                <p:cNvPr id="69" name="Input penna 68">
                  <a:extLst>
                    <a:ext uri="{FF2B5EF4-FFF2-40B4-BE49-F238E27FC236}">
                      <a16:creationId xmlns:a16="http://schemas.microsoft.com/office/drawing/2014/main" id="{BD77B98A-8AAA-CD87-9221-A7363D21180F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6115430" y="5470591"/>
                  <a:ext cx="72360" cy="21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70" name="Input penna 69">
                  <a:extLst>
                    <a:ext uri="{FF2B5EF4-FFF2-40B4-BE49-F238E27FC236}">
                      <a16:creationId xmlns:a16="http://schemas.microsoft.com/office/drawing/2014/main" id="{FDBEC008-76B8-E3CD-D1B2-8A9ED1EC544C}"/>
                    </a:ext>
                  </a:extLst>
                </p14:cNvPr>
                <p14:cNvContentPartPr/>
                <p14:nvPr/>
              </p14:nvContentPartPr>
              <p14:xfrm>
                <a:off x="6263750" y="5486431"/>
                <a:ext cx="14040" cy="195480"/>
              </p14:xfrm>
            </p:contentPart>
          </mc:Choice>
          <mc:Fallback>
            <p:pic>
              <p:nvPicPr>
                <p:cNvPr id="70" name="Input penna 69">
                  <a:extLst>
                    <a:ext uri="{FF2B5EF4-FFF2-40B4-BE49-F238E27FC236}">
                      <a16:creationId xmlns:a16="http://schemas.microsoft.com/office/drawing/2014/main" id="{FDBEC008-76B8-E3CD-D1B2-8A9ED1EC544C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6256190" y="5478871"/>
                  <a:ext cx="29160" cy="210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2" name="Gruppo 81">
            <a:extLst>
              <a:ext uri="{FF2B5EF4-FFF2-40B4-BE49-F238E27FC236}">
                <a16:creationId xmlns:a16="http://schemas.microsoft.com/office/drawing/2014/main" id="{BC13A0B5-E997-A0D1-BA6E-590723021BBA}"/>
              </a:ext>
            </a:extLst>
          </p:cNvPr>
          <p:cNvGrpSpPr/>
          <p:nvPr/>
        </p:nvGrpSpPr>
        <p:grpSpPr>
          <a:xfrm>
            <a:off x="6574430" y="5434231"/>
            <a:ext cx="549360" cy="246960"/>
            <a:chOff x="6574430" y="5434231"/>
            <a:chExt cx="549360" cy="246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71" name="Input penna 70">
                  <a:extLst>
                    <a:ext uri="{FF2B5EF4-FFF2-40B4-BE49-F238E27FC236}">
                      <a16:creationId xmlns:a16="http://schemas.microsoft.com/office/drawing/2014/main" id="{5A38738A-13C0-49FD-57A8-755502283AB1}"/>
                    </a:ext>
                  </a:extLst>
                </p14:cNvPr>
                <p14:cNvContentPartPr/>
                <p14:nvPr/>
              </p14:nvContentPartPr>
              <p14:xfrm>
                <a:off x="6585950" y="5506951"/>
                <a:ext cx="14040" cy="159480"/>
              </p14:xfrm>
            </p:contentPart>
          </mc:Choice>
          <mc:Fallback>
            <p:pic>
              <p:nvPicPr>
                <p:cNvPr id="71" name="Input penna 70">
                  <a:extLst>
                    <a:ext uri="{FF2B5EF4-FFF2-40B4-BE49-F238E27FC236}">
                      <a16:creationId xmlns:a16="http://schemas.microsoft.com/office/drawing/2014/main" id="{5A38738A-13C0-49FD-57A8-755502283AB1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6578390" y="5499391"/>
                  <a:ext cx="2916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72" name="Input penna 71">
                  <a:extLst>
                    <a:ext uri="{FF2B5EF4-FFF2-40B4-BE49-F238E27FC236}">
                      <a16:creationId xmlns:a16="http://schemas.microsoft.com/office/drawing/2014/main" id="{2FBEEE0C-C9A5-F020-A575-7DBA4BEE4051}"/>
                    </a:ext>
                  </a:extLst>
                </p14:cNvPr>
                <p14:cNvContentPartPr/>
                <p14:nvPr/>
              </p14:nvContentPartPr>
              <p14:xfrm>
                <a:off x="6574430" y="5457271"/>
                <a:ext cx="159480" cy="190440"/>
              </p14:xfrm>
            </p:contentPart>
          </mc:Choice>
          <mc:Fallback>
            <p:pic>
              <p:nvPicPr>
                <p:cNvPr id="72" name="Input penna 71">
                  <a:extLst>
                    <a:ext uri="{FF2B5EF4-FFF2-40B4-BE49-F238E27FC236}">
                      <a16:creationId xmlns:a16="http://schemas.microsoft.com/office/drawing/2014/main" id="{2FBEEE0C-C9A5-F020-A575-7DBA4BEE4051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6566870" y="5449711"/>
                  <a:ext cx="174600" cy="20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73" name="Input penna 72">
                  <a:extLst>
                    <a:ext uri="{FF2B5EF4-FFF2-40B4-BE49-F238E27FC236}">
                      <a16:creationId xmlns:a16="http://schemas.microsoft.com/office/drawing/2014/main" id="{C7A93A64-9E43-17EB-37F9-3602EB28144E}"/>
                    </a:ext>
                  </a:extLst>
                </p14:cNvPr>
                <p14:cNvContentPartPr/>
                <p14:nvPr/>
              </p14:nvContentPartPr>
              <p14:xfrm>
                <a:off x="6810590" y="5434231"/>
                <a:ext cx="30240" cy="226800"/>
              </p14:xfrm>
            </p:contentPart>
          </mc:Choice>
          <mc:Fallback>
            <p:pic>
              <p:nvPicPr>
                <p:cNvPr id="73" name="Input penna 72">
                  <a:extLst>
                    <a:ext uri="{FF2B5EF4-FFF2-40B4-BE49-F238E27FC236}">
                      <a16:creationId xmlns:a16="http://schemas.microsoft.com/office/drawing/2014/main" id="{C7A93A64-9E43-17EB-37F9-3602EB28144E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6803030" y="5426671"/>
                  <a:ext cx="45360" cy="24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74" name="Input penna 73">
                  <a:extLst>
                    <a:ext uri="{FF2B5EF4-FFF2-40B4-BE49-F238E27FC236}">
                      <a16:creationId xmlns:a16="http://schemas.microsoft.com/office/drawing/2014/main" id="{8D6247A5-3EE8-E22D-192F-F097C2067F31}"/>
                    </a:ext>
                  </a:extLst>
                </p14:cNvPr>
                <p14:cNvContentPartPr/>
                <p14:nvPr/>
              </p14:nvContentPartPr>
              <p14:xfrm>
                <a:off x="6807350" y="5558431"/>
                <a:ext cx="118080" cy="21960"/>
              </p14:xfrm>
            </p:contentPart>
          </mc:Choice>
          <mc:Fallback>
            <p:pic>
              <p:nvPicPr>
                <p:cNvPr id="74" name="Input penna 73">
                  <a:extLst>
                    <a:ext uri="{FF2B5EF4-FFF2-40B4-BE49-F238E27FC236}">
                      <a16:creationId xmlns:a16="http://schemas.microsoft.com/office/drawing/2014/main" id="{8D6247A5-3EE8-E22D-192F-F097C2067F31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6799790" y="5550871"/>
                  <a:ext cx="13320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75" name="Input penna 74">
                  <a:extLst>
                    <a:ext uri="{FF2B5EF4-FFF2-40B4-BE49-F238E27FC236}">
                      <a16:creationId xmlns:a16="http://schemas.microsoft.com/office/drawing/2014/main" id="{69C09ED3-AFCC-3B24-3361-5CCBB2938894}"/>
                    </a:ext>
                  </a:extLst>
                </p14:cNvPr>
                <p14:cNvContentPartPr/>
                <p14:nvPr/>
              </p14:nvContentPartPr>
              <p14:xfrm>
                <a:off x="6961430" y="5487871"/>
                <a:ext cx="81000" cy="154440"/>
              </p14:xfrm>
            </p:contentPart>
          </mc:Choice>
          <mc:Fallback>
            <p:pic>
              <p:nvPicPr>
                <p:cNvPr id="75" name="Input penna 74">
                  <a:extLst>
                    <a:ext uri="{FF2B5EF4-FFF2-40B4-BE49-F238E27FC236}">
                      <a16:creationId xmlns:a16="http://schemas.microsoft.com/office/drawing/2014/main" id="{69C09ED3-AFCC-3B24-3361-5CCBB2938894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6953870" y="5480311"/>
                  <a:ext cx="9612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76" name="Input penna 75">
                  <a:extLst>
                    <a:ext uri="{FF2B5EF4-FFF2-40B4-BE49-F238E27FC236}">
                      <a16:creationId xmlns:a16="http://schemas.microsoft.com/office/drawing/2014/main" id="{9FE31006-2F00-3F7C-EE45-086685BA774D}"/>
                    </a:ext>
                  </a:extLst>
                </p14:cNvPr>
                <p14:cNvContentPartPr/>
                <p14:nvPr/>
              </p14:nvContentPartPr>
              <p14:xfrm>
                <a:off x="7115870" y="5509471"/>
                <a:ext cx="7920" cy="171720"/>
              </p14:xfrm>
            </p:contentPart>
          </mc:Choice>
          <mc:Fallback>
            <p:pic>
              <p:nvPicPr>
                <p:cNvPr id="76" name="Input penna 75">
                  <a:extLst>
                    <a:ext uri="{FF2B5EF4-FFF2-40B4-BE49-F238E27FC236}">
                      <a16:creationId xmlns:a16="http://schemas.microsoft.com/office/drawing/2014/main" id="{9FE31006-2F00-3F7C-EE45-086685BA774D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7108310" y="5501911"/>
                  <a:ext cx="23040" cy="186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0" name="Gruppo 79">
            <a:extLst>
              <a:ext uri="{FF2B5EF4-FFF2-40B4-BE49-F238E27FC236}">
                <a16:creationId xmlns:a16="http://schemas.microsoft.com/office/drawing/2014/main" id="{525D33D9-640F-A754-A6B6-D0A1330D4809}"/>
              </a:ext>
            </a:extLst>
          </p:cNvPr>
          <p:cNvGrpSpPr/>
          <p:nvPr/>
        </p:nvGrpSpPr>
        <p:grpSpPr>
          <a:xfrm>
            <a:off x="5965310" y="5832751"/>
            <a:ext cx="208080" cy="416520"/>
            <a:chOff x="5965310" y="5832751"/>
            <a:chExt cx="208080" cy="416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77" name="Input penna 76">
                  <a:extLst>
                    <a:ext uri="{FF2B5EF4-FFF2-40B4-BE49-F238E27FC236}">
                      <a16:creationId xmlns:a16="http://schemas.microsoft.com/office/drawing/2014/main" id="{25A27094-F1DB-987C-FE15-508AF69E90AF}"/>
                    </a:ext>
                  </a:extLst>
                </p14:cNvPr>
                <p14:cNvContentPartPr/>
                <p14:nvPr/>
              </p14:nvContentPartPr>
              <p14:xfrm>
                <a:off x="5965310" y="5849671"/>
                <a:ext cx="208080" cy="151560"/>
              </p14:xfrm>
            </p:contentPart>
          </mc:Choice>
          <mc:Fallback>
            <p:pic>
              <p:nvPicPr>
                <p:cNvPr id="77" name="Input penna 76">
                  <a:extLst>
                    <a:ext uri="{FF2B5EF4-FFF2-40B4-BE49-F238E27FC236}">
                      <a16:creationId xmlns:a16="http://schemas.microsoft.com/office/drawing/2014/main" id="{25A27094-F1DB-987C-FE15-508AF69E90AF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5957750" y="5842111"/>
                  <a:ext cx="223200" cy="16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78" name="Input penna 77">
                  <a:extLst>
                    <a:ext uri="{FF2B5EF4-FFF2-40B4-BE49-F238E27FC236}">
                      <a16:creationId xmlns:a16="http://schemas.microsoft.com/office/drawing/2014/main" id="{B17D2FB3-7B85-2E81-B813-CC62DE398E8B}"/>
                    </a:ext>
                  </a:extLst>
                </p14:cNvPr>
                <p14:cNvContentPartPr/>
                <p14:nvPr/>
              </p14:nvContentPartPr>
              <p14:xfrm>
                <a:off x="6075110" y="5832751"/>
                <a:ext cx="90360" cy="416520"/>
              </p14:xfrm>
            </p:contentPart>
          </mc:Choice>
          <mc:Fallback>
            <p:pic>
              <p:nvPicPr>
                <p:cNvPr id="78" name="Input penna 77">
                  <a:extLst>
                    <a:ext uri="{FF2B5EF4-FFF2-40B4-BE49-F238E27FC236}">
                      <a16:creationId xmlns:a16="http://schemas.microsoft.com/office/drawing/2014/main" id="{B17D2FB3-7B85-2E81-B813-CC62DE398E8B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6067550" y="5825191"/>
                  <a:ext cx="105480" cy="4316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948291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2F24C-EBBF-5597-7447-EBA6F2CD5D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A0CA165-4CFE-8451-5547-7A4E7C42DED1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505B23-D7CC-E004-3D8C-277577F6F817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0E503F-893F-7307-3737-520DCA98D6A9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D3B55048-B1CB-97F8-B791-07EBF6DD2BD0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EF2E10FF-D304-D639-ED73-8CDD047048DC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D900EFFD-992C-CD13-DA0D-D3D4713A39B2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D26E0F32-27AF-E9D0-928D-DDCA6C729990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4C801D76-6575-CAC0-3DA3-AF7D34A1607A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CC626471-25E4-043E-C7A6-7FD49FE6D15D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F305F806-8B1E-F862-9C24-77AC1636929B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EA08D442-6077-B90B-1686-CBBF94646770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188552CB-5317-F98C-54AB-CD1A09E736E9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12A02CCC-7DAC-29BE-982D-D698AFA1CCD7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F7BBBDFB-4605-43AB-8151-E4BDCDA1830D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E91B974B-8BD3-CB9A-887A-475C6768D80C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C918068C-6B20-FD0C-5183-7810D3F1024B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DE245387-F225-7218-8D30-12A77F7114E1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7A1DAC97-B95D-793F-B1D4-5D4A33D2CA4E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411F962E-B60F-00AA-BBE8-3C58F747F8E7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1CADBC99-9701-C785-7BDB-CFAB7722E4FD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2FDCAECC-2560-8814-CC83-722D26ACE31D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DACFFD30-D04B-E1AE-5473-09A01702F3CA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8D7843C9-6614-E738-DD19-93090090C8EF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5D1C0266-CDBF-9DF7-8973-7879CA571252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CF30EA9B-613B-1B5C-8D9C-93B3804777F4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3693A6EF-DF19-D19B-A7E9-6B51BE02F8F7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2E21C83D-F1A7-7FAE-A984-1C6E9339B78D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263B34F1-4C4B-4382-30A2-5889149F3FAB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8090319C-E458-48E7-5B7F-1B2C5FDF7994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EE488C5A-E1BA-7C94-A0FA-0F10FBE85951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5F310668-2A7A-08EE-A2E4-CA2A3C8D0476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F66E8E74-E4D9-7870-67B0-2C2AA69ABBF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411D2F90-B4B5-A383-EF51-F9A6BC679A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D8887833-7E53-E083-280D-6BE08BF5999D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C9A2668-B8F0-F4BE-F670-94AC609B2B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B6371907-11F0-1945-4927-93BDC67096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DB0CB69D-CEAF-E4D5-8D91-E0C7675895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400" y="1974850"/>
            <a:ext cx="4013200" cy="29083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0ACE1A42-94E9-1AB7-DBC7-77BE3242DC8A}"/>
                  </a:ext>
                </a:extLst>
              </p14:cNvPr>
              <p14:cNvContentPartPr/>
              <p14:nvPr/>
            </p14:nvContentPartPr>
            <p14:xfrm>
              <a:off x="6026870" y="3123391"/>
              <a:ext cx="1279800" cy="133920"/>
            </p14:xfrm>
          </p:contentPart>
        </mc:Choice>
        <mc:Fallback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0ACE1A42-94E9-1AB7-DBC7-77BE3242DC8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019310" y="3115831"/>
                <a:ext cx="1294920" cy="149040"/>
              </a:xfrm>
              <a:prstGeom prst="rect">
                <a:avLst/>
              </a:prstGeom>
            </p:spPr>
          </p:pic>
        </mc:Fallback>
      </mc:AlternateContent>
      <p:grpSp>
        <p:nvGrpSpPr>
          <p:cNvPr id="33" name="Gruppo 32">
            <a:extLst>
              <a:ext uri="{FF2B5EF4-FFF2-40B4-BE49-F238E27FC236}">
                <a16:creationId xmlns:a16="http://schemas.microsoft.com/office/drawing/2014/main" id="{DC6282BE-8E4C-9F11-999D-9E54C3F86D7D}"/>
              </a:ext>
            </a:extLst>
          </p:cNvPr>
          <p:cNvGrpSpPr/>
          <p:nvPr/>
        </p:nvGrpSpPr>
        <p:grpSpPr>
          <a:xfrm>
            <a:off x="7736510" y="2810551"/>
            <a:ext cx="870120" cy="277920"/>
            <a:chOff x="7736510" y="2810551"/>
            <a:chExt cx="870120" cy="277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B46238E5-5186-62BE-D242-613534617ECF}"/>
                    </a:ext>
                  </a:extLst>
                </p14:cNvPr>
                <p14:cNvContentPartPr/>
                <p14:nvPr/>
              </p14:nvContentPartPr>
              <p14:xfrm>
                <a:off x="7736510" y="2813791"/>
                <a:ext cx="169560" cy="24408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B46238E5-5186-62BE-D242-613534617ECF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7728950" y="2806231"/>
                  <a:ext cx="184680" cy="25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7ADF0E78-56E1-876D-DC76-75E2BF8671C5}"/>
                    </a:ext>
                  </a:extLst>
                </p14:cNvPr>
                <p14:cNvContentPartPr/>
                <p14:nvPr/>
              </p14:nvContentPartPr>
              <p14:xfrm>
                <a:off x="7945670" y="2830711"/>
                <a:ext cx="137880" cy="18432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7ADF0E78-56E1-876D-DC76-75E2BF8671C5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7938110" y="2823151"/>
                  <a:ext cx="153000" cy="19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31837691-FA3C-FD12-35A0-166BCE69B3D4}"/>
                    </a:ext>
                  </a:extLst>
                </p14:cNvPr>
                <p14:cNvContentPartPr/>
                <p14:nvPr/>
              </p14:nvContentPartPr>
              <p14:xfrm>
                <a:off x="8171030" y="2810551"/>
                <a:ext cx="81000" cy="27792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31837691-FA3C-FD12-35A0-166BCE69B3D4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8163470" y="2802991"/>
                  <a:ext cx="96120" cy="29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9404D613-6F41-E9F2-5628-71A8D57E6C18}"/>
                    </a:ext>
                  </a:extLst>
                </p14:cNvPr>
                <p14:cNvContentPartPr/>
                <p14:nvPr/>
              </p14:nvContentPartPr>
              <p14:xfrm>
                <a:off x="8178590" y="2974711"/>
                <a:ext cx="68760" cy="1872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9404D613-6F41-E9F2-5628-71A8D57E6C18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8171030" y="2967151"/>
                  <a:ext cx="8388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6F871B88-A409-84F5-4ECF-5E55D7EC12B3}"/>
                    </a:ext>
                  </a:extLst>
                </p14:cNvPr>
                <p14:cNvContentPartPr/>
                <p14:nvPr/>
              </p14:nvContentPartPr>
              <p14:xfrm>
                <a:off x="8309270" y="2853031"/>
                <a:ext cx="165600" cy="16056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6F871B88-A409-84F5-4ECF-5E55D7EC12B3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8301710" y="2845471"/>
                  <a:ext cx="180720" cy="17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D5B04142-0082-570A-1D78-BD30932532C2}"/>
                    </a:ext>
                  </a:extLst>
                </p14:cNvPr>
                <p14:cNvContentPartPr/>
                <p14:nvPr/>
              </p14:nvContentPartPr>
              <p14:xfrm>
                <a:off x="8499350" y="2844031"/>
                <a:ext cx="107280" cy="12888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D5B04142-0082-570A-1D78-BD30932532C2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8491790" y="2836471"/>
                  <a:ext cx="122400" cy="1440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701844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516801-B2CF-88A3-6C53-51B6943CA2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EC6008A-FC62-E098-0F4F-FA5033754EA0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17274D-2BAD-6117-A467-7882FA13DA7F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DBEEC05-C0A1-76C2-C09A-5140F466BA7A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59360E8D-6E06-5676-B805-FF945D8EA748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D6012FE1-A360-338B-F697-9D2BEE1A987A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F26BA13F-B0D1-9D92-9298-1D4146704B7F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21301CAD-09C5-7D23-021C-A47F14F19745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2C0B5177-9228-AC5C-1218-0CAEB3C7DC4E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4B935F67-3906-CB65-C313-855648834844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5A27534C-15E8-3232-01EA-80FF2CC95A53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72C6E4B6-41C3-2D91-AD1B-D9489772C181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5D835F7F-F361-3D0B-7EBF-2A90793F7ED8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03EC20D5-E9B7-B0A7-0EF4-B578B29A55A6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58F65F8C-CB00-19AD-28E3-C18426CAF486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BABF7E26-7FDA-02C6-D097-B445E44009D4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E824A06F-9D4E-D28A-7B6D-B7F1CE573E16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1B3FC351-A64C-3F30-0DC1-E20AA3723F6B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A4A4A644-9D2A-3111-57E0-1647FBAF7F3E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521F9CD9-ABC9-4F25-C513-B5A4B5ECB301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CB51BF2C-DD06-B54D-C8CF-32BB2173C405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C0F7CCFA-7F04-B67E-A5BB-BD8342E8126B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30C968B5-ABDD-53A7-B1D7-E6B79B6EE243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974DD6F7-73BA-6400-FD1E-4F00BA864F47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5274034A-6CE1-2E8C-2C5D-CB1F1F623B8C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CE6B9ADC-CC6C-8D05-F8E2-ED21DCA2E955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27E6EF06-E505-64BB-F076-3B0B254A3AC3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E7D03AB8-EE48-62EC-DA59-E79E3932F4FB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AFEC1BE5-6482-228E-C5D9-B2AB3973A1AC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CFE06C60-20F5-8A57-FF8E-C38D7069A788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972C5128-2CF2-6AC3-ED2F-2CD984DB8ED1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B9541CE3-E697-398B-21C5-977F9A4209AB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70E4AB02-D068-F316-7C0A-1C9482337F0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B96C6B87-B1A2-63E5-6A09-0FD5544D6C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7B1684BD-CE23-45BD-F54D-F5373512FF8A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11D5E9E-103A-81F4-89BD-0B850160FE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27478C48-5314-0878-265E-0B911C5EDC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Carattere, schermata&#10;&#10;Descrizione generata automaticamente">
            <a:extLst>
              <a:ext uri="{FF2B5EF4-FFF2-40B4-BE49-F238E27FC236}">
                <a16:creationId xmlns:a16="http://schemas.microsoft.com/office/drawing/2014/main" id="{4349A6BE-8601-E425-D97D-54740E59A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100" y="2482850"/>
            <a:ext cx="5257800" cy="18923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2" name="Input penna 11">
                <a:extLst>
                  <a:ext uri="{FF2B5EF4-FFF2-40B4-BE49-F238E27FC236}">
                    <a16:creationId xmlns:a16="http://schemas.microsoft.com/office/drawing/2014/main" id="{1CECE3C4-AFA3-D063-9D3F-3300B2EC0CB1}"/>
                  </a:ext>
                </a:extLst>
              </p14:cNvPr>
              <p14:cNvContentPartPr/>
              <p14:nvPr/>
            </p14:nvContentPartPr>
            <p14:xfrm>
              <a:off x="6930505" y="3519246"/>
              <a:ext cx="406080" cy="16920"/>
            </p14:xfrm>
          </p:contentPart>
        </mc:Choice>
        <mc:Fallback xmlns="">
          <p:pic>
            <p:nvPicPr>
              <p:cNvPr id="12" name="Input penna 11">
                <a:extLst>
                  <a:ext uri="{FF2B5EF4-FFF2-40B4-BE49-F238E27FC236}">
                    <a16:creationId xmlns:a16="http://schemas.microsoft.com/office/drawing/2014/main" id="{1CECE3C4-AFA3-D063-9D3F-3300B2EC0CB1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924385" y="3513126"/>
                <a:ext cx="418320" cy="2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EE546C94-B4AE-7022-53AF-79678F99F232}"/>
                  </a:ext>
                </a:extLst>
              </p14:cNvPr>
              <p14:cNvContentPartPr/>
              <p14:nvPr/>
            </p14:nvContentPartPr>
            <p14:xfrm>
              <a:off x="4075466" y="3768198"/>
              <a:ext cx="1813320" cy="218520"/>
            </p14:xfrm>
          </p:contentPart>
        </mc:Choice>
        <mc:Fallback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EE546C94-B4AE-7022-53AF-79678F99F232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071146" y="3763878"/>
                <a:ext cx="1821960" cy="227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65844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D44F4-9071-4197-5E93-11341CF224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24159A7-2C4D-DBCD-39B0-6B37047C4A2B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F123FC-F13C-7BC1-A58D-1C1EA6A2EB75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4FAF2980-0980-1F40-C4DC-B8796EA5D8A2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86CDF248-780E-81B3-D361-06217BCFA5ED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A87BCE39-3756-4F38-7131-6839FBD438BE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23E409EF-AD06-40ED-9E4D-979E0EF166AF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B42E0ADF-7065-8E10-4885-FC9A3143FE23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D4637B64-43E2-54E7-AAAF-BF9F375D5458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FAAB7139-7E10-A23D-BCC4-BA79CE0E97B6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2E661FA6-2EB3-7429-B2FA-6BA3D246DD52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9A38F117-83F3-1CB3-3D83-4E4ECD4BD5B3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ADE5563D-8A72-6E2C-B5C8-335A27485DBC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B4EA9090-A5CC-B90E-648C-BF21425EF098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EF846DC2-11E5-3359-BF1C-BF28E15B8E1B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06AEC901-DEDA-AF8D-3AFD-C1C45568FC9B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ED915CE1-D467-2A12-9ABA-F9E6BD252AC0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E9F5A325-0858-7E20-0BFD-E5D55FD1BDC0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E323897B-0E9F-AD38-AC1E-8D6968DC6587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470FD8CC-269E-04E6-DEDD-709316864241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E6740B08-3C3C-4B8C-0AF7-7B8AE41A80BC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441ED449-3714-793B-43A7-A54259BF61AC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492923B6-9813-4548-A09A-37B577726787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1A3136F7-A36C-548E-97BB-07920B8C8755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627E2667-D795-86BA-FC0B-AA8E71EEC292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09002461-FE84-E702-0A2D-F29B4DC14DD8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1933C44E-B137-526E-D37B-B9EB241E471B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B04EEC66-FCD5-6A7F-046D-3CEF6434CBA0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760DD754-AC5B-71A4-D490-2697677CAA2F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F6EA5A8F-D429-5DD0-8597-8242446143E1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EA082AD5-AB3E-8E7D-6B17-AC41AA14D7F3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EDF33381-8118-B9EF-5944-CDCCFC2B9DE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A4AFF393-07A1-4C60-E4D5-30284CC5F3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BA8B8DC1-9F7A-AF85-E697-1FF790B4DEE5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09C31A9-52DE-8136-7CF4-4F8DA04D9C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67" y="178062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EA4D3CA4-583A-C694-8D74-8C0D6918C0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B0591811-96B2-802F-FF7D-0E9B16353C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514350"/>
            <a:ext cx="5029200" cy="5829300"/>
          </a:xfrm>
          <a:prstGeom prst="rect">
            <a:avLst/>
          </a:prstGeom>
        </p:spPr>
      </p:pic>
      <p:grpSp>
        <p:nvGrpSpPr>
          <p:cNvPr id="31" name="Gruppo 30">
            <a:extLst>
              <a:ext uri="{FF2B5EF4-FFF2-40B4-BE49-F238E27FC236}">
                <a16:creationId xmlns:a16="http://schemas.microsoft.com/office/drawing/2014/main" id="{7AAC867C-1C08-CBA3-D4EE-C5B5A803571C}"/>
              </a:ext>
            </a:extLst>
          </p:cNvPr>
          <p:cNvGrpSpPr/>
          <p:nvPr/>
        </p:nvGrpSpPr>
        <p:grpSpPr>
          <a:xfrm>
            <a:off x="6564350" y="2896122"/>
            <a:ext cx="1497240" cy="1269000"/>
            <a:chOff x="6564350" y="2896122"/>
            <a:chExt cx="1497240" cy="1269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4" name="Input penna 3">
                  <a:extLst>
                    <a:ext uri="{FF2B5EF4-FFF2-40B4-BE49-F238E27FC236}">
                      <a16:creationId xmlns:a16="http://schemas.microsoft.com/office/drawing/2014/main" id="{0FC6F71C-6ECC-85F0-15A9-28895244B1CA}"/>
                    </a:ext>
                  </a:extLst>
                </p14:cNvPr>
                <p14:cNvContentPartPr/>
                <p14:nvPr/>
              </p14:nvContentPartPr>
              <p14:xfrm>
                <a:off x="7137470" y="3328122"/>
                <a:ext cx="203400" cy="405720"/>
              </p14:xfrm>
            </p:contentPart>
          </mc:Choice>
          <mc:Fallback>
            <p:pic>
              <p:nvPicPr>
                <p:cNvPr id="4" name="Input penna 3">
                  <a:extLst>
                    <a:ext uri="{FF2B5EF4-FFF2-40B4-BE49-F238E27FC236}">
                      <a16:creationId xmlns:a16="http://schemas.microsoft.com/office/drawing/2014/main" id="{0FC6F71C-6ECC-85F0-15A9-28895244B1CA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129910" y="3320562"/>
                  <a:ext cx="218520" cy="42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86D4BCAD-4F4B-8D28-6A9A-7D96F57E9053}"/>
                    </a:ext>
                  </a:extLst>
                </p14:cNvPr>
                <p14:cNvContentPartPr/>
                <p14:nvPr/>
              </p14:nvContentPartPr>
              <p14:xfrm>
                <a:off x="7364270" y="3243522"/>
                <a:ext cx="54360" cy="362160"/>
              </p14:xfrm>
            </p:contentPart>
          </mc:Choice>
          <mc:Fallback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86D4BCAD-4F4B-8D28-6A9A-7D96F57E9053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7356710" y="3235962"/>
                  <a:ext cx="69120" cy="37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4168610E-9DAF-BAEA-AC9F-E7119764854F}"/>
                    </a:ext>
                  </a:extLst>
                </p14:cNvPr>
                <p14:cNvContentPartPr/>
                <p14:nvPr/>
              </p14:nvContentPartPr>
              <p14:xfrm>
                <a:off x="7364990" y="3532962"/>
                <a:ext cx="54360" cy="828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4168610E-9DAF-BAEA-AC9F-E7119764854F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7357430" y="3525402"/>
                  <a:ext cx="69120" cy="2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60E2389B-AC4E-77AC-AF79-B7697377F49F}"/>
                    </a:ext>
                  </a:extLst>
                </p14:cNvPr>
                <p14:cNvContentPartPr/>
                <p14:nvPr/>
              </p14:nvContentPartPr>
              <p14:xfrm>
                <a:off x="7516550" y="3271242"/>
                <a:ext cx="37080" cy="23976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60E2389B-AC4E-77AC-AF79-B7697377F49F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7508990" y="3263682"/>
                  <a:ext cx="52200" cy="25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C843D0ED-9EF7-91B6-38FE-FE97ACEF5DD6}"/>
                    </a:ext>
                  </a:extLst>
                </p14:cNvPr>
                <p14:cNvContentPartPr/>
                <p14:nvPr/>
              </p14:nvContentPartPr>
              <p14:xfrm>
                <a:off x="6564350" y="2896122"/>
                <a:ext cx="1497240" cy="126900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C843D0ED-9EF7-91B6-38FE-FE97ACEF5DD6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6556790" y="2888562"/>
                  <a:ext cx="1512360" cy="128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5FE2E916-C558-F8D8-8510-662425DE52D7}"/>
                    </a:ext>
                  </a:extLst>
                </p14:cNvPr>
                <p14:cNvContentPartPr/>
                <p14:nvPr/>
              </p14:nvContentPartPr>
              <p14:xfrm>
                <a:off x="7447430" y="3357642"/>
                <a:ext cx="106920" cy="47160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5FE2E916-C558-F8D8-8510-662425DE52D7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7439870" y="3350082"/>
                  <a:ext cx="122040" cy="486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" name="Gruppo 42">
            <a:extLst>
              <a:ext uri="{FF2B5EF4-FFF2-40B4-BE49-F238E27FC236}">
                <a16:creationId xmlns:a16="http://schemas.microsoft.com/office/drawing/2014/main" id="{5BBB9109-8F95-46F4-C1D3-F4D3850EA4BD}"/>
              </a:ext>
            </a:extLst>
          </p:cNvPr>
          <p:cNvGrpSpPr/>
          <p:nvPr/>
        </p:nvGrpSpPr>
        <p:grpSpPr>
          <a:xfrm>
            <a:off x="2001710" y="3286722"/>
            <a:ext cx="1732680" cy="2405880"/>
            <a:chOff x="2001710" y="3286722"/>
            <a:chExt cx="1732680" cy="2405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2A445977-3004-F5C9-661A-A07E2B0679E6}"/>
                    </a:ext>
                  </a:extLst>
                </p14:cNvPr>
                <p14:cNvContentPartPr/>
                <p14:nvPr/>
              </p14:nvContentPartPr>
              <p14:xfrm>
                <a:off x="3124190" y="3286722"/>
                <a:ext cx="610200" cy="240588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2A445977-3004-F5C9-661A-A07E2B0679E6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3116630" y="3279162"/>
                  <a:ext cx="625320" cy="242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47A86F6F-ABA7-7C7A-B671-8C81E9313329}"/>
                    </a:ext>
                  </a:extLst>
                </p14:cNvPr>
                <p14:cNvContentPartPr/>
                <p14:nvPr/>
              </p14:nvContentPartPr>
              <p14:xfrm>
                <a:off x="2001710" y="4054242"/>
                <a:ext cx="227160" cy="30816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47A86F6F-ABA7-7C7A-B671-8C81E9313329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1994150" y="4046682"/>
                  <a:ext cx="242280" cy="32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ABC1908B-20BD-22DC-5CFB-DDDB18B2B544}"/>
                    </a:ext>
                  </a:extLst>
                </p14:cNvPr>
                <p14:cNvContentPartPr/>
                <p14:nvPr/>
              </p14:nvContentPartPr>
              <p14:xfrm>
                <a:off x="2239670" y="4139562"/>
                <a:ext cx="186480" cy="287640"/>
              </p14:xfrm>
            </p:contentPart>
          </mc:Choice>
          <mc:Fallback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ABC1908B-20BD-22DC-5CFB-DDDB18B2B544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2232110" y="4132002"/>
                  <a:ext cx="201600" cy="30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1204982A-C8A4-6050-3F5A-68EB80E20CED}"/>
                    </a:ext>
                  </a:extLst>
                </p14:cNvPr>
                <p14:cNvContentPartPr/>
                <p14:nvPr/>
              </p14:nvContentPartPr>
              <p14:xfrm>
                <a:off x="2497430" y="4138842"/>
                <a:ext cx="106560" cy="209160"/>
              </p14:xfrm>
            </p:contentPart>
          </mc:Choice>
          <mc:Fallback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1204982A-C8A4-6050-3F5A-68EB80E20CED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2489870" y="4131282"/>
                  <a:ext cx="121680" cy="22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F37F7E96-5FD8-604C-2757-C78CE4DE4440}"/>
                    </a:ext>
                  </a:extLst>
                </p14:cNvPr>
                <p14:cNvContentPartPr/>
                <p14:nvPr/>
              </p14:nvContentPartPr>
              <p14:xfrm>
                <a:off x="2714150" y="4094562"/>
                <a:ext cx="98640" cy="28044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F37F7E96-5FD8-604C-2757-C78CE4DE4440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2706590" y="4087002"/>
                  <a:ext cx="113760" cy="29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44AE4A33-E4BC-17C2-4616-0BAFA9BFCC71}"/>
                    </a:ext>
                  </a:extLst>
                </p14:cNvPr>
                <p14:cNvContentPartPr/>
                <p14:nvPr/>
              </p14:nvContentPartPr>
              <p14:xfrm>
                <a:off x="2880470" y="3927522"/>
                <a:ext cx="32040" cy="39168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44AE4A33-E4BC-17C2-4616-0BAFA9BFCC71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2872910" y="3919962"/>
                  <a:ext cx="47160" cy="40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CBF18BA6-848B-B01A-5A6A-B61DAA19691F}"/>
                    </a:ext>
                  </a:extLst>
                </p14:cNvPr>
                <p14:cNvContentPartPr/>
                <p14:nvPr/>
              </p14:nvContentPartPr>
              <p14:xfrm>
                <a:off x="2882630" y="4221282"/>
                <a:ext cx="78120" cy="47520"/>
              </p14:xfrm>
            </p:contentPart>
          </mc:Choice>
          <mc:Fallback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CBF18BA6-848B-B01A-5A6A-B61DAA19691F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2875070" y="4213722"/>
                  <a:ext cx="9324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DDC9821F-1FB4-68B2-271B-EC3C9D094503}"/>
                    </a:ext>
                  </a:extLst>
                </p14:cNvPr>
                <p14:cNvContentPartPr/>
                <p14:nvPr/>
              </p14:nvContentPartPr>
              <p14:xfrm>
                <a:off x="3010070" y="3947322"/>
                <a:ext cx="11160" cy="340560"/>
              </p14:xfrm>
            </p:contentPart>
          </mc:Choice>
          <mc:Fallback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DDC9821F-1FB4-68B2-271B-EC3C9D094503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3002510" y="3940122"/>
                  <a:ext cx="26280" cy="35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B25978FA-5EAD-9FB2-AE7A-FD8473E02ED4}"/>
                    </a:ext>
                  </a:extLst>
                </p14:cNvPr>
                <p14:cNvContentPartPr/>
                <p14:nvPr/>
              </p14:nvContentPartPr>
              <p14:xfrm>
                <a:off x="3024110" y="4248282"/>
                <a:ext cx="44280" cy="34920"/>
              </p14:xfrm>
            </p:contentPart>
          </mc:Choice>
          <mc:Fallback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B25978FA-5EAD-9FB2-AE7A-FD8473E02ED4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3016550" y="4240722"/>
                  <a:ext cx="5940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319BFD52-7BCD-CCA8-72AA-32654538809A}"/>
                    </a:ext>
                  </a:extLst>
                </p14:cNvPr>
                <p14:cNvContentPartPr/>
                <p14:nvPr/>
              </p14:nvContentPartPr>
              <p14:xfrm>
                <a:off x="3141110" y="4162602"/>
                <a:ext cx="36360" cy="152280"/>
              </p14:xfrm>
            </p:contentPart>
          </mc:Choice>
          <mc:Fallback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319BFD52-7BCD-CCA8-72AA-32654538809A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133550" y="4155042"/>
                  <a:ext cx="51480" cy="167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0" name="Gruppo 79">
            <a:extLst>
              <a:ext uri="{FF2B5EF4-FFF2-40B4-BE49-F238E27FC236}">
                <a16:creationId xmlns:a16="http://schemas.microsoft.com/office/drawing/2014/main" id="{B2AA54AC-DDFB-A30C-5B95-33929D479CA8}"/>
              </a:ext>
            </a:extLst>
          </p:cNvPr>
          <p:cNvGrpSpPr/>
          <p:nvPr/>
        </p:nvGrpSpPr>
        <p:grpSpPr>
          <a:xfrm>
            <a:off x="1683110" y="4670202"/>
            <a:ext cx="1350000" cy="899248"/>
            <a:chOff x="1683110" y="4670202"/>
            <a:chExt cx="1350000" cy="899248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3437290C-5C88-F956-EB36-8B6BF373C07F}"/>
                    </a:ext>
                  </a:extLst>
                </p14:cNvPr>
                <p14:cNvContentPartPr/>
                <p14:nvPr/>
              </p14:nvContentPartPr>
              <p14:xfrm>
                <a:off x="1683110" y="4802682"/>
                <a:ext cx="83520" cy="106920"/>
              </p14:xfrm>
            </p:contentPart>
          </mc:Choice>
          <mc:Fallback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3437290C-5C88-F956-EB36-8B6BF373C07F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1675550" y="4795482"/>
                  <a:ext cx="9864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59" name="Input penna 58">
                  <a:extLst>
                    <a:ext uri="{FF2B5EF4-FFF2-40B4-BE49-F238E27FC236}">
                      <a16:creationId xmlns:a16="http://schemas.microsoft.com/office/drawing/2014/main" id="{3B737ACE-2781-0C35-E0E0-867AAC622167}"/>
                    </a:ext>
                  </a:extLst>
                </p14:cNvPr>
                <p14:cNvContentPartPr/>
                <p14:nvPr/>
              </p14:nvContentPartPr>
              <p14:xfrm>
                <a:off x="1816670" y="4762002"/>
                <a:ext cx="57960" cy="269280"/>
              </p14:xfrm>
            </p:contentPart>
          </mc:Choice>
          <mc:Fallback>
            <p:pic>
              <p:nvPicPr>
                <p:cNvPr id="59" name="Input penna 58">
                  <a:extLst>
                    <a:ext uri="{FF2B5EF4-FFF2-40B4-BE49-F238E27FC236}">
                      <a16:creationId xmlns:a16="http://schemas.microsoft.com/office/drawing/2014/main" id="{3B737ACE-2781-0C35-E0E0-867AAC622167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1809470" y="4754442"/>
                  <a:ext cx="73080" cy="28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60" name="Input penna 59">
                  <a:extLst>
                    <a:ext uri="{FF2B5EF4-FFF2-40B4-BE49-F238E27FC236}">
                      <a16:creationId xmlns:a16="http://schemas.microsoft.com/office/drawing/2014/main" id="{D7BA27FE-5E23-1DDB-6C85-CB0A34E2A640}"/>
                    </a:ext>
                  </a:extLst>
                </p14:cNvPr>
                <p14:cNvContentPartPr/>
                <p14:nvPr/>
              </p14:nvContentPartPr>
              <p14:xfrm>
                <a:off x="1912070" y="4783962"/>
                <a:ext cx="69480" cy="259560"/>
              </p14:xfrm>
            </p:contentPart>
          </mc:Choice>
          <mc:Fallback>
            <p:pic>
              <p:nvPicPr>
                <p:cNvPr id="60" name="Input penna 59">
                  <a:extLst>
                    <a:ext uri="{FF2B5EF4-FFF2-40B4-BE49-F238E27FC236}">
                      <a16:creationId xmlns:a16="http://schemas.microsoft.com/office/drawing/2014/main" id="{D7BA27FE-5E23-1DDB-6C85-CB0A34E2A640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1904510" y="4776402"/>
                  <a:ext cx="84600" cy="27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61" name="Input penna 60">
                  <a:extLst>
                    <a:ext uri="{FF2B5EF4-FFF2-40B4-BE49-F238E27FC236}">
                      <a16:creationId xmlns:a16="http://schemas.microsoft.com/office/drawing/2014/main" id="{E66D0A22-62A1-99E2-BB80-4674B6CA799E}"/>
                    </a:ext>
                  </a:extLst>
                </p14:cNvPr>
                <p14:cNvContentPartPr/>
                <p14:nvPr/>
              </p14:nvContentPartPr>
              <p14:xfrm>
                <a:off x="2039870" y="4944522"/>
                <a:ext cx="29520" cy="5040"/>
              </p14:xfrm>
            </p:contentPart>
          </mc:Choice>
          <mc:Fallback>
            <p:pic>
              <p:nvPicPr>
                <p:cNvPr id="61" name="Input penna 60">
                  <a:extLst>
                    <a:ext uri="{FF2B5EF4-FFF2-40B4-BE49-F238E27FC236}">
                      <a16:creationId xmlns:a16="http://schemas.microsoft.com/office/drawing/2014/main" id="{E66D0A22-62A1-99E2-BB80-4674B6CA799E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2032310" y="4936962"/>
                  <a:ext cx="44640" cy="2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62" name="Input penna 61">
                  <a:extLst>
                    <a:ext uri="{FF2B5EF4-FFF2-40B4-BE49-F238E27FC236}">
                      <a16:creationId xmlns:a16="http://schemas.microsoft.com/office/drawing/2014/main" id="{7BF3621E-77BF-1B0F-6567-4ED07B8608FD}"/>
                    </a:ext>
                  </a:extLst>
                </p14:cNvPr>
                <p14:cNvContentPartPr/>
                <p14:nvPr/>
              </p14:nvContentPartPr>
              <p14:xfrm>
                <a:off x="2262710" y="4798722"/>
                <a:ext cx="178920" cy="185760"/>
              </p14:xfrm>
            </p:contentPart>
          </mc:Choice>
          <mc:Fallback>
            <p:pic>
              <p:nvPicPr>
                <p:cNvPr id="62" name="Input penna 61">
                  <a:extLst>
                    <a:ext uri="{FF2B5EF4-FFF2-40B4-BE49-F238E27FC236}">
                      <a16:creationId xmlns:a16="http://schemas.microsoft.com/office/drawing/2014/main" id="{7BF3621E-77BF-1B0F-6567-4ED07B8608FD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2255150" y="4791162"/>
                  <a:ext cx="193680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63" name="Input penna 62">
                  <a:extLst>
                    <a:ext uri="{FF2B5EF4-FFF2-40B4-BE49-F238E27FC236}">
                      <a16:creationId xmlns:a16="http://schemas.microsoft.com/office/drawing/2014/main" id="{521D8CDF-9D81-606D-F67D-1E96C41811B8}"/>
                    </a:ext>
                  </a:extLst>
                </p14:cNvPr>
                <p14:cNvContentPartPr/>
                <p14:nvPr/>
              </p14:nvContentPartPr>
              <p14:xfrm>
                <a:off x="2506430" y="4687482"/>
                <a:ext cx="20520" cy="323640"/>
              </p14:xfrm>
            </p:contentPart>
          </mc:Choice>
          <mc:Fallback>
            <p:pic>
              <p:nvPicPr>
                <p:cNvPr id="63" name="Input penna 62">
                  <a:extLst>
                    <a:ext uri="{FF2B5EF4-FFF2-40B4-BE49-F238E27FC236}">
                      <a16:creationId xmlns:a16="http://schemas.microsoft.com/office/drawing/2014/main" id="{521D8CDF-9D81-606D-F67D-1E96C41811B8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2499230" y="4680282"/>
                  <a:ext cx="35280" cy="33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64" name="Input penna 63">
                  <a:extLst>
                    <a:ext uri="{FF2B5EF4-FFF2-40B4-BE49-F238E27FC236}">
                      <a16:creationId xmlns:a16="http://schemas.microsoft.com/office/drawing/2014/main" id="{AA012D07-D3CE-EF94-5AB2-8998DCC08DBC}"/>
                    </a:ext>
                  </a:extLst>
                </p14:cNvPr>
                <p14:cNvContentPartPr/>
                <p14:nvPr/>
              </p14:nvContentPartPr>
              <p14:xfrm>
                <a:off x="2630270" y="4670202"/>
                <a:ext cx="13320" cy="187560"/>
              </p14:xfrm>
            </p:contentPart>
          </mc:Choice>
          <mc:Fallback>
            <p:pic>
              <p:nvPicPr>
                <p:cNvPr id="64" name="Input penna 63">
                  <a:extLst>
                    <a:ext uri="{FF2B5EF4-FFF2-40B4-BE49-F238E27FC236}">
                      <a16:creationId xmlns:a16="http://schemas.microsoft.com/office/drawing/2014/main" id="{AA012D07-D3CE-EF94-5AB2-8998DCC08DBC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2622710" y="4662642"/>
                  <a:ext cx="28440" cy="20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65" name="Input penna 64">
                  <a:extLst>
                    <a:ext uri="{FF2B5EF4-FFF2-40B4-BE49-F238E27FC236}">
                      <a16:creationId xmlns:a16="http://schemas.microsoft.com/office/drawing/2014/main" id="{A2785352-2276-D05D-D040-BAD35BD92ABC}"/>
                    </a:ext>
                  </a:extLst>
                </p14:cNvPr>
                <p14:cNvContentPartPr/>
                <p14:nvPr/>
              </p14:nvContentPartPr>
              <p14:xfrm>
                <a:off x="2622710" y="4786482"/>
                <a:ext cx="45720" cy="13680"/>
              </p14:xfrm>
            </p:contentPart>
          </mc:Choice>
          <mc:Fallback>
            <p:pic>
              <p:nvPicPr>
                <p:cNvPr id="65" name="Input penna 64">
                  <a:extLst>
                    <a:ext uri="{FF2B5EF4-FFF2-40B4-BE49-F238E27FC236}">
                      <a16:creationId xmlns:a16="http://schemas.microsoft.com/office/drawing/2014/main" id="{A2785352-2276-D05D-D040-BAD35BD92ABC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2615150" y="4778922"/>
                  <a:ext cx="6084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66" name="Input penna 65">
                  <a:extLst>
                    <a:ext uri="{FF2B5EF4-FFF2-40B4-BE49-F238E27FC236}">
                      <a16:creationId xmlns:a16="http://schemas.microsoft.com/office/drawing/2014/main" id="{122DC1EC-CADB-3887-F411-749461728FF5}"/>
                    </a:ext>
                  </a:extLst>
                </p14:cNvPr>
                <p14:cNvContentPartPr/>
                <p14:nvPr/>
              </p14:nvContentPartPr>
              <p14:xfrm>
                <a:off x="2707310" y="4778922"/>
                <a:ext cx="51840" cy="139680"/>
              </p14:xfrm>
            </p:contentPart>
          </mc:Choice>
          <mc:Fallback>
            <p:pic>
              <p:nvPicPr>
                <p:cNvPr id="66" name="Input penna 65">
                  <a:extLst>
                    <a:ext uri="{FF2B5EF4-FFF2-40B4-BE49-F238E27FC236}">
                      <a16:creationId xmlns:a16="http://schemas.microsoft.com/office/drawing/2014/main" id="{122DC1EC-CADB-3887-F411-749461728FF5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2699750" y="4771362"/>
                  <a:ext cx="6696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67" name="Input penna 66">
                  <a:extLst>
                    <a:ext uri="{FF2B5EF4-FFF2-40B4-BE49-F238E27FC236}">
                      <a16:creationId xmlns:a16="http://schemas.microsoft.com/office/drawing/2014/main" id="{887BBA45-E8E8-F558-06C1-D64261C7AD13}"/>
                    </a:ext>
                  </a:extLst>
                </p14:cNvPr>
                <p14:cNvContentPartPr/>
                <p14:nvPr/>
              </p14:nvContentPartPr>
              <p14:xfrm>
                <a:off x="2790470" y="4789362"/>
                <a:ext cx="2520" cy="136440"/>
              </p14:xfrm>
            </p:contentPart>
          </mc:Choice>
          <mc:Fallback>
            <p:pic>
              <p:nvPicPr>
                <p:cNvPr id="67" name="Input penna 66">
                  <a:extLst>
                    <a:ext uri="{FF2B5EF4-FFF2-40B4-BE49-F238E27FC236}">
                      <a16:creationId xmlns:a16="http://schemas.microsoft.com/office/drawing/2014/main" id="{887BBA45-E8E8-F558-06C1-D64261C7AD13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2782910" y="4781802"/>
                  <a:ext cx="17640" cy="15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68" name="Input penna 67">
                  <a:extLst>
                    <a:ext uri="{FF2B5EF4-FFF2-40B4-BE49-F238E27FC236}">
                      <a16:creationId xmlns:a16="http://schemas.microsoft.com/office/drawing/2014/main" id="{95B2C1CD-36F4-2E8E-D6B6-CD5D20A11C17}"/>
                    </a:ext>
                  </a:extLst>
                </p14:cNvPr>
                <p14:cNvContentPartPr/>
                <p14:nvPr/>
              </p14:nvContentPartPr>
              <p14:xfrm>
                <a:off x="2896310" y="4927962"/>
                <a:ext cx="5760" cy="1440"/>
              </p14:xfrm>
            </p:contentPart>
          </mc:Choice>
          <mc:Fallback>
            <p:pic>
              <p:nvPicPr>
                <p:cNvPr id="68" name="Input penna 67">
                  <a:extLst>
                    <a:ext uri="{FF2B5EF4-FFF2-40B4-BE49-F238E27FC236}">
                      <a16:creationId xmlns:a16="http://schemas.microsoft.com/office/drawing/2014/main" id="{95B2C1CD-36F4-2E8E-D6B6-CD5D20A11C17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2889110" y="4920402"/>
                  <a:ext cx="20880" cy="1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69" name="Input penna 68">
                  <a:extLst>
                    <a:ext uri="{FF2B5EF4-FFF2-40B4-BE49-F238E27FC236}">
                      <a16:creationId xmlns:a16="http://schemas.microsoft.com/office/drawing/2014/main" id="{283069E4-822C-767E-5D17-161C7F02C483}"/>
                    </a:ext>
                  </a:extLst>
                </p14:cNvPr>
                <p14:cNvContentPartPr/>
                <p14:nvPr/>
              </p14:nvContentPartPr>
              <p14:xfrm>
                <a:off x="2966510" y="4924362"/>
                <a:ext cx="7920" cy="46080"/>
              </p14:xfrm>
            </p:contentPart>
          </mc:Choice>
          <mc:Fallback>
            <p:pic>
              <p:nvPicPr>
                <p:cNvPr id="69" name="Input penna 68">
                  <a:extLst>
                    <a:ext uri="{FF2B5EF4-FFF2-40B4-BE49-F238E27FC236}">
                      <a16:creationId xmlns:a16="http://schemas.microsoft.com/office/drawing/2014/main" id="{283069E4-822C-767E-5D17-161C7F02C483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2958950" y="4916802"/>
                  <a:ext cx="23040" cy="6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70" name="Input penna 69">
                  <a:extLst>
                    <a:ext uri="{FF2B5EF4-FFF2-40B4-BE49-F238E27FC236}">
                      <a16:creationId xmlns:a16="http://schemas.microsoft.com/office/drawing/2014/main" id="{069AD27B-DBA7-1CF7-51E6-3AE6C9779233}"/>
                    </a:ext>
                  </a:extLst>
                </p14:cNvPr>
                <p14:cNvContentPartPr/>
                <p14:nvPr/>
              </p14:nvContentPartPr>
              <p14:xfrm>
                <a:off x="3022670" y="4984482"/>
                <a:ext cx="10440" cy="4320"/>
              </p14:xfrm>
            </p:contentPart>
          </mc:Choice>
          <mc:Fallback>
            <p:pic>
              <p:nvPicPr>
                <p:cNvPr id="70" name="Input penna 69">
                  <a:extLst>
                    <a:ext uri="{FF2B5EF4-FFF2-40B4-BE49-F238E27FC236}">
                      <a16:creationId xmlns:a16="http://schemas.microsoft.com/office/drawing/2014/main" id="{069AD27B-DBA7-1CF7-51E6-3AE6C9779233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3015110" y="4976922"/>
                  <a:ext cx="25560" cy="1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75" name="Input penna 74">
                  <a:extLst>
                    <a:ext uri="{FF2B5EF4-FFF2-40B4-BE49-F238E27FC236}">
                      <a16:creationId xmlns:a16="http://schemas.microsoft.com/office/drawing/2014/main" id="{535349B0-F816-CCA0-A2EA-8F483619A965}"/>
                    </a:ext>
                  </a:extLst>
                </p14:cNvPr>
                <p14:cNvContentPartPr/>
                <p14:nvPr/>
              </p14:nvContentPartPr>
              <p14:xfrm>
                <a:off x="1820254" y="5304850"/>
                <a:ext cx="150480" cy="264600"/>
              </p14:xfrm>
            </p:contentPart>
          </mc:Choice>
          <mc:Fallback>
            <p:pic>
              <p:nvPicPr>
                <p:cNvPr id="75" name="Input penna 74">
                  <a:extLst>
                    <a:ext uri="{FF2B5EF4-FFF2-40B4-BE49-F238E27FC236}">
                      <a16:creationId xmlns:a16="http://schemas.microsoft.com/office/drawing/2014/main" id="{535349B0-F816-CCA0-A2EA-8F483619A965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1812694" y="5297290"/>
                  <a:ext cx="165240" cy="27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76" name="Input penna 75">
                  <a:extLst>
                    <a:ext uri="{FF2B5EF4-FFF2-40B4-BE49-F238E27FC236}">
                      <a16:creationId xmlns:a16="http://schemas.microsoft.com/office/drawing/2014/main" id="{B209254E-1BAA-A69F-931A-B9FF7040DB26}"/>
                    </a:ext>
                  </a:extLst>
                </p14:cNvPr>
                <p14:cNvContentPartPr/>
                <p14:nvPr/>
              </p14:nvContentPartPr>
              <p14:xfrm>
                <a:off x="2070094" y="5307370"/>
                <a:ext cx="29520" cy="222120"/>
              </p14:xfrm>
            </p:contentPart>
          </mc:Choice>
          <mc:Fallback>
            <p:pic>
              <p:nvPicPr>
                <p:cNvPr id="76" name="Input penna 75">
                  <a:extLst>
                    <a:ext uri="{FF2B5EF4-FFF2-40B4-BE49-F238E27FC236}">
                      <a16:creationId xmlns:a16="http://schemas.microsoft.com/office/drawing/2014/main" id="{B209254E-1BAA-A69F-931A-B9FF7040DB26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2062534" y="5299810"/>
                  <a:ext cx="44640" cy="23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77" name="Input penna 76">
                  <a:extLst>
                    <a:ext uri="{FF2B5EF4-FFF2-40B4-BE49-F238E27FC236}">
                      <a16:creationId xmlns:a16="http://schemas.microsoft.com/office/drawing/2014/main" id="{09C1E432-C2D5-4942-7D1F-C16570EA2085}"/>
                    </a:ext>
                  </a:extLst>
                </p14:cNvPr>
                <p14:cNvContentPartPr/>
                <p14:nvPr/>
              </p14:nvContentPartPr>
              <p14:xfrm>
                <a:off x="2164774" y="5150410"/>
                <a:ext cx="117720" cy="376560"/>
              </p14:xfrm>
            </p:contentPart>
          </mc:Choice>
          <mc:Fallback>
            <p:pic>
              <p:nvPicPr>
                <p:cNvPr id="77" name="Input penna 76">
                  <a:extLst>
                    <a:ext uri="{FF2B5EF4-FFF2-40B4-BE49-F238E27FC236}">
                      <a16:creationId xmlns:a16="http://schemas.microsoft.com/office/drawing/2014/main" id="{09C1E432-C2D5-4942-7D1F-C16570EA2085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2157214" y="5142850"/>
                  <a:ext cx="132840" cy="39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78" name="Input penna 77">
                  <a:extLst>
                    <a:ext uri="{FF2B5EF4-FFF2-40B4-BE49-F238E27FC236}">
                      <a16:creationId xmlns:a16="http://schemas.microsoft.com/office/drawing/2014/main" id="{7D25CCF8-9ABB-99CE-89D6-1BB7C0C7B3C8}"/>
                    </a:ext>
                  </a:extLst>
                </p14:cNvPr>
                <p14:cNvContentPartPr/>
                <p14:nvPr/>
              </p14:nvContentPartPr>
              <p14:xfrm>
                <a:off x="2327854" y="5307010"/>
                <a:ext cx="175680" cy="204480"/>
              </p14:xfrm>
            </p:contentPart>
          </mc:Choice>
          <mc:Fallback>
            <p:pic>
              <p:nvPicPr>
                <p:cNvPr id="78" name="Input penna 77">
                  <a:extLst>
                    <a:ext uri="{FF2B5EF4-FFF2-40B4-BE49-F238E27FC236}">
                      <a16:creationId xmlns:a16="http://schemas.microsoft.com/office/drawing/2014/main" id="{7D25CCF8-9ABB-99CE-89D6-1BB7C0C7B3C8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2320294" y="5299450"/>
                  <a:ext cx="190800" cy="2196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545708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BCE0DE-CFE4-643A-B395-40401B56A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798B603-9B93-F74B-1E7D-2B0FAEA186E9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F493C51-06DD-6ACB-08C6-39D10CB86E07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A95AC9-BF98-BA16-ACE4-1CB146DCF231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0E6D332F-9FE4-F8B5-3CB0-6A6FCE93EBE3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0CDD0A8A-851D-BA52-7271-2E7333D59BE2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42388A92-25E6-09F3-53D9-8195C98E8455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3F84F849-F494-1C42-7DAB-B9C2251D8EDE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997D6F3C-813C-D976-B8FE-1DF1A0C96E03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F2A7B54C-836D-21E7-2351-9EE141F5DF74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E4133256-1E9C-4C1E-D035-223DB072A279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1CC788E0-3F8B-77C3-0F5A-BB1459E998C1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05500B91-B474-C57E-628C-EDEF390D938E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96A2C2C3-0E22-0FF3-0B51-03DC280EE8DB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D867AF7E-7BD0-CD1E-3C4F-C0BF545E2F63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B1CE09F3-8162-06C8-0E5F-9B64DF949019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1A934B1E-1D63-FEB8-E8DD-6B4AF17328D2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9BE6009C-AE51-4116-9BB4-A29CB6540158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3D5421CB-25F3-C7F7-B17B-74F5839E41E6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13F7DD79-8117-9924-41C4-596902463F3A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24E46F2D-78E1-B222-1933-1AB1B66890B8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DF4ADB44-4E44-97E6-A018-4191289AFE57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6D80A22C-2DD6-2D2E-6200-52DB28CBC4AA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CF5C7F15-1D22-1577-8ED8-BDD3D86B6B66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C9EC1E0B-9F0F-D00B-A64E-AA9D138B4792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E4ED4A6F-A077-ADAA-5A3B-C2DDCEF5CBCF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FC324875-1668-9C7D-908A-C7DABFD600F0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577ED8D9-1E8B-8593-5894-384AF422979B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4FA4A8CB-60BE-8A29-DFFF-B7E4C7F15A22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267CFAD2-F72E-6DD1-67F5-573B99B1502B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F1A08247-0FA7-4074-9AA1-23020827A45D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3F1760B7-F07F-E6B5-ACAE-D6391B8350C3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34A6082E-8703-E42C-E0A6-525D1D5B1DA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8D25DA57-053C-B2A5-5F3C-10BF54C7D5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6640C56A-E777-A4F9-0E8D-4C0A76EA5F9D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31A29F1-B4E9-A63D-A976-EAF1BC4EA4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9FD01FA1-F583-E0BF-03A5-D591C5F9BE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Carattere, bianco, schermata&#10;&#10;Descrizione generata automaticamente">
            <a:extLst>
              <a:ext uri="{FF2B5EF4-FFF2-40B4-BE49-F238E27FC236}">
                <a16:creationId xmlns:a16="http://schemas.microsoft.com/office/drawing/2014/main" id="{FBEC0947-612A-601E-F083-24BF55D6ED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5850" y="2654300"/>
            <a:ext cx="4940300" cy="154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945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BB24D0-CF96-5464-FB52-A2DECBAF81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44B76C6-AE9D-3287-7623-6AF333D4CA55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6FF62C-3F59-F6B7-3030-F0445F675E1A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916605C8-A447-547D-4587-2D033742F8E5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153DBB26-FD0A-DA46-F00F-ACBAC1F2AD30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9B26717D-49C5-4CB9-77C9-F019D6F99F33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C2D84B70-467C-1043-1BB7-A3F376553903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5782AD83-9BEB-AEA4-927A-4B893A737E28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733CB064-AB16-365F-AF23-8F8C90BD0696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460B42F1-DF87-1FAD-C59D-3A5A0C5103E5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ACBBD45E-AB16-977F-8099-8835A897EB05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E710DADB-DF73-EBF7-A27F-2F2D28E4F78B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364C11B5-8ABA-4851-A3D1-71C88C6ABC32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B146E947-D1B9-E97D-11F6-FC4719FD987A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41E663A8-DA14-39A2-58FD-445B91EF14FA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2BC54189-F0BD-A5CE-3E00-E2D5553FB46D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B42A814F-DC1A-FBAB-95B5-7497299F8956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661534D6-5DA7-2EC2-4CA3-C015839C026D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836E01E5-3571-BE87-5E7B-773C56675E78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E633BDE6-2EF9-F87E-71D3-44782354A4D0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2F89AFE6-BDD9-EAEB-2992-DBAF2336CB1A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29BC2A39-83E0-3BEC-8470-EF08E903E328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D3959853-03F8-1AB8-22FD-9A679FEF32AD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8D6829E6-48D5-C96C-9695-134EF2230183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1C56C1EB-22F2-D287-AEA3-9884D18D93E0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21A37A12-DD4B-FBBC-2BB6-459555596759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EAA558F9-3211-F3AA-E54B-BC48009845B1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E7170041-0138-27C8-B2B3-82AA1E09D1BD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0DF36703-4F21-048D-29E0-06A32D58BB2E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D328692B-12F9-CCB5-514E-12BCDDAEE162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409AE580-3B30-4D8A-B60F-92B5CDCB749A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5" name="Immagine 4">
            <a:extLst>
              <a:ext uri="{FF2B5EF4-FFF2-40B4-BE49-F238E27FC236}">
                <a16:creationId xmlns:a16="http://schemas.microsoft.com/office/drawing/2014/main" id="{ED37F9F7-4811-FD55-CB52-FD28F7FD62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9" name="Immagine 8" descr="Immagine che contiene testo, schermata, Carattere, algebra&#10;&#10;Descrizione generata automaticamente">
            <a:extLst>
              <a:ext uri="{FF2B5EF4-FFF2-40B4-BE49-F238E27FC236}">
                <a16:creationId xmlns:a16="http://schemas.microsoft.com/office/drawing/2014/main" id="{0E7B003A-AE92-8BC1-3A2C-E67F4155D4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300" y="495300"/>
            <a:ext cx="5105400" cy="58674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Input penna 1">
                <a:extLst>
                  <a:ext uri="{FF2B5EF4-FFF2-40B4-BE49-F238E27FC236}">
                    <a16:creationId xmlns:a16="http://schemas.microsoft.com/office/drawing/2014/main" id="{4E7D4115-F96D-EC43-9F84-7AA61D4F092D}"/>
                  </a:ext>
                </a:extLst>
              </p14:cNvPr>
              <p14:cNvContentPartPr/>
              <p14:nvPr/>
            </p14:nvContentPartPr>
            <p14:xfrm>
              <a:off x="4307306" y="5022078"/>
              <a:ext cx="959400" cy="68400"/>
            </p14:xfrm>
          </p:contentPart>
        </mc:Choice>
        <mc:Fallback>
          <p:pic>
            <p:nvPicPr>
              <p:cNvPr id="2" name="Input penna 1">
                <a:extLst>
                  <a:ext uri="{FF2B5EF4-FFF2-40B4-BE49-F238E27FC236}">
                    <a16:creationId xmlns:a16="http://schemas.microsoft.com/office/drawing/2014/main" id="{4E7D4115-F96D-EC43-9F84-7AA61D4F092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299746" y="5014518"/>
                <a:ext cx="974160" cy="83520"/>
              </a:xfrm>
              <a:prstGeom prst="rect">
                <a:avLst/>
              </a:prstGeom>
            </p:spPr>
          </p:pic>
        </mc:Fallback>
      </mc:AlternateContent>
      <p:grpSp>
        <p:nvGrpSpPr>
          <p:cNvPr id="27" name="Gruppo 26">
            <a:extLst>
              <a:ext uri="{FF2B5EF4-FFF2-40B4-BE49-F238E27FC236}">
                <a16:creationId xmlns:a16="http://schemas.microsoft.com/office/drawing/2014/main" id="{3E10A6BA-8FAD-AE58-D433-8606B7FDECFA}"/>
              </a:ext>
            </a:extLst>
          </p:cNvPr>
          <p:cNvGrpSpPr/>
          <p:nvPr/>
        </p:nvGrpSpPr>
        <p:grpSpPr>
          <a:xfrm>
            <a:off x="1206970" y="2400183"/>
            <a:ext cx="1136160" cy="1368000"/>
            <a:chOff x="1206970" y="2400183"/>
            <a:chExt cx="1136160" cy="1368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3" name="Input penna 2">
                  <a:extLst>
                    <a:ext uri="{FF2B5EF4-FFF2-40B4-BE49-F238E27FC236}">
                      <a16:creationId xmlns:a16="http://schemas.microsoft.com/office/drawing/2014/main" id="{F65E3F68-FC01-0D3C-741D-D016340CF529}"/>
                    </a:ext>
                  </a:extLst>
                </p14:cNvPr>
                <p14:cNvContentPartPr/>
                <p14:nvPr/>
              </p14:nvContentPartPr>
              <p14:xfrm>
                <a:off x="1471210" y="2998503"/>
                <a:ext cx="208080" cy="537480"/>
              </p14:xfrm>
            </p:contentPart>
          </mc:Choice>
          <mc:Fallback>
            <p:pic>
              <p:nvPicPr>
                <p:cNvPr id="3" name="Input penna 2">
                  <a:extLst>
                    <a:ext uri="{FF2B5EF4-FFF2-40B4-BE49-F238E27FC236}">
                      <a16:creationId xmlns:a16="http://schemas.microsoft.com/office/drawing/2014/main" id="{F65E3F68-FC01-0D3C-741D-D016340CF529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463650" y="2990943"/>
                  <a:ext cx="223200" cy="55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4" name="Input penna 3">
                  <a:extLst>
                    <a:ext uri="{FF2B5EF4-FFF2-40B4-BE49-F238E27FC236}">
                      <a16:creationId xmlns:a16="http://schemas.microsoft.com/office/drawing/2014/main" id="{B9D6E737-6E57-2148-07E1-EF13A73A5F1F}"/>
                    </a:ext>
                  </a:extLst>
                </p14:cNvPr>
                <p14:cNvContentPartPr/>
                <p14:nvPr/>
              </p14:nvContentPartPr>
              <p14:xfrm>
                <a:off x="1741570" y="3009663"/>
                <a:ext cx="64800" cy="389880"/>
              </p14:xfrm>
            </p:contentPart>
          </mc:Choice>
          <mc:Fallback>
            <p:pic>
              <p:nvPicPr>
                <p:cNvPr id="4" name="Input penna 3">
                  <a:extLst>
                    <a:ext uri="{FF2B5EF4-FFF2-40B4-BE49-F238E27FC236}">
                      <a16:creationId xmlns:a16="http://schemas.microsoft.com/office/drawing/2014/main" id="{B9D6E737-6E57-2148-07E1-EF13A73A5F1F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734010" y="3002463"/>
                  <a:ext cx="79920" cy="40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21AE8D25-5458-B9A3-6719-C5C2828660E8}"/>
                    </a:ext>
                  </a:extLst>
                </p14:cNvPr>
                <p14:cNvContentPartPr/>
                <p14:nvPr/>
              </p14:nvContentPartPr>
              <p14:xfrm>
                <a:off x="1758490" y="3292263"/>
                <a:ext cx="57240" cy="38880"/>
              </p14:xfrm>
            </p:contentPart>
          </mc:Choice>
          <mc:Fallback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21AE8D25-5458-B9A3-6719-C5C2828660E8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750930" y="3284703"/>
                  <a:ext cx="72360" cy="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9FD66A9E-02B9-7B72-7C45-BC7D0934BA50}"/>
                    </a:ext>
                  </a:extLst>
                </p14:cNvPr>
                <p14:cNvContentPartPr/>
                <p14:nvPr/>
              </p14:nvContentPartPr>
              <p14:xfrm>
                <a:off x="1897090" y="3024063"/>
                <a:ext cx="39600" cy="34272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9FD66A9E-02B9-7B72-7C45-BC7D0934BA50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889530" y="3016863"/>
                  <a:ext cx="54720" cy="35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D9016663-C542-7C41-E6FB-F8C6FCF11550}"/>
                    </a:ext>
                  </a:extLst>
                </p14:cNvPr>
                <p14:cNvContentPartPr/>
                <p14:nvPr/>
              </p14:nvContentPartPr>
              <p14:xfrm>
                <a:off x="1206970" y="2400183"/>
                <a:ext cx="1136160" cy="136800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D9016663-C542-7C41-E6FB-F8C6FCF11550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199770" y="2392623"/>
                  <a:ext cx="1151280" cy="1382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2" name="Gruppo 61">
            <a:extLst>
              <a:ext uri="{FF2B5EF4-FFF2-40B4-BE49-F238E27FC236}">
                <a16:creationId xmlns:a16="http://schemas.microsoft.com/office/drawing/2014/main" id="{CDA91C5E-AB8C-22EB-7A20-0858EA509A25}"/>
              </a:ext>
            </a:extLst>
          </p:cNvPr>
          <p:cNvGrpSpPr/>
          <p:nvPr/>
        </p:nvGrpSpPr>
        <p:grpSpPr>
          <a:xfrm>
            <a:off x="591934" y="40774"/>
            <a:ext cx="2860200" cy="992520"/>
            <a:chOff x="591934" y="40774"/>
            <a:chExt cx="2860200" cy="992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C93EFD2F-6FB4-2D41-884A-C56AA4C10644}"/>
                    </a:ext>
                  </a:extLst>
                </p14:cNvPr>
                <p14:cNvContentPartPr/>
                <p14:nvPr/>
              </p14:nvContentPartPr>
              <p14:xfrm>
                <a:off x="591934" y="275478"/>
                <a:ext cx="187560" cy="50688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C93EFD2F-6FB4-2D41-884A-C56AA4C10644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584374" y="267918"/>
                  <a:ext cx="202680" cy="52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52AAB740-6411-2D56-CE64-FA2D7B87143A}"/>
                    </a:ext>
                  </a:extLst>
                </p14:cNvPr>
                <p14:cNvContentPartPr/>
                <p14:nvPr/>
              </p14:nvContentPartPr>
              <p14:xfrm>
                <a:off x="819094" y="380238"/>
                <a:ext cx="45720" cy="18036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52AAB740-6411-2D56-CE64-FA2D7B87143A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811534" y="372678"/>
                  <a:ext cx="60840" cy="19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30" name="Input penna 29">
                  <a:extLst>
                    <a:ext uri="{FF2B5EF4-FFF2-40B4-BE49-F238E27FC236}">
                      <a16:creationId xmlns:a16="http://schemas.microsoft.com/office/drawing/2014/main" id="{5504BF12-BA93-E7DB-3452-F203D90D75F0}"/>
                    </a:ext>
                  </a:extLst>
                </p14:cNvPr>
                <p14:cNvContentPartPr/>
                <p14:nvPr/>
              </p14:nvContentPartPr>
              <p14:xfrm>
                <a:off x="934294" y="403278"/>
                <a:ext cx="125640" cy="182160"/>
              </p14:xfrm>
            </p:contentPart>
          </mc:Choice>
          <mc:Fallback>
            <p:pic>
              <p:nvPicPr>
                <p:cNvPr id="30" name="Input penna 29">
                  <a:extLst>
                    <a:ext uri="{FF2B5EF4-FFF2-40B4-BE49-F238E27FC236}">
                      <a16:creationId xmlns:a16="http://schemas.microsoft.com/office/drawing/2014/main" id="{5504BF12-BA93-E7DB-3452-F203D90D75F0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926734" y="396078"/>
                  <a:ext cx="140760" cy="19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FB77A3E4-7CB3-02A3-1719-5214DA3D4035}"/>
                    </a:ext>
                  </a:extLst>
                </p14:cNvPr>
                <p14:cNvContentPartPr/>
                <p14:nvPr/>
              </p14:nvContentPartPr>
              <p14:xfrm>
                <a:off x="1148134" y="421998"/>
                <a:ext cx="82800" cy="14904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FB77A3E4-7CB3-02A3-1719-5214DA3D4035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140574" y="414438"/>
                  <a:ext cx="97560" cy="16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3A80EE2F-E529-3B8F-1500-4831138243DE}"/>
                    </a:ext>
                  </a:extLst>
                </p14:cNvPr>
                <p14:cNvContentPartPr/>
                <p14:nvPr/>
              </p14:nvContentPartPr>
              <p14:xfrm>
                <a:off x="1292134" y="420918"/>
                <a:ext cx="196560" cy="19332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3A80EE2F-E529-3B8F-1500-4831138243DE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284574" y="413358"/>
                  <a:ext cx="211680" cy="20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95A499DA-8FF7-6F37-C605-FB78F3ABACC4}"/>
                    </a:ext>
                  </a:extLst>
                </p14:cNvPr>
                <p14:cNvContentPartPr/>
                <p14:nvPr/>
              </p14:nvContentPartPr>
              <p14:xfrm>
                <a:off x="1749694" y="449718"/>
                <a:ext cx="11160" cy="1548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95A499DA-8FF7-6F37-C605-FB78F3ABACC4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1742134" y="442158"/>
                  <a:ext cx="26280" cy="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9B6C8724-39DF-5D79-FE4D-F6F221E74352}"/>
                    </a:ext>
                  </a:extLst>
                </p14:cNvPr>
                <p14:cNvContentPartPr/>
                <p14:nvPr/>
              </p14:nvContentPartPr>
              <p14:xfrm>
                <a:off x="1750414" y="631518"/>
                <a:ext cx="59760" cy="22680"/>
              </p14:xfrm>
            </p:contentPart>
          </mc:Choice>
          <mc:Fallback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9B6C8724-39DF-5D79-FE4D-F6F221E74352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1742854" y="623958"/>
                  <a:ext cx="7452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A0A3CA79-FD71-68BB-BA70-A36145CF1CCD}"/>
                    </a:ext>
                  </a:extLst>
                </p14:cNvPr>
                <p14:cNvContentPartPr/>
                <p14:nvPr/>
              </p14:nvContentPartPr>
              <p14:xfrm>
                <a:off x="2011774" y="340278"/>
                <a:ext cx="435240" cy="93960"/>
              </p14:xfrm>
            </p:contentPart>
          </mc:Choice>
          <mc:Fallback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A0A3CA79-FD71-68BB-BA70-A36145CF1CCD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2004214" y="332718"/>
                  <a:ext cx="450360" cy="10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4AE5BE1A-328D-D227-EEB6-766EE583C32A}"/>
                    </a:ext>
                  </a:extLst>
                </p14:cNvPr>
                <p14:cNvContentPartPr/>
                <p14:nvPr/>
              </p14:nvContentPartPr>
              <p14:xfrm>
                <a:off x="2155414" y="418758"/>
                <a:ext cx="13320" cy="12528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4AE5BE1A-328D-D227-EEB6-766EE583C32A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2148214" y="411198"/>
                  <a:ext cx="2844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E6FBF813-2DCB-06EA-CB24-C2FF5B64BE6B}"/>
                    </a:ext>
                  </a:extLst>
                </p14:cNvPr>
                <p14:cNvContentPartPr/>
                <p14:nvPr/>
              </p14:nvContentPartPr>
              <p14:xfrm>
                <a:off x="2244694" y="401838"/>
                <a:ext cx="38520" cy="10260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E6FBF813-2DCB-06EA-CB24-C2FF5B64BE6B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2237134" y="394278"/>
                  <a:ext cx="5364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3B11577D-C8FA-4C44-DD32-D2477257AA72}"/>
                    </a:ext>
                  </a:extLst>
                </p14:cNvPr>
                <p14:cNvContentPartPr/>
                <p14:nvPr/>
              </p14:nvContentPartPr>
              <p14:xfrm>
                <a:off x="2088814" y="508398"/>
                <a:ext cx="361800" cy="72360"/>
              </p14:xfrm>
            </p:contentPart>
          </mc:Choice>
          <mc:Fallback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3B11577D-C8FA-4C44-DD32-D2477257AA72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2081254" y="500838"/>
                  <a:ext cx="376920" cy="8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6A4D3CC4-0D5B-FA93-7D76-308A365FADB0}"/>
                    </a:ext>
                  </a:extLst>
                </p14:cNvPr>
                <p14:cNvContentPartPr/>
                <p14:nvPr/>
              </p14:nvContentPartPr>
              <p14:xfrm>
                <a:off x="2538454" y="307518"/>
                <a:ext cx="15120" cy="226080"/>
              </p14:xfrm>
            </p:contentPart>
          </mc:Choice>
          <mc:Fallback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6A4D3CC4-0D5B-FA93-7D76-308A365FADB0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2530894" y="299958"/>
                  <a:ext cx="29880" cy="24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BC5C20B0-8597-B53F-52C7-C111997C0563}"/>
                    </a:ext>
                  </a:extLst>
                </p14:cNvPr>
                <p14:cNvContentPartPr/>
                <p14:nvPr/>
              </p14:nvContentPartPr>
              <p14:xfrm>
                <a:off x="2579134" y="438558"/>
                <a:ext cx="108000" cy="33840"/>
              </p14:xfrm>
            </p:contentPart>
          </mc:Choice>
          <mc:Fallback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BC5C20B0-8597-B53F-52C7-C111997C0563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2571574" y="430998"/>
                  <a:ext cx="12312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FFAD6AAD-ACA4-6E1D-00FE-A82FBD0F25D0}"/>
                    </a:ext>
                  </a:extLst>
                </p14:cNvPr>
                <p14:cNvContentPartPr/>
                <p14:nvPr/>
              </p14:nvContentPartPr>
              <p14:xfrm>
                <a:off x="2326414" y="639438"/>
                <a:ext cx="452520" cy="150480"/>
              </p14:xfrm>
            </p:contentPart>
          </mc:Choice>
          <mc:Fallback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FFAD6AAD-ACA4-6E1D-00FE-A82FBD0F25D0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2318854" y="631878"/>
                  <a:ext cx="467640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60" name="Input penna 59">
                  <a:extLst>
                    <a:ext uri="{FF2B5EF4-FFF2-40B4-BE49-F238E27FC236}">
                      <a16:creationId xmlns:a16="http://schemas.microsoft.com/office/drawing/2014/main" id="{45CAC355-C067-6BB6-34CA-1E9FD0529E89}"/>
                    </a:ext>
                  </a:extLst>
                </p14:cNvPr>
                <p14:cNvContentPartPr/>
                <p14:nvPr/>
              </p14:nvContentPartPr>
              <p14:xfrm>
                <a:off x="1779214" y="40774"/>
                <a:ext cx="1672920" cy="992520"/>
              </p14:xfrm>
            </p:contentPart>
          </mc:Choice>
          <mc:Fallback>
            <p:pic>
              <p:nvPicPr>
                <p:cNvPr id="60" name="Input penna 59">
                  <a:extLst>
                    <a:ext uri="{FF2B5EF4-FFF2-40B4-BE49-F238E27FC236}">
                      <a16:creationId xmlns:a16="http://schemas.microsoft.com/office/drawing/2014/main" id="{45CAC355-C067-6BB6-34CA-1E9FD0529E89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1771654" y="33214"/>
                  <a:ext cx="1688040" cy="1007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8" name="Gruppo 67">
            <a:extLst>
              <a:ext uri="{FF2B5EF4-FFF2-40B4-BE49-F238E27FC236}">
                <a16:creationId xmlns:a16="http://schemas.microsoft.com/office/drawing/2014/main" id="{37650F62-4313-D307-7659-B3011BD1ADA4}"/>
              </a:ext>
            </a:extLst>
          </p:cNvPr>
          <p:cNvGrpSpPr/>
          <p:nvPr/>
        </p:nvGrpSpPr>
        <p:grpSpPr>
          <a:xfrm>
            <a:off x="1926454" y="1209694"/>
            <a:ext cx="726840" cy="376920"/>
            <a:chOff x="1926454" y="1209694"/>
            <a:chExt cx="726840" cy="376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63" name="Input penna 62">
                  <a:extLst>
                    <a:ext uri="{FF2B5EF4-FFF2-40B4-BE49-F238E27FC236}">
                      <a16:creationId xmlns:a16="http://schemas.microsoft.com/office/drawing/2014/main" id="{D3A1B203-D799-1171-7B21-E56EC29264CA}"/>
                    </a:ext>
                  </a:extLst>
                </p14:cNvPr>
                <p14:cNvContentPartPr/>
                <p14:nvPr/>
              </p14:nvContentPartPr>
              <p14:xfrm>
                <a:off x="1926454" y="1209694"/>
                <a:ext cx="269280" cy="376920"/>
              </p14:xfrm>
            </p:contentPart>
          </mc:Choice>
          <mc:Fallback>
            <p:pic>
              <p:nvPicPr>
                <p:cNvPr id="63" name="Input penna 62">
                  <a:extLst>
                    <a:ext uri="{FF2B5EF4-FFF2-40B4-BE49-F238E27FC236}">
                      <a16:creationId xmlns:a16="http://schemas.microsoft.com/office/drawing/2014/main" id="{D3A1B203-D799-1171-7B21-E56EC29264CA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1918894" y="1202134"/>
                  <a:ext cx="284040" cy="39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64" name="Input penna 63">
                  <a:extLst>
                    <a:ext uri="{FF2B5EF4-FFF2-40B4-BE49-F238E27FC236}">
                      <a16:creationId xmlns:a16="http://schemas.microsoft.com/office/drawing/2014/main" id="{53D7774B-67CF-B7AC-8C69-6B0095E65D81}"/>
                    </a:ext>
                  </a:extLst>
                </p14:cNvPr>
                <p14:cNvContentPartPr/>
                <p14:nvPr/>
              </p14:nvContentPartPr>
              <p14:xfrm>
                <a:off x="2211574" y="1305094"/>
                <a:ext cx="147240" cy="145080"/>
              </p14:xfrm>
            </p:contentPart>
          </mc:Choice>
          <mc:Fallback>
            <p:pic>
              <p:nvPicPr>
                <p:cNvPr id="64" name="Input penna 63">
                  <a:extLst>
                    <a:ext uri="{FF2B5EF4-FFF2-40B4-BE49-F238E27FC236}">
                      <a16:creationId xmlns:a16="http://schemas.microsoft.com/office/drawing/2014/main" id="{53D7774B-67CF-B7AC-8C69-6B0095E65D81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2204014" y="1297534"/>
                  <a:ext cx="162360" cy="16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65" name="Input penna 64">
                  <a:extLst>
                    <a:ext uri="{FF2B5EF4-FFF2-40B4-BE49-F238E27FC236}">
                      <a16:creationId xmlns:a16="http://schemas.microsoft.com/office/drawing/2014/main" id="{55ED79CE-BA47-F2F9-6935-CDB154F7B353}"/>
                    </a:ext>
                  </a:extLst>
                </p14:cNvPr>
                <p14:cNvContentPartPr/>
                <p14:nvPr/>
              </p14:nvContentPartPr>
              <p14:xfrm>
                <a:off x="2423254" y="1328854"/>
                <a:ext cx="28800" cy="128520"/>
              </p14:xfrm>
            </p:contentPart>
          </mc:Choice>
          <mc:Fallback>
            <p:pic>
              <p:nvPicPr>
                <p:cNvPr id="65" name="Input penna 64">
                  <a:extLst>
                    <a:ext uri="{FF2B5EF4-FFF2-40B4-BE49-F238E27FC236}">
                      <a16:creationId xmlns:a16="http://schemas.microsoft.com/office/drawing/2014/main" id="{55ED79CE-BA47-F2F9-6935-CDB154F7B353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2415694" y="1321294"/>
                  <a:ext cx="43920" cy="14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66" name="Input penna 65">
                  <a:extLst>
                    <a:ext uri="{FF2B5EF4-FFF2-40B4-BE49-F238E27FC236}">
                      <a16:creationId xmlns:a16="http://schemas.microsoft.com/office/drawing/2014/main" id="{DB387159-B239-08CC-7169-8BD747210B3B}"/>
                    </a:ext>
                  </a:extLst>
                </p14:cNvPr>
                <p14:cNvContentPartPr/>
                <p14:nvPr/>
              </p14:nvContentPartPr>
              <p14:xfrm>
                <a:off x="2544574" y="1355494"/>
                <a:ext cx="108720" cy="75600"/>
              </p14:xfrm>
            </p:contentPart>
          </mc:Choice>
          <mc:Fallback>
            <p:pic>
              <p:nvPicPr>
                <p:cNvPr id="66" name="Input penna 65">
                  <a:extLst>
                    <a:ext uri="{FF2B5EF4-FFF2-40B4-BE49-F238E27FC236}">
                      <a16:creationId xmlns:a16="http://schemas.microsoft.com/office/drawing/2014/main" id="{DB387159-B239-08CC-7169-8BD747210B3B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2537014" y="1347934"/>
                  <a:ext cx="123840" cy="90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54">
            <p14:nvContentPartPr>
              <p14:cNvPr id="69" name="Input penna 68">
                <a:extLst>
                  <a:ext uri="{FF2B5EF4-FFF2-40B4-BE49-F238E27FC236}">
                    <a16:creationId xmlns:a16="http://schemas.microsoft.com/office/drawing/2014/main" id="{E6049D1E-0BCB-72D3-DEF1-90A764467212}"/>
                  </a:ext>
                </a:extLst>
              </p14:cNvPr>
              <p14:cNvContentPartPr/>
              <p14:nvPr/>
            </p14:nvContentPartPr>
            <p14:xfrm>
              <a:off x="7329173" y="4450487"/>
              <a:ext cx="465120" cy="5760"/>
            </p14:xfrm>
          </p:contentPart>
        </mc:Choice>
        <mc:Fallback>
          <p:pic>
            <p:nvPicPr>
              <p:cNvPr id="69" name="Input penna 68">
                <a:extLst>
                  <a:ext uri="{FF2B5EF4-FFF2-40B4-BE49-F238E27FC236}">
                    <a16:creationId xmlns:a16="http://schemas.microsoft.com/office/drawing/2014/main" id="{E6049D1E-0BCB-72D3-DEF1-90A764467212}"/>
                  </a:ext>
                </a:extLst>
              </p:cNvPr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7324853" y="4446167"/>
                <a:ext cx="473760" cy="14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96496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288150-DFDF-7156-E6C8-D474CF86E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33C7EA4-A452-24EE-4994-31CC0B1119E9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C8DB9B-1B4E-F217-B3C5-14FBCA969CA3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3DDF38-C6BC-C9BC-2AE3-23E48BB9B574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06ACE735-6CD7-8F8D-E728-062F0104F3A7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F9DCD43D-BDD1-1FA6-9C57-695B123118DE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3B493509-C315-5DDE-CD4E-D46E4BAC5FA2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EA90F6A8-10C5-60CC-4DD7-028390AD1C47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640B3DAC-C8A4-D372-2ED3-84AC36D3A515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72E8C254-6DA3-18AB-F761-699C551190F4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A2C6562C-968B-7F46-88F2-DC707E1BF28E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224DD5C7-CB20-966E-F947-272B8B2BC003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5D514A52-DA5C-3A3F-DF35-C3EB1F242CBC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C4063D8B-F246-9DFF-B6C4-DB5F4AFF35AE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B21BC719-68AD-EDA9-5C44-35960CF7E3D6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6308040A-5E10-537C-12D0-62011B8AB76E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AFC61506-9237-8454-A275-082F9B4A7E05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354188EC-F086-8910-A4D8-F764FF683EAB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530311FD-40AD-419F-87BB-F6F7127082CE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38FFDCEB-EFE6-1CC2-61FB-B7EF8ACF8609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364DB9EC-BE49-2088-C4CE-F898027D0F34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29646EAE-C04F-5281-BB64-A90DFD2D7E10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09A078E1-35E9-A996-62B3-095E3B9C73B7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AD826B4F-FDA8-E94E-CCB3-EA6A7B53DF7E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1EACB39D-16B8-2ABC-9ACD-1F13B22AF865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274AC96B-ABE5-270E-CEB9-E69009A8F5A8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719C2E3E-0AC7-2C93-EBDC-C6A4014941B7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95B94323-3C30-16DD-7FF0-D423B378BA35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0B671425-E762-136D-933F-675942BEE9F2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F91A8B89-3FCB-FABD-F8DE-BC63FF342033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50374DEB-84F8-931C-6E85-8CD15C735D52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98A31826-A8C3-120D-8371-9E0054D10428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5A473E98-52DC-9E08-96EA-35053D79C39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E23F076C-9186-5F0B-D112-77CFA7F973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2CB35FCD-CAB5-A3E5-70CC-FE46A11ADA5A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92CFBA1-8064-7AE9-563A-B6086AFD8E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6B98EB8B-A5A1-AE20-25D8-20CD5B9A94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Carattere, schermata, bianco&#10;&#10;Descrizione generata automaticamente">
            <a:extLst>
              <a:ext uri="{FF2B5EF4-FFF2-40B4-BE49-F238E27FC236}">
                <a16:creationId xmlns:a16="http://schemas.microsoft.com/office/drawing/2014/main" id="{91E6BE25-6A0D-3207-BBFF-94DD110AB6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8850" y="2635250"/>
            <a:ext cx="5194300" cy="158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844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0ADBCE-9576-EA4A-2593-CDB86CBDB0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6649DFA-6D84-072C-21B9-FFB2A0269858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4C4821-13C1-23F8-20F0-F8158B5AC32E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967438-903D-2502-DB01-F7189F4F7EF8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560FD899-B27A-9888-8E9C-DDA7575C52E7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BB4FEE02-43F4-8871-2A8A-541DEF90EB4C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7772C420-248E-4EBD-392C-DA7DD203AA79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81FBB9EA-6BBD-B3E3-7BFB-021EBF0D1AB4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760CF8B5-0C9B-AAB3-7458-8410F581A4A0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BA63E9A0-0F53-B5ED-02A1-C7CA8BE23114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52D364A3-543E-BDF4-5C70-03010A07F4A1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7287BD89-D0E6-FF3C-8324-5B5077CCD24F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AED9BD79-CB1D-4516-5CAF-08BF3719C676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CD0CE916-36EF-58A9-39D1-8C1A53E89965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A9E759A4-F3D2-EBC3-A431-1697C60B56F9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D692D2D0-29B0-6053-F584-012FCA35BC25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4190B319-986D-3004-1E27-511EF140AF0C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6A392327-D74E-27AD-D00B-833887BFA490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DCAC271A-8E97-5FE8-0427-51A665768F9E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F4244D01-9219-5ADB-D921-147B84FDC093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06A1F550-5177-D09F-2BCD-5B82E326ECBD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16E41C52-A7C4-4F95-CDEE-BE63F772835F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604F6327-5406-1470-884C-674F15681220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710EC547-0A92-D658-59A4-1D20443A1091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2B8CF3E4-8E2B-096D-B032-BEAAF9EF0F35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515E82EA-168A-CFA1-9CE7-1051B410229C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215E4785-B1B9-D4EB-18B4-F9B32F912296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59F5D2EC-949B-EE4B-A9B2-8337982BE733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83480B46-C0B1-EB73-9D55-5A3CCE49908D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160C7CBF-E573-CED3-51B1-7DAC9FEE1C4A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CA154868-F1F1-9753-78B8-6069D9C08CB3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74B942FB-6B23-5F67-1510-387809D32969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DA8EEA9C-2CF6-A76D-D934-036A8E4D147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AEC6E889-D242-0B6F-0CDA-E6E5A75D24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73640203-477D-B795-62D4-9173300287A1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F792A899-002D-62DB-4297-48E08A8559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B2A1CF7E-C609-74DD-5C64-DF11807D11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88FBB6FB-321D-EA1B-48B7-EB0145B434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750" y="254000"/>
            <a:ext cx="5016500" cy="6350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E5FF7569-CFDF-B4D6-D77A-81BD70EEAF3B}"/>
                  </a:ext>
                </a:extLst>
              </p14:cNvPr>
              <p14:cNvContentPartPr/>
              <p14:nvPr/>
            </p14:nvContentPartPr>
            <p14:xfrm>
              <a:off x="3918194" y="1602836"/>
              <a:ext cx="726480" cy="87840"/>
            </p14:xfrm>
          </p:contentPart>
        </mc:Choice>
        <mc:Fallback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E5FF7569-CFDF-B4D6-D77A-81BD70EEAF3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910634" y="1595276"/>
                <a:ext cx="741240" cy="102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0" name="Input penna 9">
                <a:extLst>
                  <a:ext uri="{FF2B5EF4-FFF2-40B4-BE49-F238E27FC236}">
                    <a16:creationId xmlns:a16="http://schemas.microsoft.com/office/drawing/2014/main" id="{8C523267-D6CD-E0A5-4669-29601EAD0185}"/>
                  </a:ext>
                </a:extLst>
              </p14:cNvPr>
              <p14:cNvContentPartPr/>
              <p14:nvPr/>
            </p14:nvContentPartPr>
            <p14:xfrm>
              <a:off x="3596354" y="2302676"/>
              <a:ext cx="81720" cy="7920"/>
            </p14:xfrm>
          </p:contentPart>
        </mc:Choice>
        <mc:Fallback>
          <p:pic>
            <p:nvPicPr>
              <p:cNvPr id="10" name="Input penna 9">
                <a:extLst>
                  <a:ext uri="{FF2B5EF4-FFF2-40B4-BE49-F238E27FC236}">
                    <a16:creationId xmlns:a16="http://schemas.microsoft.com/office/drawing/2014/main" id="{8C523267-D6CD-E0A5-4669-29601EAD0185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588794" y="2295116"/>
                <a:ext cx="96840" cy="22680"/>
              </a:xfrm>
              <a:prstGeom prst="rect">
                <a:avLst/>
              </a:prstGeom>
            </p:spPr>
          </p:pic>
        </mc:Fallback>
      </mc:AlternateContent>
      <p:grpSp>
        <p:nvGrpSpPr>
          <p:cNvPr id="29" name="Gruppo 28">
            <a:extLst>
              <a:ext uri="{FF2B5EF4-FFF2-40B4-BE49-F238E27FC236}">
                <a16:creationId xmlns:a16="http://schemas.microsoft.com/office/drawing/2014/main" id="{D6035148-C577-17CC-7E50-DEBCBD9E3680}"/>
              </a:ext>
            </a:extLst>
          </p:cNvPr>
          <p:cNvGrpSpPr/>
          <p:nvPr/>
        </p:nvGrpSpPr>
        <p:grpSpPr>
          <a:xfrm>
            <a:off x="3689234" y="2172716"/>
            <a:ext cx="451800" cy="309960"/>
            <a:chOff x="3689234" y="2172716"/>
            <a:chExt cx="451800" cy="309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7C22CD47-FFCD-CCA4-699E-D7723DCE2BA9}"/>
                    </a:ext>
                  </a:extLst>
                </p14:cNvPr>
                <p14:cNvContentPartPr/>
                <p14:nvPr/>
              </p14:nvContentPartPr>
              <p14:xfrm>
                <a:off x="3842594" y="2435516"/>
                <a:ext cx="242640" cy="936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7C22CD47-FFCD-CCA4-699E-D7723DCE2BA9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3835034" y="2427956"/>
                  <a:ext cx="257760" cy="2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EA53BEC0-FBB3-618C-DD67-9CCBD56A122D}"/>
                    </a:ext>
                  </a:extLst>
                </p14:cNvPr>
                <p14:cNvContentPartPr/>
                <p14:nvPr/>
              </p14:nvContentPartPr>
              <p14:xfrm>
                <a:off x="3689234" y="2172716"/>
                <a:ext cx="451800" cy="30996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EA53BEC0-FBB3-618C-DD67-9CCBD56A122D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3681674" y="2165156"/>
                  <a:ext cx="466920" cy="324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6" name="Gruppo 35">
            <a:extLst>
              <a:ext uri="{FF2B5EF4-FFF2-40B4-BE49-F238E27FC236}">
                <a16:creationId xmlns:a16="http://schemas.microsoft.com/office/drawing/2014/main" id="{DBB72B06-2F0D-4F9B-C887-4D711B5FD37F}"/>
              </a:ext>
            </a:extLst>
          </p:cNvPr>
          <p:cNvGrpSpPr/>
          <p:nvPr/>
        </p:nvGrpSpPr>
        <p:grpSpPr>
          <a:xfrm>
            <a:off x="2379742" y="3807427"/>
            <a:ext cx="396360" cy="274680"/>
            <a:chOff x="2379742" y="3807427"/>
            <a:chExt cx="396360" cy="274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C3D2DA4F-3D47-7D0C-1789-4FD59F291CB1}"/>
                    </a:ext>
                  </a:extLst>
                </p14:cNvPr>
                <p14:cNvContentPartPr/>
                <p14:nvPr/>
              </p14:nvContentPartPr>
              <p14:xfrm>
                <a:off x="2379742" y="3835867"/>
                <a:ext cx="104760" cy="19836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C3D2DA4F-3D47-7D0C-1789-4FD59F291CB1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372182" y="3828307"/>
                  <a:ext cx="119880" cy="21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39190D3F-D04D-EFB3-2744-9D371B8A0447}"/>
                    </a:ext>
                  </a:extLst>
                </p14:cNvPr>
                <p14:cNvContentPartPr/>
                <p14:nvPr/>
              </p14:nvContentPartPr>
              <p14:xfrm>
                <a:off x="2528782" y="3807427"/>
                <a:ext cx="61200" cy="27468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39190D3F-D04D-EFB3-2744-9D371B8A0447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521222" y="3799867"/>
                  <a:ext cx="75960" cy="28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A103B6CD-7AFB-CBC7-AB8A-1D11B7797647}"/>
                    </a:ext>
                  </a:extLst>
                </p14:cNvPr>
                <p14:cNvContentPartPr/>
                <p14:nvPr/>
              </p14:nvContentPartPr>
              <p14:xfrm>
                <a:off x="2657662" y="3822907"/>
                <a:ext cx="23040" cy="20916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A103B6CD-7AFB-CBC7-AB8A-1D11B7797647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2650462" y="3815347"/>
                  <a:ext cx="38160" cy="22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1A4C4145-4E9F-6A0F-77A4-C2BE616A3FD4}"/>
                    </a:ext>
                  </a:extLst>
                </p14:cNvPr>
                <p14:cNvContentPartPr/>
                <p14:nvPr/>
              </p14:nvContentPartPr>
              <p14:xfrm>
                <a:off x="2696542" y="3910387"/>
                <a:ext cx="79560" cy="27720"/>
              </p14:xfrm>
            </p:contentPart>
          </mc:Choice>
          <mc:Fallback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1A4C4145-4E9F-6A0F-77A4-C2BE616A3FD4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2688982" y="3902827"/>
                  <a:ext cx="94680" cy="42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3" name="Gruppo 62">
            <a:extLst>
              <a:ext uri="{FF2B5EF4-FFF2-40B4-BE49-F238E27FC236}">
                <a16:creationId xmlns:a16="http://schemas.microsoft.com/office/drawing/2014/main" id="{A7855F5D-DA84-3E0A-8C5E-D7B4B5039589}"/>
              </a:ext>
            </a:extLst>
          </p:cNvPr>
          <p:cNvGrpSpPr/>
          <p:nvPr/>
        </p:nvGrpSpPr>
        <p:grpSpPr>
          <a:xfrm>
            <a:off x="6827509" y="4187043"/>
            <a:ext cx="1026360" cy="397440"/>
            <a:chOff x="6827509" y="4187043"/>
            <a:chExt cx="1026360" cy="397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4E95D4E4-EE33-3E3D-97FC-D6374C0772A2}"/>
                    </a:ext>
                  </a:extLst>
                </p14:cNvPr>
                <p14:cNvContentPartPr/>
                <p14:nvPr/>
              </p14:nvContentPartPr>
              <p14:xfrm>
                <a:off x="6827509" y="4428963"/>
                <a:ext cx="116640" cy="15552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4E95D4E4-EE33-3E3D-97FC-D6374C0772A2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6819949" y="4421403"/>
                  <a:ext cx="131760" cy="17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1ECE2B22-3222-4873-991A-43CC9DDF40C7}"/>
                    </a:ext>
                  </a:extLst>
                </p14:cNvPr>
                <p14:cNvContentPartPr/>
                <p14:nvPr/>
              </p14:nvContentPartPr>
              <p14:xfrm>
                <a:off x="7066549" y="4337523"/>
                <a:ext cx="51840" cy="158040"/>
              </p14:xfrm>
            </p:contentPart>
          </mc:Choice>
          <mc:Fallback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1ECE2B22-3222-4873-991A-43CC9DDF40C7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7058989" y="4329963"/>
                  <a:ext cx="6696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C8CCA286-12DF-D4E9-7F43-3C6D0A0F6019}"/>
                    </a:ext>
                  </a:extLst>
                </p14:cNvPr>
                <p14:cNvContentPartPr/>
                <p14:nvPr/>
              </p14:nvContentPartPr>
              <p14:xfrm>
                <a:off x="7147189" y="4333203"/>
                <a:ext cx="80640" cy="187560"/>
              </p14:xfrm>
            </p:contentPart>
          </mc:Choice>
          <mc:Fallback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C8CCA286-12DF-D4E9-7F43-3C6D0A0F6019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7139629" y="4325643"/>
                  <a:ext cx="95760" cy="20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7F1A5ED6-BFBC-D826-C933-EDFC44BECF0F}"/>
                    </a:ext>
                  </a:extLst>
                </p14:cNvPr>
                <p14:cNvContentPartPr/>
                <p14:nvPr/>
              </p14:nvContentPartPr>
              <p14:xfrm>
                <a:off x="7273549" y="4325283"/>
                <a:ext cx="25200" cy="203040"/>
              </p14:xfrm>
            </p:contentPart>
          </mc:Choice>
          <mc:Fallback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7F1A5ED6-BFBC-D826-C933-EDFC44BECF0F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7265989" y="4317723"/>
                  <a:ext cx="39960" cy="21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6CA1267E-C8B5-EDAA-E67E-4069541D9CE5}"/>
                    </a:ext>
                  </a:extLst>
                </p14:cNvPr>
                <p14:cNvContentPartPr/>
                <p14:nvPr/>
              </p14:nvContentPartPr>
              <p14:xfrm>
                <a:off x="7277149" y="4427883"/>
                <a:ext cx="114120" cy="14760"/>
              </p14:xfrm>
            </p:contentPart>
          </mc:Choice>
          <mc:Fallback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6CA1267E-C8B5-EDAA-E67E-4069541D9CE5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7269589" y="4420323"/>
                  <a:ext cx="12888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242A3EA5-CED2-A0CB-3055-D1E5DD3EB64E}"/>
                    </a:ext>
                  </a:extLst>
                </p14:cNvPr>
                <p14:cNvContentPartPr/>
                <p14:nvPr/>
              </p14:nvContentPartPr>
              <p14:xfrm>
                <a:off x="7467229" y="4344363"/>
                <a:ext cx="102240" cy="96480"/>
              </p14:xfrm>
            </p:contentPart>
          </mc:Choice>
          <mc:Fallback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242A3EA5-CED2-A0CB-3055-D1E5DD3EB64E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7459669" y="4336803"/>
                  <a:ext cx="11736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43" name="Input penna 42">
                  <a:extLst>
                    <a:ext uri="{FF2B5EF4-FFF2-40B4-BE49-F238E27FC236}">
                      <a16:creationId xmlns:a16="http://schemas.microsoft.com/office/drawing/2014/main" id="{B46172D9-E907-BDBD-7D67-D426974BE4B0}"/>
                    </a:ext>
                  </a:extLst>
                </p14:cNvPr>
                <p14:cNvContentPartPr/>
                <p14:nvPr/>
              </p14:nvContentPartPr>
              <p14:xfrm>
                <a:off x="7487389" y="4461723"/>
                <a:ext cx="13320" cy="67320"/>
              </p14:xfrm>
            </p:contentPart>
          </mc:Choice>
          <mc:Fallback>
            <p:pic>
              <p:nvPicPr>
                <p:cNvPr id="43" name="Input penna 42">
                  <a:extLst>
                    <a:ext uri="{FF2B5EF4-FFF2-40B4-BE49-F238E27FC236}">
                      <a16:creationId xmlns:a16="http://schemas.microsoft.com/office/drawing/2014/main" id="{B46172D9-E907-BDBD-7D67-D426974BE4B0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7479829" y="4454163"/>
                  <a:ext cx="28440" cy="8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3314738D-E955-D6AE-9424-2CB841467383}"/>
                    </a:ext>
                  </a:extLst>
                </p14:cNvPr>
                <p14:cNvContentPartPr/>
                <p14:nvPr/>
              </p14:nvContentPartPr>
              <p14:xfrm>
                <a:off x="7533829" y="4464603"/>
                <a:ext cx="18000" cy="69840"/>
              </p14:xfrm>
            </p:contentPart>
          </mc:Choice>
          <mc:Fallback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3314738D-E955-D6AE-9424-2CB841467383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7526269" y="4457043"/>
                  <a:ext cx="32760" cy="8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59" name="Input penna 58">
                  <a:extLst>
                    <a:ext uri="{FF2B5EF4-FFF2-40B4-BE49-F238E27FC236}">
                      <a16:creationId xmlns:a16="http://schemas.microsoft.com/office/drawing/2014/main" id="{BF54350D-CC46-3268-5B84-DCBFF0278674}"/>
                    </a:ext>
                  </a:extLst>
                </p14:cNvPr>
                <p14:cNvContentPartPr/>
                <p14:nvPr/>
              </p14:nvContentPartPr>
              <p14:xfrm>
                <a:off x="7448509" y="4495923"/>
                <a:ext cx="216720" cy="43200"/>
              </p14:xfrm>
            </p:contentPart>
          </mc:Choice>
          <mc:Fallback>
            <p:pic>
              <p:nvPicPr>
                <p:cNvPr id="59" name="Input penna 58">
                  <a:extLst>
                    <a:ext uri="{FF2B5EF4-FFF2-40B4-BE49-F238E27FC236}">
                      <a16:creationId xmlns:a16="http://schemas.microsoft.com/office/drawing/2014/main" id="{BF54350D-CC46-3268-5B84-DCBFF0278674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7440949" y="4488363"/>
                  <a:ext cx="231840" cy="5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60" name="Input penna 59">
                  <a:extLst>
                    <a:ext uri="{FF2B5EF4-FFF2-40B4-BE49-F238E27FC236}">
                      <a16:creationId xmlns:a16="http://schemas.microsoft.com/office/drawing/2014/main" id="{05236DAD-C7F8-E24E-AB25-D0275ED52949}"/>
                    </a:ext>
                  </a:extLst>
                </p14:cNvPr>
                <p14:cNvContentPartPr/>
                <p14:nvPr/>
              </p14:nvContentPartPr>
              <p14:xfrm>
                <a:off x="7762069" y="4187043"/>
                <a:ext cx="91800" cy="209160"/>
              </p14:xfrm>
            </p:contentPart>
          </mc:Choice>
          <mc:Fallback>
            <p:pic>
              <p:nvPicPr>
                <p:cNvPr id="60" name="Input penna 59">
                  <a:extLst>
                    <a:ext uri="{FF2B5EF4-FFF2-40B4-BE49-F238E27FC236}">
                      <a16:creationId xmlns:a16="http://schemas.microsoft.com/office/drawing/2014/main" id="{05236DAD-C7F8-E24E-AB25-D0275ED52949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7754509" y="4179483"/>
                  <a:ext cx="106920" cy="22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61" name="Input penna 60">
                  <a:extLst>
                    <a:ext uri="{FF2B5EF4-FFF2-40B4-BE49-F238E27FC236}">
                      <a16:creationId xmlns:a16="http://schemas.microsoft.com/office/drawing/2014/main" id="{9C0186DB-7D41-0861-B758-1CE77F0A1202}"/>
                    </a:ext>
                  </a:extLst>
                </p14:cNvPr>
                <p14:cNvContentPartPr/>
                <p14:nvPr/>
              </p14:nvContentPartPr>
              <p14:xfrm>
                <a:off x="7759549" y="4519683"/>
                <a:ext cx="21960" cy="5760"/>
              </p14:xfrm>
            </p:contentPart>
          </mc:Choice>
          <mc:Fallback>
            <p:pic>
              <p:nvPicPr>
                <p:cNvPr id="61" name="Input penna 60">
                  <a:extLst>
                    <a:ext uri="{FF2B5EF4-FFF2-40B4-BE49-F238E27FC236}">
                      <a16:creationId xmlns:a16="http://schemas.microsoft.com/office/drawing/2014/main" id="{9C0186DB-7D41-0861-B758-1CE77F0A1202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7751989" y="4512483"/>
                  <a:ext cx="37080" cy="208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44">
            <p14:nvContentPartPr>
              <p14:cNvPr id="64" name="Input penna 63">
                <a:extLst>
                  <a:ext uri="{FF2B5EF4-FFF2-40B4-BE49-F238E27FC236}">
                    <a16:creationId xmlns:a16="http://schemas.microsoft.com/office/drawing/2014/main" id="{4B0259BF-09B1-68FE-82AD-8E7E11973C54}"/>
                  </a:ext>
                </a:extLst>
              </p14:cNvPr>
              <p14:cNvContentPartPr/>
              <p14:nvPr/>
            </p14:nvContentPartPr>
            <p14:xfrm>
              <a:off x="5276980" y="3538557"/>
              <a:ext cx="81720" cy="184320"/>
            </p14:xfrm>
          </p:contentPart>
        </mc:Choice>
        <mc:Fallback>
          <p:pic>
            <p:nvPicPr>
              <p:cNvPr id="64" name="Input penna 63">
                <a:extLst>
                  <a:ext uri="{FF2B5EF4-FFF2-40B4-BE49-F238E27FC236}">
                    <a16:creationId xmlns:a16="http://schemas.microsoft.com/office/drawing/2014/main" id="{4B0259BF-09B1-68FE-82AD-8E7E11973C54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5269420" y="3531357"/>
                <a:ext cx="96840" cy="199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6">
            <p14:nvContentPartPr>
              <p14:cNvPr id="65" name="Input penna 64">
                <a:extLst>
                  <a:ext uri="{FF2B5EF4-FFF2-40B4-BE49-F238E27FC236}">
                    <a16:creationId xmlns:a16="http://schemas.microsoft.com/office/drawing/2014/main" id="{3273BF70-4135-9DB8-01C8-3AB00CF01C4C}"/>
                  </a:ext>
                </a:extLst>
              </p14:cNvPr>
              <p14:cNvContentPartPr/>
              <p14:nvPr/>
            </p14:nvContentPartPr>
            <p14:xfrm>
              <a:off x="5282020" y="3844197"/>
              <a:ext cx="5040" cy="7200"/>
            </p14:xfrm>
          </p:contentPart>
        </mc:Choice>
        <mc:Fallback>
          <p:pic>
            <p:nvPicPr>
              <p:cNvPr id="65" name="Input penna 64">
                <a:extLst>
                  <a:ext uri="{FF2B5EF4-FFF2-40B4-BE49-F238E27FC236}">
                    <a16:creationId xmlns:a16="http://schemas.microsoft.com/office/drawing/2014/main" id="{3273BF70-4135-9DB8-01C8-3AB00CF01C4C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5274460" y="3836637"/>
                <a:ext cx="20160" cy="22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8">
            <p14:nvContentPartPr>
              <p14:cNvPr id="70" name="Input penna 69">
                <a:extLst>
                  <a:ext uri="{FF2B5EF4-FFF2-40B4-BE49-F238E27FC236}">
                    <a16:creationId xmlns:a16="http://schemas.microsoft.com/office/drawing/2014/main" id="{E2F1A5F9-FA02-AFD9-1904-E4035C13ACE6}"/>
                  </a:ext>
                </a:extLst>
              </p14:cNvPr>
              <p14:cNvContentPartPr/>
              <p14:nvPr/>
            </p14:nvContentPartPr>
            <p14:xfrm>
              <a:off x="6523300" y="4362597"/>
              <a:ext cx="233280" cy="119880"/>
            </p14:xfrm>
          </p:contentPart>
        </mc:Choice>
        <mc:Fallback>
          <p:pic>
            <p:nvPicPr>
              <p:cNvPr id="70" name="Input penna 69">
                <a:extLst>
                  <a:ext uri="{FF2B5EF4-FFF2-40B4-BE49-F238E27FC236}">
                    <a16:creationId xmlns:a16="http://schemas.microsoft.com/office/drawing/2014/main" id="{E2F1A5F9-FA02-AFD9-1904-E4035C13ACE6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6515740" y="4355037"/>
                <a:ext cx="248400" cy="135000"/>
              </a:xfrm>
              <a:prstGeom prst="rect">
                <a:avLst/>
              </a:prstGeom>
            </p:spPr>
          </p:pic>
        </mc:Fallback>
      </mc:AlternateContent>
      <p:grpSp>
        <p:nvGrpSpPr>
          <p:cNvPr id="81" name="Gruppo 80">
            <a:extLst>
              <a:ext uri="{FF2B5EF4-FFF2-40B4-BE49-F238E27FC236}">
                <a16:creationId xmlns:a16="http://schemas.microsoft.com/office/drawing/2014/main" id="{12F3053D-EE61-48FD-BBCD-C5CDC266DD1F}"/>
              </a:ext>
            </a:extLst>
          </p:cNvPr>
          <p:cNvGrpSpPr/>
          <p:nvPr/>
        </p:nvGrpSpPr>
        <p:grpSpPr>
          <a:xfrm>
            <a:off x="604063" y="2224222"/>
            <a:ext cx="414720" cy="228240"/>
            <a:chOff x="604063" y="2224222"/>
            <a:chExt cx="414720" cy="228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71" name="Input penna 70">
                  <a:extLst>
                    <a:ext uri="{FF2B5EF4-FFF2-40B4-BE49-F238E27FC236}">
                      <a16:creationId xmlns:a16="http://schemas.microsoft.com/office/drawing/2014/main" id="{FF6F167B-ECFE-C4F9-1C52-D60EB2F27FE6}"/>
                    </a:ext>
                  </a:extLst>
                </p14:cNvPr>
                <p14:cNvContentPartPr/>
                <p14:nvPr/>
              </p14:nvContentPartPr>
              <p14:xfrm>
                <a:off x="604063" y="2224222"/>
                <a:ext cx="104760" cy="157680"/>
              </p14:xfrm>
            </p:contentPart>
          </mc:Choice>
          <mc:Fallback>
            <p:pic>
              <p:nvPicPr>
                <p:cNvPr id="71" name="Input penna 70">
                  <a:extLst>
                    <a:ext uri="{FF2B5EF4-FFF2-40B4-BE49-F238E27FC236}">
                      <a16:creationId xmlns:a16="http://schemas.microsoft.com/office/drawing/2014/main" id="{FF6F167B-ECFE-C4F9-1C52-D60EB2F27FE6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596503" y="2216662"/>
                  <a:ext cx="119880" cy="17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72" name="Input penna 71">
                  <a:extLst>
                    <a:ext uri="{FF2B5EF4-FFF2-40B4-BE49-F238E27FC236}">
                      <a16:creationId xmlns:a16="http://schemas.microsoft.com/office/drawing/2014/main" id="{6F1E4E07-3C7D-8692-F8D2-04263790B437}"/>
                    </a:ext>
                  </a:extLst>
                </p14:cNvPr>
                <p14:cNvContentPartPr/>
                <p14:nvPr/>
              </p14:nvContentPartPr>
              <p14:xfrm>
                <a:off x="678583" y="2253022"/>
                <a:ext cx="66960" cy="133200"/>
              </p14:xfrm>
            </p:contentPart>
          </mc:Choice>
          <mc:Fallback>
            <p:pic>
              <p:nvPicPr>
                <p:cNvPr id="72" name="Input penna 71">
                  <a:extLst>
                    <a:ext uri="{FF2B5EF4-FFF2-40B4-BE49-F238E27FC236}">
                      <a16:creationId xmlns:a16="http://schemas.microsoft.com/office/drawing/2014/main" id="{6F1E4E07-3C7D-8692-F8D2-04263790B437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671023" y="2245462"/>
                  <a:ext cx="82080" cy="14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73" name="Input penna 72">
                  <a:extLst>
                    <a:ext uri="{FF2B5EF4-FFF2-40B4-BE49-F238E27FC236}">
                      <a16:creationId xmlns:a16="http://schemas.microsoft.com/office/drawing/2014/main" id="{0C14C76C-AB0C-02F9-0BFB-338FF5450B69}"/>
                    </a:ext>
                  </a:extLst>
                </p14:cNvPr>
                <p14:cNvContentPartPr/>
                <p14:nvPr/>
              </p14:nvContentPartPr>
              <p14:xfrm>
                <a:off x="715303" y="2349862"/>
                <a:ext cx="9720" cy="37800"/>
              </p14:xfrm>
            </p:contentPart>
          </mc:Choice>
          <mc:Fallback>
            <p:pic>
              <p:nvPicPr>
                <p:cNvPr id="73" name="Input penna 72">
                  <a:extLst>
                    <a:ext uri="{FF2B5EF4-FFF2-40B4-BE49-F238E27FC236}">
                      <a16:creationId xmlns:a16="http://schemas.microsoft.com/office/drawing/2014/main" id="{0C14C76C-AB0C-02F9-0BFB-338FF5450B69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707743" y="2342302"/>
                  <a:ext cx="24840" cy="5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74" name="Input penna 73">
                  <a:extLst>
                    <a:ext uri="{FF2B5EF4-FFF2-40B4-BE49-F238E27FC236}">
                      <a16:creationId xmlns:a16="http://schemas.microsoft.com/office/drawing/2014/main" id="{15401A2B-2CCE-85DE-4231-1A1BF5187770}"/>
                    </a:ext>
                  </a:extLst>
                </p14:cNvPr>
                <p14:cNvContentPartPr/>
                <p14:nvPr/>
              </p14:nvContentPartPr>
              <p14:xfrm>
                <a:off x="618103" y="2415022"/>
                <a:ext cx="198360" cy="37440"/>
              </p14:xfrm>
            </p:contentPart>
          </mc:Choice>
          <mc:Fallback>
            <p:pic>
              <p:nvPicPr>
                <p:cNvPr id="74" name="Input penna 73">
                  <a:extLst>
                    <a:ext uri="{FF2B5EF4-FFF2-40B4-BE49-F238E27FC236}">
                      <a16:creationId xmlns:a16="http://schemas.microsoft.com/office/drawing/2014/main" id="{15401A2B-2CCE-85DE-4231-1A1BF5187770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610543" y="2407462"/>
                  <a:ext cx="21348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75" name="Input penna 74">
                  <a:extLst>
                    <a:ext uri="{FF2B5EF4-FFF2-40B4-BE49-F238E27FC236}">
                      <a16:creationId xmlns:a16="http://schemas.microsoft.com/office/drawing/2014/main" id="{DDA031FC-D4AA-A55A-3E57-F612FE8C090A}"/>
                    </a:ext>
                  </a:extLst>
                </p14:cNvPr>
                <p14:cNvContentPartPr/>
                <p14:nvPr/>
              </p14:nvContentPartPr>
              <p14:xfrm>
                <a:off x="840583" y="2224222"/>
                <a:ext cx="174240" cy="27000"/>
              </p14:xfrm>
            </p:contentPart>
          </mc:Choice>
          <mc:Fallback>
            <p:pic>
              <p:nvPicPr>
                <p:cNvPr id="75" name="Input penna 74">
                  <a:extLst>
                    <a:ext uri="{FF2B5EF4-FFF2-40B4-BE49-F238E27FC236}">
                      <a16:creationId xmlns:a16="http://schemas.microsoft.com/office/drawing/2014/main" id="{DDA031FC-D4AA-A55A-3E57-F612FE8C090A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833023" y="2216662"/>
                  <a:ext cx="18936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76" name="Input penna 75">
                  <a:extLst>
                    <a:ext uri="{FF2B5EF4-FFF2-40B4-BE49-F238E27FC236}">
                      <a16:creationId xmlns:a16="http://schemas.microsoft.com/office/drawing/2014/main" id="{61088FFC-47BA-42EB-24B5-66FFC84DF437}"/>
                    </a:ext>
                  </a:extLst>
                </p14:cNvPr>
                <p14:cNvContentPartPr/>
                <p14:nvPr/>
              </p14:nvContentPartPr>
              <p14:xfrm>
                <a:off x="882703" y="2235742"/>
                <a:ext cx="54000" cy="66600"/>
              </p14:xfrm>
            </p:contentPart>
          </mc:Choice>
          <mc:Fallback>
            <p:pic>
              <p:nvPicPr>
                <p:cNvPr id="76" name="Input penna 75">
                  <a:extLst>
                    <a:ext uri="{FF2B5EF4-FFF2-40B4-BE49-F238E27FC236}">
                      <a16:creationId xmlns:a16="http://schemas.microsoft.com/office/drawing/2014/main" id="{61088FFC-47BA-42EB-24B5-66FFC84DF437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875143" y="2228542"/>
                  <a:ext cx="68760" cy="8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77" name="Input penna 76">
                  <a:extLst>
                    <a:ext uri="{FF2B5EF4-FFF2-40B4-BE49-F238E27FC236}">
                      <a16:creationId xmlns:a16="http://schemas.microsoft.com/office/drawing/2014/main" id="{8F58E7FE-DD5A-5C56-BEEA-4A1AF64CE5E1}"/>
                    </a:ext>
                  </a:extLst>
                </p14:cNvPr>
                <p14:cNvContentPartPr/>
                <p14:nvPr/>
              </p14:nvContentPartPr>
              <p14:xfrm>
                <a:off x="923383" y="2255542"/>
                <a:ext cx="95400" cy="14400"/>
              </p14:xfrm>
            </p:contentPart>
          </mc:Choice>
          <mc:Fallback>
            <p:pic>
              <p:nvPicPr>
                <p:cNvPr id="77" name="Input penna 76">
                  <a:extLst>
                    <a:ext uri="{FF2B5EF4-FFF2-40B4-BE49-F238E27FC236}">
                      <a16:creationId xmlns:a16="http://schemas.microsoft.com/office/drawing/2014/main" id="{8F58E7FE-DD5A-5C56-BEEA-4A1AF64CE5E1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915823" y="2247982"/>
                  <a:ext cx="11052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78" name="Input penna 77">
                  <a:extLst>
                    <a:ext uri="{FF2B5EF4-FFF2-40B4-BE49-F238E27FC236}">
                      <a16:creationId xmlns:a16="http://schemas.microsoft.com/office/drawing/2014/main" id="{526E4726-026C-92F5-B9B3-D39EA3FA8E4D}"/>
                    </a:ext>
                  </a:extLst>
                </p14:cNvPr>
                <p14:cNvContentPartPr/>
                <p14:nvPr/>
              </p14:nvContentPartPr>
              <p14:xfrm>
                <a:off x="863623" y="2328982"/>
                <a:ext cx="136080" cy="17640"/>
              </p14:xfrm>
            </p:contentPart>
          </mc:Choice>
          <mc:Fallback>
            <p:pic>
              <p:nvPicPr>
                <p:cNvPr id="78" name="Input penna 77">
                  <a:extLst>
                    <a:ext uri="{FF2B5EF4-FFF2-40B4-BE49-F238E27FC236}">
                      <a16:creationId xmlns:a16="http://schemas.microsoft.com/office/drawing/2014/main" id="{526E4726-026C-92F5-B9B3-D39EA3FA8E4D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856423" y="2321422"/>
                  <a:ext cx="15120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79" name="Input penna 78">
                  <a:extLst>
                    <a:ext uri="{FF2B5EF4-FFF2-40B4-BE49-F238E27FC236}">
                      <a16:creationId xmlns:a16="http://schemas.microsoft.com/office/drawing/2014/main" id="{7C1E38E8-0A36-9162-98FD-0E2252EF8656}"/>
                    </a:ext>
                  </a:extLst>
                </p14:cNvPr>
                <p14:cNvContentPartPr/>
                <p14:nvPr/>
              </p14:nvContentPartPr>
              <p14:xfrm>
                <a:off x="935983" y="2341222"/>
                <a:ext cx="15120" cy="75240"/>
              </p14:xfrm>
            </p:contentPart>
          </mc:Choice>
          <mc:Fallback>
            <p:pic>
              <p:nvPicPr>
                <p:cNvPr id="79" name="Input penna 78">
                  <a:extLst>
                    <a:ext uri="{FF2B5EF4-FFF2-40B4-BE49-F238E27FC236}">
                      <a16:creationId xmlns:a16="http://schemas.microsoft.com/office/drawing/2014/main" id="{7C1E38E8-0A36-9162-98FD-0E2252EF8656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928423" y="2333662"/>
                  <a:ext cx="30240" cy="90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6" name="Gruppo 135">
            <a:extLst>
              <a:ext uri="{FF2B5EF4-FFF2-40B4-BE49-F238E27FC236}">
                <a16:creationId xmlns:a16="http://schemas.microsoft.com/office/drawing/2014/main" id="{DB6218C2-69BC-EDC3-B9DD-7DCA101729B3}"/>
              </a:ext>
            </a:extLst>
          </p:cNvPr>
          <p:cNvGrpSpPr/>
          <p:nvPr/>
        </p:nvGrpSpPr>
        <p:grpSpPr>
          <a:xfrm>
            <a:off x="541783" y="2952142"/>
            <a:ext cx="798480" cy="212040"/>
            <a:chOff x="541783" y="2952142"/>
            <a:chExt cx="798480" cy="212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110" name="Input penna 109">
                  <a:extLst>
                    <a:ext uri="{FF2B5EF4-FFF2-40B4-BE49-F238E27FC236}">
                      <a16:creationId xmlns:a16="http://schemas.microsoft.com/office/drawing/2014/main" id="{DD03C310-D270-CC14-8CD8-C1180504ABEE}"/>
                    </a:ext>
                  </a:extLst>
                </p14:cNvPr>
                <p14:cNvContentPartPr/>
                <p14:nvPr/>
              </p14:nvContentPartPr>
              <p14:xfrm>
                <a:off x="541783" y="2952142"/>
                <a:ext cx="173160" cy="212040"/>
              </p14:xfrm>
            </p:contentPart>
          </mc:Choice>
          <mc:Fallback>
            <p:pic>
              <p:nvPicPr>
                <p:cNvPr id="110" name="Input penna 109">
                  <a:extLst>
                    <a:ext uri="{FF2B5EF4-FFF2-40B4-BE49-F238E27FC236}">
                      <a16:creationId xmlns:a16="http://schemas.microsoft.com/office/drawing/2014/main" id="{DD03C310-D270-CC14-8CD8-C1180504ABEE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534583" y="2944582"/>
                  <a:ext cx="188280" cy="22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111" name="Input penna 110">
                  <a:extLst>
                    <a:ext uri="{FF2B5EF4-FFF2-40B4-BE49-F238E27FC236}">
                      <a16:creationId xmlns:a16="http://schemas.microsoft.com/office/drawing/2014/main" id="{2A7C7F35-F6C3-F082-A787-CB529952F66D}"/>
                    </a:ext>
                  </a:extLst>
                </p14:cNvPr>
                <p14:cNvContentPartPr/>
                <p14:nvPr/>
              </p14:nvContentPartPr>
              <p14:xfrm>
                <a:off x="606223" y="3016942"/>
                <a:ext cx="124200" cy="33480"/>
              </p14:xfrm>
            </p:contentPart>
          </mc:Choice>
          <mc:Fallback>
            <p:pic>
              <p:nvPicPr>
                <p:cNvPr id="111" name="Input penna 110">
                  <a:extLst>
                    <a:ext uri="{FF2B5EF4-FFF2-40B4-BE49-F238E27FC236}">
                      <a16:creationId xmlns:a16="http://schemas.microsoft.com/office/drawing/2014/main" id="{2A7C7F35-F6C3-F082-A787-CB529952F66D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598663" y="3009382"/>
                  <a:ext cx="13932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112" name="Input penna 111">
                  <a:extLst>
                    <a:ext uri="{FF2B5EF4-FFF2-40B4-BE49-F238E27FC236}">
                      <a16:creationId xmlns:a16="http://schemas.microsoft.com/office/drawing/2014/main" id="{D78377C4-A674-9E35-0260-90A0B15685F0}"/>
                    </a:ext>
                  </a:extLst>
                </p14:cNvPr>
                <p14:cNvContentPartPr/>
                <p14:nvPr/>
              </p14:nvContentPartPr>
              <p14:xfrm>
                <a:off x="724303" y="3007222"/>
                <a:ext cx="151920" cy="113400"/>
              </p14:xfrm>
            </p:contentPart>
          </mc:Choice>
          <mc:Fallback>
            <p:pic>
              <p:nvPicPr>
                <p:cNvPr id="112" name="Input penna 111">
                  <a:extLst>
                    <a:ext uri="{FF2B5EF4-FFF2-40B4-BE49-F238E27FC236}">
                      <a16:creationId xmlns:a16="http://schemas.microsoft.com/office/drawing/2014/main" id="{D78377C4-A674-9E35-0260-90A0B15685F0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717103" y="2999662"/>
                  <a:ext cx="16704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113" name="Input penna 112">
                  <a:extLst>
                    <a:ext uri="{FF2B5EF4-FFF2-40B4-BE49-F238E27FC236}">
                      <a16:creationId xmlns:a16="http://schemas.microsoft.com/office/drawing/2014/main" id="{46E41DF8-A283-E136-B2C1-EF0016C17199}"/>
                    </a:ext>
                  </a:extLst>
                </p14:cNvPr>
                <p14:cNvContentPartPr/>
                <p14:nvPr/>
              </p14:nvContentPartPr>
              <p14:xfrm>
                <a:off x="900703" y="3002902"/>
                <a:ext cx="77040" cy="129240"/>
              </p14:xfrm>
            </p:contentPart>
          </mc:Choice>
          <mc:Fallback>
            <p:pic>
              <p:nvPicPr>
                <p:cNvPr id="113" name="Input penna 112">
                  <a:extLst>
                    <a:ext uri="{FF2B5EF4-FFF2-40B4-BE49-F238E27FC236}">
                      <a16:creationId xmlns:a16="http://schemas.microsoft.com/office/drawing/2014/main" id="{46E41DF8-A283-E136-B2C1-EF0016C17199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893143" y="2995702"/>
                  <a:ext cx="92160" cy="14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114" name="Input penna 113">
                  <a:extLst>
                    <a:ext uri="{FF2B5EF4-FFF2-40B4-BE49-F238E27FC236}">
                      <a16:creationId xmlns:a16="http://schemas.microsoft.com/office/drawing/2014/main" id="{068CEF22-40EA-1A86-63BA-D952174A5C84}"/>
                    </a:ext>
                  </a:extLst>
                </p14:cNvPr>
                <p14:cNvContentPartPr/>
                <p14:nvPr/>
              </p14:nvContentPartPr>
              <p14:xfrm>
                <a:off x="1013023" y="3027742"/>
                <a:ext cx="38880" cy="97560"/>
              </p14:xfrm>
            </p:contentPart>
          </mc:Choice>
          <mc:Fallback>
            <p:pic>
              <p:nvPicPr>
                <p:cNvPr id="114" name="Input penna 113">
                  <a:extLst>
                    <a:ext uri="{FF2B5EF4-FFF2-40B4-BE49-F238E27FC236}">
                      <a16:creationId xmlns:a16="http://schemas.microsoft.com/office/drawing/2014/main" id="{068CEF22-40EA-1A86-63BA-D952174A5C84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1005463" y="3020182"/>
                  <a:ext cx="54000" cy="11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115" name="Input penna 114">
                  <a:extLst>
                    <a:ext uri="{FF2B5EF4-FFF2-40B4-BE49-F238E27FC236}">
                      <a16:creationId xmlns:a16="http://schemas.microsoft.com/office/drawing/2014/main" id="{463227CA-A303-8451-7F43-426884251940}"/>
                    </a:ext>
                  </a:extLst>
                </p14:cNvPr>
                <p14:cNvContentPartPr/>
                <p14:nvPr/>
              </p14:nvContentPartPr>
              <p14:xfrm>
                <a:off x="1067023" y="3029182"/>
                <a:ext cx="9000" cy="66240"/>
              </p14:xfrm>
            </p:contentPart>
          </mc:Choice>
          <mc:Fallback>
            <p:pic>
              <p:nvPicPr>
                <p:cNvPr id="115" name="Input penna 114">
                  <a:extLst>
                    <a:ext uri="{FF2B5EF4-FFF2-40B4-BE49-F238E27FC236}">
                      <a16:creationId xmlns:a16="http://schemas.microsoft.com/office/drawing/2014/main" id="{463227CA-A303-8451-7F43-426884251940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1059463" y="3021622"/>
                  <a:ext cx="24120" cy="8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116" name="Input penna 115">
                  <a:extLst>
                    <a:ext uri="{FF2B5EF4-FFF2-40B4-BE49-F238E27FC236}">
                      <a16:creationId xmlns:a16="http://schemas.microsoft.com/office/drawing/2014/main" id="{0B66BEAD-607D-2B7A-3AE8-7D9C65B3A146}"/>
                    </a:ext>
                  </a:extLst>
                </p14:cNvPr>
                <p14:cNvContentPartPr/>
                <p14:nvPr/>
              </p14:nvContentPartPr>
              <p14:xfrm>
                <a:off x="1102303" y="3042142"/>
                <a:ext cx="66240" cy="81360"/>
              </p14:xfrm>
            </p:contentPart>
          </mc:Choice>
          <mc:Fallback>
            <p:pic>
              <p:nvPicPr>
                <p:cNvPr id="116" name="Input penna 115">
                  <a:extLst>
                    <a:ext uri="{FF2B5EF4-FFF2-40B4-BE49-F238E27FC236}">
                      <a16:creationId xmlns:a16="http://schemas.microsoft.com/office/drawing/2014/main" id="{0B66BEAD-607D-2B7A-3AE8-7D9C65B3A146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1094743" y="3034582"/>
                  <a:ext cx="81360" cy="9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117" name="Input penna 116">
                  <a:extLst>
                    <a:ext uri="{FF2B5EF4-FFF2-40B4-BE49-F238E27FC236}">
                      <a16:creationId xmlns:a16="http://schemas.microsoft.com/office/drawing/2014/main" id="{EBA4556D-4F69-1569-11AD-8BDC94F6AAC0}"/>
                    </a:ext>
                  </a:extLst>
                </p14:cNvPr>
                <p14:cNvContentPartPr/>
                <p14:nvPr/>
              </p14:nvContentPartPr>
              <p14:xfrm>
                <a:off x="1207783" y="3026662"/>
                <a:ext cx="47160" cy="65520"/>
              </p14:xfrm>
            </p:contentPart>
          </mc:Choice>
          <mc:Fallback>
            <p:pic>
              <p:nvPicPr>
                <p:cNvPr id="117" name="Input penna 116">
                  <a:extLst>
                    <a:ext uri="{FF2B5EF4-FFF2-40B4-BE49-F238E27FC236}">
                      <a16:creationId xmlns:a16="http://schemas.microsoft.com/office/drawing/2014/main" id="{EBA4556D-4F69-1569-11AD-8BDC94F6AAC0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1200223" y="3019102"/>
                  <a:ext cx="62280" cy="8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118" name="Input penna 117">
                  <a:extLst>
                    <a:ext uri="{FF2B5EF4-FFF2-40B4-BE49-F238E27FC236}">
                      <a16:creationId xmlns:a16="http://schemas.microsoft.com/office/drawing/2014/main" id="{81F99EE8-2EB8-0AAA-32FF-E67A242BEDBC}"/>
                    </a:ext>
                  </a:extLst>
                </p14:cNvPr>
                <p14:cNvContentPartPr/>
                <p14:nvPr/>
              </p14:nvContentPartPr>
              <p14:xfrm>
                <a:off x="1278703" y="3033142"/>
                <a:ext cx="61560" cy="57960"/>
              </p14:xfrm>
            </p:contentPart>
          </mc:Choice>
          <mc:Fallback>
            <p:pic>
              <p:nvPicPr>
                <p:cNvPr id="118" name="Input penna 117">
                  <a:extLst>
                    <a:ext uri="{FF2B5EF4-FFF2-40B4-BE49-F238E27FC236}">
                      <a16:creationId xmlns:a16="http://schemas.microsoft.com/office/drawing/2014/main" id="{81F99EE8-2EB8-0AAA-32FF-E67A242BEDBC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1271143" y="3025582"/>
                  <a:ext cx="76680" cy="73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4" name="Gruppo 133">
            <a:extLst>
              <a:ext uri="{FF2B5EF4-FFF2-40B4-BE49-F238E27FC236}">
                <a16:creationId xmlns:a16="http://schemas.microsoft.com/office/drawing/2014/main" id="{94D8DD31-128A-5587-CE3B-B4018D699F11}"/>
              </a:ext>
            </a:extLst>
          </p:cNvPr>
          <p:cNvGrpSpPr/>
          <p:nvPr/>
        </p:nvGrpSpPr>
        <p:grpSpPr>
          <a:xfrm>
            <a:off x="1644823" y="3004702"/>
            <a:ext cx="199440" cy="105840"/>
            <a:chOff x="1644823" y="3004702"/>
            <a:chExt cx="199440" cy="105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119" name="Input penna 118">
                  <a:extLst>
                    <a:ext uri="{FF2B5EF4-FFF2-40B4-BE49-F238E27FC236}">
                      <a16:creationId xmlns:a16="http://schemas.microsoft.com/office/drawing/2014/main" id="{2E2A6810-271B-4CE9-E4B9-28B90890760A}"/>
                    </a:ext>
                  </a:extLst>
                </p14:cNvPr>
                <p14:cNvContentPartPr/>
                <p14:nvPr/>
              </p14:nvContentPartPr>
              <p14:xfrm>
                <a:off x="1644823" y="3019102"/>
                <a:ext cx="96120" cy="83160"/>
              </p14:xfrm>
            </p:contentPart>
          </mc:Choice>
          <mc:Fallback>
            <p:pic>
              <p:nvPicPr>
                <p:cNvPr id="119" name="Input penna 118">
                  <a:extLst>
                    <a:ext uri="{FF2B5EF4-FFF2-40B4-BE49-F238E27FC236}">
                      <a16:creationId xmlns:a16="http://schemas.microsoft.com/office/drawing/2014/main" id="{2E2A6810-271B-4CE9-E4B9-28B90890760A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1637263" y="3011542"/>
                  <a:ext cx="110880" cy="9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120" name="Input penna 119">
                  <a:extLst>
                    <a:ext uri="{FF2B5EF4-FFF2-40B4-BE49-F238E27FC236}">
                      <a16:creationId xmlns:a16="http://schemas.microsoft.com/office/drawing/2014/main" id="{95F4A38C-967C-0DD8-19C1-5F77D6E72DCB}"/>
                    </a:ext>
                  </a:extLst>
                </p14:cNvPr>
                <p14:cNvContentPartPr/>
                <p14:nvPr/>
              </p14:nvContentPartPr>
              <p14:xfrm>
                <a:off x="1761823" y="3004702"/>
                <a:ext cx="82440" cy="105840"/>
              </p14:xfrm>
            </p:contentPart>
          </mc:Choice>
          <mc:Fallback>
            <p:pic>
              <p:nvPicPr>
                <p:cNvPr id="120" name="Input penna 119">
                  <a:extLst>
                    <a:ext uri="{FF2B5EF4-FFF2-40B4-BE49-F238E27FC236}">
                      <a16:creationId xmlns:a16="http://schemas.microsoft.com/office/drawing/2014/main" id="{95F4A38C-967C-0DD8-19C1-5F77D6E72DCB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1754623" y="2997142"/>
                  <a:ext cx="97560" cy="120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2" name="Gruppo 131">
            <a:extLst>
              <a:ext uri="{FF2B5EF4-FFF2-40B4-BE49-F238E27FC236}">
                <a16:creationId xmlns:a16="http://schemas.microsoft.com/office/drawing/2014/main" id="{649C4530-2897-6D73-B41C-F1937031AE1E}"/>
              </a:ext>
            </a:extLst>
          </p:cNvPr>
          <p:cNvGrpSpPr/>
          <p:nvPr/>
        </p:nvGrpSpPr>
        <p:grpSpPr>
          <a:xfrm>
            <a:off x="2082943" y="2912542"/>
            <a:ext cx="740520" cy="193320"/>
            <a:chOff x="2082943" y="2912542"/>
            <a:chExt cx="740520" cy="193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121" name="Input penna 120">
                  <a:extLst>
                    <a:ext uri="{FF2B5EF4-FFF2-40B4-BE49-F238E27FC236}">
                      <a16:creationId xmlns:a16="http://schemas.microsoft.com/office/drawing/2014/main" id="{AFCDA09C-C827-14EE-273C-6ECE3859C003}"/>
                    </a:ext>
                  </a:extLst>
                </p14:cNvPr>
                <p14:cNvContentPartPr/>
                <p14:nvPr/>
              </p14:nvContentPartPr>
              <p14:xfrm>
                <a:off x="2082943" y="2912542"/>
                <a:ext cx="68400" cy="184320"/>
              </p14:xfrm>
            </p:contentPart>
          </mc:Choice>
          <mc:Fallback>
            <p:pic>
              <p:nvPicPr>
                <p:cNvPr id="121" name="Input penna 120">
                  <a:extLst>
                    <a:ext uri="{FF2B5EF4-FFF2-40B4-BE49-F238E27FC236}">
                      <a16:creationId xmlns:a16="http://schemas.microsoft.com/office/drawing/2014/main" id="{AFCDA09C-C827-14EE-273C-6ECE3859C003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2075383" y="2904982"/>
                  <a:ext cx="83160" cy="19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122" name="Input penna 121">
                  <a:extLst>
                    <a:ext uri="{FF2B5EF4-FFF2-40B4-BE49-F238E27FC236}">
                      <a16:creationId xmlns:a16="http://schemas.microsoft.com/office/drawing/2014/main" id="{0F15812C-D5ED-DD09-FC0A-7F99EAD6DE18}"/>
                    </a:ext>
                  </a:extLst>
                </p14:cNvPr>
                <p14:cNvContentPartPr/>
                <p14:nvPr/>
              </p14:nvContentPartPr>
              <p14:xfrm>
                <a:off x="2208223" y="3013342"/>
                <a:ext cx="17280" cy="91800"/>
              </p14:xfrm>
            </p:contentPart>
          </mc:Choice>
          <mc:Fallback>
            <p:pic>
              <p:nvPicPr>
                <p:cNvPr id="122" name="Input penna 121">
                  <a:extLst>
                    <a:ext uri="{FF2B5EF4-FFF2-40B4-BE49-F238E27FC236}">
                      <a16:creationId xmlns:a16="http://schemas.microsoft.com/office/drawing/2014/main" id="{0F15812C-D5ED-DD09-FC0A-7F99EAD6DE18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2200663" y="3005782"/>
                  <a:ext cx="32400" cy="10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123" name="Input penna 122">
                  <a:extLst>
                    <a:ext uri="{FF2B5EF4-FFF2-40B4-BE49-F238E27FC236}">
                      <a16:creationId xmlns:a16="http://schemas.microsoft.com/office/drawing/2014/main" id="{6D080666-5639-0050-B4F9-71A1F4858F4A}"/>
                    </a:ext>
                  </a:extLst>
                </p14:cNvPr>
                <p14:cNvContentPartPr/>
                <p14:nvPr/>
              </p14:nvContentPartPr>
              <p14:xfrm>
                <a:off x="2284543" y="3002542"/>
                <a:ext cx="54360" cy="74160"/>
              </p14:xfrm>
            </p:contentPart>
          </mc:Choice>
          <mc:Fallback>
            <p:pic>
              <p:nvPicPr>
                <p:cNvPr id="123" name="Input penna 122">
                  <a:extLst>
                    <a:ext uri="{FF2B5EF4-FFF2-40B4-BE49-F238E27FC236}">
                      <a16:creationId xmlns:a16="http://schemas.microsoft.com/office/drawing/2014/main" id="{6D080666-5639-0050-B4F9-71A1F4858F4A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2276983" y="2994982"/>
                  <a:ext cx="69480" cy="8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6">
              <p14:nvContentPartPr>
                <p14:cNvPr id="124" name="Input penna 123">
                  <a:extLst>
                    <a:ext uri="{FF2B5EF4-FFF2-40B4-BE49-F238E27FC236}">
                      <a16:creationId xmlns:a16="http://schemas.microsoft.com/office/drawing/2014/main" id="{7BA73064-0D02-C6A7-55F6-5A038F399416}"/>
                    </a:ext>
                  </a:extLst>
                </p14:cNvPr>
                <p14:cNvContentPartPr/>
                <p14:nvPr/>
              </p14:nvContentPartPr>
              <p14:xfrm>
                <a:off x="2381023" y="3006142"/>
                <a:ext cx="48240" cy="67320"/>
              </p14:xfrm>
            </p:contentPart>
          </mc:Choice>
          <mc:Fallback>
            <p:pic>
              <p:nvPicPr>
                <p:cNvPr id="124" name="Input penna 123">
                  <a:extLst>
                    <a:ext uri="{FF2B5EF4-FFF2-40B4-BE49-F238E27FC236}">
                      <a16:creationId xmlns:a16="http://schemas.microsoft.com/office/drawing/2014/main" id="{7BA73064-0D02-C6A7-55F6-5A038F399416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2373463" y="2998582"/>
                  <a:ext cx="63360" cy="8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8">
              <p14:nvContentPartPr>
                <p14:cNvPr id="125" name="Input penna 124">
                  <a:extLst>
                    <a:ext uri="{FF2B5EF4-FFF2-40B4-BE49-F238E27FC236}">
                      <a16:creationId xmlns:a16="http://schemas.microsoft.com/office/drawing/2014/main" id="{7E6145B4-701E-A5A3-C06D-A1813F45FF3F}"/>
                    </a:ext>
                  </a:extLst>
                </p14:cNvPr>
                <p14:cNvContentPartPr/>
                <p14:nvPr/>
              </p14:nvContentPartPr>
              <p14:xfrm>
                <a:off x="2440063" y="2924782"/>
                <a:ext cx="45000" cy="175680"/>
              </p14:xfrm>
            </p:contentPart>
          </mc:Choice>
          <mc:Fallback>
            <p:pic>
              <p:nvPicPr>
                <p:cNvPr id="125" name="Input penna 124">
                  <a:extLst>
                    <a:ext uri="{FF2B5EF4-FFF2-40B4-BE49-F238E27FC236}">
                      <a16:creationId xmlns:a16="http://schemas.microsoft.com/office/drawing/2014/main" id="{7E6145B4-701E-A5A3-C06D-A1813F45FF3F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2432503" y="2917582"/>
                  <a:ext cx="60120" cy="19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126" name="Input penna 125">
                  <a:extLst>
                    <a:ext uri="{FF2B5EF4-FFF2-40B4-BE49-F238E27FC236}">
                      <a16:creationId xmlns:a16="http://schemas.microsoft.com/office/drawing/2014/main" id="{F54C75E9-041B-4944-CE5B-E95AC6F72280}"/>
                    </a:ext>
                  </a:extLst>
                </p14:cNvPr>
                <p14:cNvContentPartPr/>
                <p14:nvPr/>
              </p14:nvContentPartPr>
              <p14:xfrm>
                <a:off x="2546623" y="3005062"/>
                <a:ext cx="16920" cy="63360"/>
              </p14:xfrm>
            </p:contentPart>
          </mc:Choice>
          <mc:Fallback>
            <p:pic>
              <p:nvPicPr>
                <p:cNvPr id="126" name="Input penna 125">
                  <a:extLst>
                    <a:ext uri="{FF2B5EF4-FFF2-40B4-BE49-F238E27FC236}">
                      <a16:creationId xmlns:a16="http://schemas.microsoft.com/office/drawing/2014/main" id="{F54C75E9-041B-4944-CE5B-E95AC6F72280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2539063" y="2997502"/>
                  <a:ext cx="32040" cy="7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2">
              <p14:nvContentPartPr>
                <p14:cNvPr id="127" name="Input penna 126">
                  <a:extLst>
                    <a:ext uri="{FF2B5EF4-FFF2-40B4-BE49-F238E27FC236}">
                      <a16:creationId xmlns:a16="http://schemas.microsoft.com/office/drawing/2014/main" id="{0DD2EEF3-C679-B75A-D9E4-D7F53CE06C13}"/>
                    </a:ext>
                  </a:extLst>
                </p14:cNvPr>
                <p14:cNvContentPartPr/>
                <p14:nvPr/>
              </p14:nvContentPartPr>
              <p14:xfrm>
                <a:off x="2609983" y="2978062"/>
                <a:ext cx="60120" cy="97560"/>
              </p14:xfrm>
            </p:contentPart>
          </mc:Choice>
          <mc:Fallback>
            <p:pic>
              <p:nvPicPr>
                <p:cNvPr id="127" name="Input penna 126">
                  <a:extLst>
                    <a:ext uri="{FF2B5EF4-FFF2-40B4-BE49-F238E27FC236}">
                      <a16:creationId xmlns:a16="http://schemas.microsoft.com/office/drawing/2014/main" id="{0DD2EEF3-C679-B75A-D9E4-D7F53CE06C13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2602423" y="2970502"/>
                  <a:ext cx="75240" cy="11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4">
              <p14:nvContentPartPr>
                <p14:cNvPr id="128" name="Input penna 127">
                  <a:extLst>
                    <a:ext uri="{FF2B5EF4-FFF2-40B4-BE49-F238E27FC236}">
                      <a16:creationId xmlns:a16="http://schemas.microsoft.com/office/drawing/2014/main" id="{F1432BBF-86E2-98B5-0307-78B545074E27}"/>
                    </a:ext>
                  </a:extLst>
                </p14:cNvPr>
                <p14:cNvContentPartPr/>
                <p14:nvPr/>
              </p14:nvContentPartPr>
              <p14:xfrm>
                <a:off x="2718343" y="2969422"/>
                <a:ext cx="23040" cy="96480"/>
              </p14:xfrm>
            </p:contentPart>
          </mc:Choice>
          <mc:Fallback>
            <p:pic>
              <p:nvPicPr>
                <p:cNvPr id="128" name="Input penna 127">
                  <a:extLst>
                    <a:ext uri="{FF2B5EF4-FFF2-40B4-BE49-F238E27FC236}">
                      <a16:creationId xmlns:a16="http://schemas.microsoft.com/office/drawing/2014/main" id="{F1432BBF-86E2-98B5-0307-78B545074E27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2710783" y="2961862"/>
                  <a:ext cx="3816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6">
              <p14:nvContentPartPr>
                <p14:cNvPr id="129" name="Input penna 128">
                  <a:extLst>
                    <a:ext uri="{FF2B5EF4-FFF2-40B4-BE49-F238E27FC236}">
                      <a16:creationId xmlns:a16="http://schemas.microsoft.com/office/drawing/2014/main" id="{623D215A-E924-6FDC-8025-BA71A1DD8271}"/>
                    </a:ext>
                  </a:extLst>
                </p14:cNvPr>
                <p14:cNvContentPartPr/>
                <p14:nvPr/>
              </p14:nvContentPartPr>
              <p14:xfrm>
                <a:off x="2738503" y="2998582"/>
                <a:ext cx="84960" cy="107280"/>
              </p14:xfrm>
            </p:contentPart>
          </mc:Choice>
          <mc:Fallback>
            <p:pic>
              <p:nvPicPr>
                <p:cNvPr id="129" name="Input penna 128">
                  <a:extLst>
                    <a:ext uri="{FF2B5EF4-FFF2-40B4-BE49-F238E27FC236}">
                      <a16:creationId xmlns:a16="http://schemas.microsoft.com/office/drawing/2014/main" id="{623D215A-E924-6FDC-8025-BA71A1DD8271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2730943" y="2991022"/>
                  <a:ext cx="100080" cy="122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08">
            <p14:nvContentPartPr>
              <p14:cNvPr id="130" name="Input penna 129">
                <a:extLst>
                  <a:ext uri="{FF2B5EF4-FFF2-40B4-BE49-F238E27FC236}">
                    <a16:creationId xmlns:a16="http://schemas.microsoft.com/office/drawing/2014/main" id="{BC6EFA71-9064-0611-2635-132A48E11D32}"/>
                  </a:ext>
                </a:extLst>
              </p14:cNvPr>
              <p14:cNvContentPartPr/>
              <p14:nvPr/>
            </p14:nvContentPartPr>
            <p14:xfrm>
              <a:off x="537463" y="3354622"/>
              <a:ext cx="623160" cy="46440"/>
            </p14:xfrm>
          </p:contentPart>
        </mc:Choice>
        <mc:Fallback>
          <p:pic>
            <p:nvPicPr>
              <p:cNvPr id="130" name="Input penna 129">
                <a:extLst>
                  <a:ext uri="{FF2B5EF4-FFF2-40B4-BE49-F238E27FC236}">
                    <a16:creationId xmlns:a16="http://schemas.microsoft.com/office/drawing/2014/main" id="{BC6EFA71-9064-0611-2635-132A48E11D32}"/>
                  </a:ext>
                </a:extLst>
              </p:cNvPr>
              <p:cNvPicPr/>
              <p:nvPr/>
            </p:nvPicPr>
            <p:blipFill>
              <a:blip r:embed="rId109"/>
              <a:stretch>
                <a:fillRect/>
              </a:stretch>
            </p:blipFill>
            <p:spPr>
              <a:xfrm>
                <a:off x="529903" y="3347062"/>
                <a:ext cx="637920" cy="61560"/>
              </a:xfrm>
              <a:prstGeom prst="rect">
                <a:avLst/>
              </a:prstGeom>
            </p:spPr>
          </p:pic>
        </mc:Fallback>
      </mc:AlternateContent>
      <p:grpSp>
        <p:nvGrpSpPr>
          <p:cNvPr id="146" name="Gruppo 145">
            <a:extLst>
              <a:ext uri="{FF2B5EF4-FFF2-40B4-BE49-F238E27FC236}">
                <a16:creationId xmlns:a16="http://schemas.microsoft.com/office/drawing/2014/main" id="{82B16334-26F6-DD6A-13FA-920EC7CCF1A9}"/>
              </a:ext>
            </a:extLst>
          </p:cNvPr>
          <p:cNvGrpSpPr/>
          <p:nvPr/>
        </p:nvGrpSpPr>
        <p:grpSpPr>
          <a:xfrm>
            <a:off x="3027223" y="2782222"/>
            <a:ext cx="630000" cy="279000"/>
            <a:chOff x="3027223" y="2782222"/>
            <a:chExt cx="630000" cy="279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10">
              <p14:nvContentPartPr>
                <p14:cNvPr id="137" name="Input penna 136">
                  <a:extLst>
                    <a:ext uri="{FF2B5EF4-FFF2-40B4-BE49-F238E27FC236}">
                      <a16:creationId xmlns:a16="http://schemas.microsoft.com/office/drawing/2014/main" id="{CBD667EF-A9C6-145B-30F1-A41BE5BDD117}"/>
                    </a:ext>
                  </a:extLst>
                </p14:cNvPr>
                <p14:cNvContentPartPr/>
                <p14:nvPr/>
              </p14:nvContentPartPr>
              <p14:xfrm>
                <a:off x="3027223" y="2880862"/>
                <a:ext cx="61200" cy="180360"/>
              </p14:xfrm>
            </p:contentPart>
          </mc:Choice>
          <mc:Fallback>
            <p:pic>
              <p:nvPicPr>
                <p:cNvPr id="137" name="Input penna 136">
                  <a:extLst>
                    <a:ext uri="{FF2B5EF4-FFF2-40B4-BE49-F238E27FC236}">
                      <a16:creationId xmlns:a16="http://schemas.microsoft.com/office/drawing/2014/main" id="{CBD667EF-A9C6-145B-30F1-A41BE5BDD117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3019663" y="2873302"/>
                  <a:ext cx="75960" cy="19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2">
              <p14:nvContentPartPr>
                <p14:cNvPr id="138" name="Input penna 137">
                  <a:extLst>
                    <a:ext uri="{FF2B5EF4-FFF2-40B4-BE49-F238E27FC236}">
                      <a16:creationId xmlns:a16="http://schemas.microsoft.com/office/drawing/2014/main" id="{4EA701A2-7DFE-760D-0741-1C62FC37731A}"/>
                    </a:ext>
                  </a:extLst>
                </p14:cNvPr>
                <p14:cNvContentPartPr/>
                <p14:nvPr/>
              </p14:nvContentPartPr>
              <p14:xfrm>
                <a:off x="3142063" y="2991742"/>
                <a:ext cx="50400" cy="22680"/>
              </p14:xfrm>
            </p:contentPart>
          </mc:Choice>
          <mc:Fallback>
            <p:pic>
              <p:nvPicPr>
                <p:cNvPr id="138" name="Input penna 137">
                  <a:extLst>
                    <a:ext uri="{FF2B5EF4-FFF2-40B4-BE49-F238E27FC236}">
                      <a16:creationId xmlns:a16="http://schemas.microsoft.com/office/drawing/2014/main" id="{4EA701A2-7DFE-760D-0741-1C62FC37731A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3134503" y="2984182"/>
                  <a:ext cx="6516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4">
              <p14:nvContentPartPr>
                <p14:cNvPr id="139" name="Input penna 138">
                  <a:extLst>
                    <a:ext uri="{FF2B5EF4-FFF2-40B4-BE49-F238E27FC236}">
                      <a16:creationId xmlns:a16="http://schemas.microsoft.com/office/drawing/2014/main" id="{56A4A4B3-4183-27CA-0125-6E1F12AAADB6}"/>
                    </a:ext>
                  </a:extLst>
                </p14:cNvPr>
                <p14:cNvContentPartPr/>
                <p14:nvPr/>
              </p14:nvContentPartPr>
              <p14:xfrm>
                <a:off x="3254023" y="2916862"/>
                <a:ext cx="85680" cy="110520"/>
              </p14:xfrm>
            </p:contentPart>
          </mc:Choice>
          <mc:Fallback>
            <p:pic>
              <p:nvPicPr>
                <p:cNvPr id="139" name="Input penna 138">
                  <a:extLst>
                    <a:ext uri="{FF2B5EF4-FFF2-40B4-BE49-F238E27FC236}">
                      <a16:creationId xmlns:a16="http://schemas.microsoft.com/office/drawing/2014/main" id="{56A4A4B3-4183-27CA-0125-6E1F12AAADB6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3246463" y="2909302"/>
                  <a:ext cx="100800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6">
              <p14:nvContentPartPr>
                <p14:cNvPr id="140" name="Input penna 139">
                  <a:extLst>
                    <a:ext uri="{FF2B5EF4-FFF2-40B4-BE49-F238E27FC236}">
                      <a16:creationId xmlns:a16="http://schemas.microsoft.com/office/drawing/2014/main" id="{35485A36-F7AC-A56B-24FF-197A20E00DF0}"/>
                    </a:ext>
                  </a:extLst>
                </p14:cNvPr>
                <p14:cNvContentPartPr/>
                <p14:nvPr/>
              </p14:nvContentPartPr>
              <p14:xfrm>
                <a:off x="3367783" y="2945662"/>
                <a:ext cx="47520" cy="44280"/>
              </p14:xfrm>
            </p:contentPart>
          </mc:Choice>
          <mc:Fallback>
            <p:pic>
              <p:nvPicPr>
                <p:cNvPr id="140" name="Input penna 139">
                  <a:extLst>
                    <a:ext uri="{FF2B5EF4-FFF2-40B4-BE49-F238E27FC236}">
                      <a16:creationId xmlns:a16="http://schemas.microsoft.com/office/drawing/2014/main" id="{35485A36-F7AC-A56B-24FF-197A20E00DF0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3360223" y="2938462"/>
                  <a:ext cx="62640" cy="5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8">
              <p14:nvContentPartPr>
                <p14:cNvPr id="141" name="Input penna 140">
                  <a:extLst>
                    <a:ext uri="{FF2B5EF4-FFF2-40B4-BE49-F238E27FC236}">
                      <a16:creationId xmlns:a16="http://schemas.microsoft.com/office/drawing/2014/main" id="{C0E985CD-C1F6-6177-36F8-D46E8339F751}"/>
                    </a:ext>
                  </a:extLst>
                </p14:cNvPr>
                <p14:cNvContentPartPr/>
                <p14:nvPr/>
              </p14:nvContentPartPr>
              <p14:xfrm>
                <a:off x="3389743" y="2931982"/>
                <a:ext cx="76320" cy="112320"/>
              </p14:xfrm>
            </p:contentPart>
          </mc:Choice>
          <mc:Fallback>
            <p:pic>
              <p:nvPicPr>
                <p:cNvPr id="141" name="Input penna 140">
                  <a:extLst>
                    <a:ext uri="{FF2B5EF4-FFF2-40B4-BE49-F238E27FC236}">
                      <a16:creationId xmlns:a16="http://schemas.microsoft.com/office/drawing/2014/main" id="{C0E985CD-C1F6-6177-36F8-D46E8339F751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3382183" y="2924422"/>
                  <a:ext cx="9144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0">
              <p14:nvContentPartPr>
                <p14:cNvPr id="142" name="Input penna 141">
                  <a:extLst>
                    <a:ext uri="{FF2B5EF4-FFF2-40B4-BE49-F238E27FC236}">
                      <a16:creationId xmlns:a16="http://schemas.microsoft.com/office/drawing/2014/main" id="{00EDD941-A097-3B79-E3CA-3AA61665E569}"/>
                    </a:ext>
                  </a:extLst>
                </p14:cNvPr>
                <p14:cNvContentPartPr/>
                <p14:nvPr/>
              </p14:nvContentPartPr>
              <p14:xfrm>
                <a:off x="3485503" y="2941702"/>
                <a:ext cx="60120" cy="75240"/>
              </p14:xfrm>
            </p:contentPart>
          </mc:Choice>
          <mc:Fallback>
            <p:pic>
              <p:nvPicPr>
                <p:cNvPr id="142" name="Input penna 141">
                  <a:extLst>
                    <a:ext uri="{FF2B5EF4-FFF2-40B4-BE49-F238E27FC236}">
                      <a16:creationId xmlns:a16="http://schemas.microsoft.com/office/drawing/2014/main" id="{00EDD941-A097-3B79-E3CA-3AA61665E569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3477943" y="2934142"/>
                  <a:ext cx="74880" cy="9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2">
              <p14:nvContentPartPr>
                <p14:cNvPr id="143" name="Input penna 142">
                  <a:extLst>
                    <a:ext uri="{FF2B5EF4-FFF2-40B4-BE49-F238E27FC236}">
                      <a16:creationId xmlns:a16="http://schemas.microsoft.com/office/drawing/2014/main" id="{C91EA81F-DA2B-C321-2A60-AD17FAAC9A1B}"/>
                    </a:ext>
                  </a:extLst>
                </p14:cNvPr>
                <p14:cNvContentPartPr/>
                <p14:nvPr/>
              </p14:nvContentPartPr>
              <p14:xfrm>
                <a:off x="3623023" y="2782222"/>
                <a:ext cx="34200" cy="119160"/>
              </p14:xfrm>
            </p:contentPart>
          </mc:Choice>
          <mc:Fallback>
            <p:pic>
              <p:nvPicPr>
                <p:cNvPr id="143" name="Input penna 142">
                  <a:extLst>
                    <a:ext uri="{FF2B5EF4-FFF2-40B4-BE49-F238E27FC236}">
                      <a16:creationId xmlns:a16="http://schemas.microsoft.com/office/drawing/2014/main" id="{C91EA81F-DA2B-C321-2A60-AD17FAAC9A1B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3615823" y="2774662"/>
                  <a:ext cx="4932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4">
              <p14:nvContentPartPr>
                <p14:cNvPr id="144" name="Input penna 143">
                  <a:extLst>
                    <a:ext uri="{FF2B5EF4-FFF2-40B4-BE49-F238E27FC236}">
                      <a16:creationId xmlns:a16="http://schemas.microsoft.com/office/drawing/2014/main" id="{781606F7-CF58-4507-BA22-77D8B6049E8C}"/>
                    </a:ext>
                  </a:extLst>
                </p14:cNvPr>
                <p14:cNvContentPartPr/>
                <p14:nvPr/>
              </p14:nvContentPartPr>
              <p14:xfrm>
                <a:off x="3624103" y="3006142"/>
                <a:ext cx="6120" cy="24480"/>
              </p14:xfrm>
            </p:contentPart>
          </mc:Choice>
          <mc:Fallback>
            <p:pic>
              <p:nvPicPr>
                <p:cNvPr id="144" name="Input penna 143">
                  <a:extLst>
                    <a:ext uri="{FF2B5EF4-FFF2-40B4-BE49-F238E27FC236}">
                      <a16:creationId xmlns:a16="http://schemas.microsoft.com/office/drawing/2014/main" id="{781606F7-CF58-4507-BA22-77D8B6049E8C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3616543" y="2998582"/>
                  <a:ext cx="21240" cy="39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5" name="Gruppo 154">
            <a:extLst>
              <a:ext uri="{FF2B5EF4-FFF2-40B4-BE49-F238E27FC236}">
                <a16:creationId xmlns:a16="http://schemas.microsoft.com/office/drawing/2014/main" id="{B0ECE335-7D28-9603-F7AB-6176167CCCDC}"/>
              </a:ext>
            </a:extLst>
          </p:cNvPr>
          <p:cNvGrpSpPr/>
          <p:nvPr/>
        </p:nvGrpSpPr>
        <p:grpSpPr>
          <a:xfrm>
            <a:off x="1357903" y="1934062"/>
            <a:ext cx="2016000" cy="770040"/>
            <a:chOff x="1357903" y="1934062"/>
            <a:chExt cx="2016000" cy="770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26">
              <p14:nvContentPartPr>
                <p14:cNvPr id="94" name="Input penna 93">
                  <a:extLst>
                    <a:ext uri="{FF2B5EF4-FFF2-40B4-BE49-F238E27FC236}">
                      <a16:creationId xmlns:a16="http://schemas.microsoft.com/office/drawing/2014/main" id="{42B48EF9-78D9-1357-1820-EED62C6279E6}"/>
                    </a:ext>
                  </a:extLst>
                </p14:cNvPr>
                <p14:cNvContentPartPr/>
                <p14:nvPr/>
              </p14:nvContentPartPr>
              <p14:xfrm>
                <a:off x="2257543" y="2195782"/>
                <a:ext cx="123120" cy="6840"/>
              </p14:xfrm>
            </p:contentPart>
          </mc:Choice>
          <mc:Fallback>
            <p:pic>
              <p:nvPicPr>
                <p:cNvPr id="94" name="Input penna 93">
                  <a:extLst>
                    <a:ext uri="{FF2B5EF4-FFF2-40B4-BE49-F238E27FC236}">
                      <a16:creationId xmlns:a16="http://schemas.microsoft.com/office/drawing/2014/main" id="{42B48EF9-78D9-1357-1820-EED62C6279E6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2249983" y="2188222"/>
                  <a:ext cx="138240" cy="2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8">
              <p14:nvContentPartPr>
                <p14:cNvPr id="95" name="Input penna 94">
                  <a:extLst>
                    <a:ext uri="{FF2B5EF4-FFF2-40B4-BE49-F238E27FC236}">
                      <a16:creationId xmlns:a16="http://schemas.microsoft.com/office/drawing/2014/main" id="{22AE78BC-4F8D-8280-4271-02B783D8ED99}"/>
                    </a:ext>
                  </a:extLst>
                </p14:cNvPr>
                <p14:cNvContentPartPr/>
                <p14:nvPr/>
              </p14:nvContentPartPr>
              <p14:xfrm>
                <a:off x="2260783" y="2254462"/>
                <a:ext cx="108360" cy="3960"/>
              </p14:xfrm>
            </p:contentPart>
          </mc:Choice>
          <mc:Fallback>
            <p:pic>
              <p:nvPicPr>
                <p:cNvPr id="95" name="Input penna 94">
                  <a:extLst>
                    <a:ext uri="{FF2B5EF4-FFF2-40B4-BE49-F238E27FC236}">
                      <a16:creationId xmlns:a16="http://schemas.microsoft.com/office/drawing/2014/main" id="{22AE78BC-4F8D-8280-4271-02B783D8ED99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2253223" y="2246902"/>
                  <a:ext cx="12348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0">
              <p14:nvContentPartPr>
                <p14:cNvPr id="96" name="Input penna 95">
                  <a:extLst>
                    <a:ext uri="{FF2B5EF4-FFF2-40B4-BE49-F238E27FC236}">
                      <a16:creationId xmlns:a16="http://schemas.microsoft.com/office/drawing/2014/main" id="{E7DD162A-BA39-69C8-0825-6B0CE3DE4D46}"/>
                    </a:ext>
                  </a:extLst>
                </p14:cNvPr>
                <p14:cNvContentPartPr/>
                <p14:nvPr/>
              </p14:nvContentPartPr>
              <p14:xfrm>
                <a:off x="2310103" y="2316742"/>
                <a:ext cx="43560" cy="69840"/>
              </p14:xfrm>
            </p:contentPart>
          </mc:Choice>
          <mc:Fallback>
            <p:pic>
              <p:nvPicPr>
                <p:cNvPr id="96" name="Input penna 95">
                  <a:extLst>
                    <a:ext uri="{FF2B5EF4-FFF2-40B4-BE49-F238E27FC236}">
                      <a16:creationId xmlns:a16="http://schemas.microsoft.com/office/drawing/2014/main" id="{E7DD162A-BA39-69C8-0825-6B0CE3DE4D46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2302543" y="2309182"/>
                  <a:ext cx="58680" cy="8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2">
              <p14:nvContentPartPr>
                <p14:cNvPr id="97" name="Input penna 96">
                  <a:extLst>
                    <a:ext uri="{FF2B5EF4-FFF2-40B4-BE49-F238E27FC236}">
                      <a16:creationId xmlns:a16="http://schemas.microsoft.com/office/drawing/2014/main" id="{B4AFD244-EE75-9CF2-CB1D-D5D76D6537CE}"/>
                    </a:ext>
                  </a:extLst>
                </p14:cNvPr>
                <p14:cNvContentPartPr/>
                <p14:nvPr/>
              </p14:nvContentPartPr>
              <p14:xfrm>
                <a:off x="2419183" y="2243302"/>
                <a:ext cx="6480" cy="106920"/>
              </p14:xfrm>
            </p:contentPart>
          </mc:Choice>
          <mc:Fallback>
            <p:pic>
              <p:nvPicPr>
                <p:cNvPr id="97" name="Input penna 96">
                  <a:extLst>
                    <a:ext uri="{FF2B5EF4-FFF2-40B4-BE49-F238E27FC236}">
                      <a16:creationId xmlns:a16="http://schemas.microsoft.com/office/drawing/2014/main" id="{B4AFD244-EE75-9CF2-CB1D-D5D76D6537CE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2411623" y="2235742"/>
                  <a:ext cx="2160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4">
              <p14:nvContentPartPr>
                <p14:cNvPr id="98" name="Input penna 97">
                  <a:extLst>
                    <a:ext uri="{FF2B5EF4-FFF2-40B4-BE49-F238E27FC236}">
                      <a16:creationId xmlns:a16="http://schemas.microsoft.com/office/drawing/2014/main" id="{2D457D66-98E9-A13D-D3AC-49F8F98D213A}"/>
                    </a:ext>
                  </a:extLst>
                </p14:cNvPr>
                <p14:cNvContentPartPr/>
                <p14:nvPr/>
              </p14:nvContentPartPr>
              <p14:xfrm>
                <a:off x="2429983" y="2324662"/>
                <a:ext cx="60480" cy="18720"/>
              </p14:xfrm>
            </p:contentPart>
          </mc:Choice>
          <mc:Fallback>
            <p:pic>
              <p:nvPicPr>
                <p:cNvPr id="98" name="Input penna 97">
                  <a:extLst>
                    <a:ext uri="{FF2B5EF4-FFF2-40B4-BE49-F238E27FC236}">
                      <a16:creationId xmlns:a16="http://schemas.microsoft.com/office/drawing/2014/main" id="{2D457D66-98E9-A13D-D3AC-49F8F98D213A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2422423" y="2317102"/>
                  <a:ext cx="7560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6">
              <p14:nvContentPartPr>
                <p14:cNvPr id="99" name="Input penna 98">
                  <a:extLst>
                    <a:ext uri="{FF2B5EF4-FFF2-40B4-BE49-F238E27FC236}">
                      <a16:creationId xmlns:a16="http://schemas.microsoft.com/office/drawing/2014/main" id="{AFAD4BB6-5FCA-815C-33DE-39E597E7BF18}"/>
                    </a:ext>
                  </a:extLst>
                </p14:cNvPr>
                <p14:cNvContentPartPr/>
                <p14:nvPr/>
              </p14:nvContentPartPr>
              <p14:xfrm>
                <a:off x="2323783" y="2453182"/>
                <a:ext cx="144360" cy="87120"/>
              </p14:xfrm>
            </p:contentPart>
          </mc:Choice>
          <mc:Fallback>
            <p:pic>
              <p:nvPicPr>
                <p:cNvPr id="99" name="Input penna 98">
                  <a:extLst>
                    <a:ext uri="{FF2B5EF4-FFF2-40B4-BE49-F238E27FC236}">
                      <a16:creationId xmlns:a16="http://schemas.microsoft.com/office/drawing/2014/main" id="{AFAD4BB6-5FCA-815C-33DE-39E597E7BF18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2316583" y="2445622"/>
                  <a:ext cx="159480" cy="10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8">
              <p14:nvContentPartPr>
                <p14:cNvPr id="100" name="Input penna 99">
                  <a:extLst>
                    <a:ext uri="{FF2B5EF4-FFF2-40B4-BE49-F238E27FC236}">
                      <a16:creationId xmlns:a16="http://schemas.microsoft.com/office/drawing/2014/main" id="{FE7102DA-6AEF-BBD8-30D0-6FBFE8F0F137}"/>
                    </a:ext>
                  </a:extLst>
                </p14:cNvPr>
                <p14:cNvContentPartPr/>
                <p14:nvPr/>
              </p14:nvContentPartPr>
              <p14:xfrm>
                <a:off x="2532223" y="2278222"/>
                <a:ext cx="60120" cy="142200"/>
              </p14:xfrm>
            </p:contentPart>
          </mc:Choice>
          <mc:Fallback>
            <p:pic>
              <p:nvPicPr>
                <p:cNvPr id="100" name="Input penna 99">
                  <a:extLst>
                    <a:ext uri="{FF2B5EF4-FFF2-40B4-BE49-F238E27FC236}">
                      <a16:creationId xmlns:a16="http://schemas.microsoft.com/office/drawing/2014/main" id="{FE7102DA-6AEF-BBD8-30D0-6FBFE8F0F137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2524663" y="2270662"/>
                  <a:ext cx="7524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0">
              <p14:nvContentPartPr>
                <p14:cNvPr id="101" name="Input penna 100">
                  <a:extLst>
                    <a:ext uri="{FF2B5EF4-FFF2-40B4-BE49-F238E27FC236}">
                      <a16:creationId xmlns:a16="http://schemas.microsoft.com/office/drawing/2014/main" id="{5D1BBB34-BCD5-90B0-D268-C7DF7FC6BFF3}"/>
                    </a:ext>
                  </a:extLst>
                </p14:cNvPr>
                <p14:cNvContentPartPr/>
                <p14:nvPr/>
              </p14:nvContentPartPr>
              <p14:xfrm>
                <a:off x="2618983" y="2276422"/>
                <a:ext cx="62640" cy="164520"/>
              </p14:xfrm>
            </p:contentPart>
          </mc:Choice>
          <mc:Fallback>
            <p:pic>
              <p:nvPicPr>
                <p:cNvPr id="101" name="Input penna 100">
                  <a:extLst>
                    <a:ext uri="{FF2B5EF4-FFF2-40B4-BE49-F238E27FC236}">
                      <a16:creationId xmlns:a16="http://schemas.microsoft.com/office/drawing/2014/main" id="{5D1BBB34-BCD5-90B0-D268-C7DF7FC6BFF3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2611423" y="2268862"/>
                  <a:ext cx="7776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2">
              <p14:nvContentPartPr>
                <p14:cNvPr id="102" name="Input penna 101">
                  <a:extLst>
                    <a:ext uri="{FF2B5EF4-FFF2-40B4-BE49-F238E27FC236}">
                      <a16:creationId xmlns:a16="http://schemas.microsoft.com/office/drawing/2014/main" id="{7B921175-5F55-0204-A9B7-430D139406E5}"/>
                    </a:ext>
                  </a:extLst>
                </p14:cNvPr>
                <p14:cNvContentPartPr/>
                <p14:nvPr/>
              </p14:nvContentPartPr>
              <p14:xfrm>
                <a:off x="2700703" y="2285062"/>
                <a:ext cx="21960" cy="129960"/>
              </p14:xfrm>
            </p:contentPart>
          </mc:Choice>
          <mc:Fallback>
            <p:pic>
              <p:nvPicPr>
                <p:cNvPr id="102" name="Input penna 101">
                  <a:extLst>
                    <a:ext uri="{FF2B5EF4-FFF2-40B4-BE49-F238E27FC236}">
                      <a16:creationId xmlns:a16="http://schemas.microsoft.com/office/drawing/2014/main" id="{7B921175-5F55-0204-A9B7-430D139406E5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2693143" y="2277502"/>
                  <a:ext cx="36720" cy="14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4">
              <p14:nvContentPartPr>
                <p14:cNvPr id="103" name="Input penna 102">
                  <a:extLst>
                    <a:ext uri="{FF2B5EF4-FFF2-40B4-BE49-F238E27FC236}">
                      <a16:creationId xmlns:a16="http://schemas.microsoft.com/office/drawing/2014/main" id="{10986BED-EE05-8057-E182-09335EB2B260}"/>
                    </a:ext>
                  </a:extLst>
                </p14:cNvPr>
                <p14:cNvContentPartPr/>
                <p14:nvPr/>
              </p14:nvContentPartPr>
              <p14:xfrm>
                <a:off x="2707903" y="2354182"/>
                <a:ext cx="59040" cy="37440"/>
              </p14:xfrm>
            </p:contentPart>
          </mc:Choice>
          <mc:Fallback>
            <p:pic>
              <p:nvPicPr>
                <p:cNvPr id="103" name="Input penna 102">
                  <a:extLst>
                    <a:ext uri="{FF2B5EF4-FFF2-40B4-BE49-F238E27FC236}">
                      <a16:creationId xmlns:a16="http://schemas.microsoft.com/office/drawing/2014/main" id="{10986BED-EE05-8057-E182-09335EB2B260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2700343" y="2346622"/>
                  <a:ext cx="7416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6">
              <p14:nvContentPartPr>
                <p14:cNvPr id="104" name="Input penna 103">
                  <a:extLst>
                    <a:ext uri="{FF2B5EF4-FFF2-40B4-BE49-F238E27FC236}">
                      <a16:creationId xmlns:a16="http://schemas.microsoft.com/office/drawing/2014/main" id="{57CF0B5A-00F8-451F-A1BA-DE6360BA65F8}"/>
                    </a:ext>
                  </a:extLst>
                </p14:cNvPr>
                <p14:cNvContentPartPr/>
                <p14:nvPr/>
              </p14:nvContentPartPr>
              <p14:xfrm>
                <a:off x="2850103" y="2220622"/>
                <a:ext cx="52200" cy="74160"/>
              </p14:xfrm>
            </p:contentPart>
          </mc:Choice>
          <mc:Fallback>
            <p:pic>
              <p:nvPicPr>
                <p:cNvPr id="104" name="Input penna 103">
                  <a:extLst>
                    <a:ext uri="{FF2B5EF4-FFF2-40B4-BE49-F238E27FC236}">
                      <a16:creationId xmlns:a16="http://schemas.microsoft.com/office/drawing/2014/main" id="{57CF0B5A-00F8-451F-A1BA-DE6360BA65F8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2842543" y="2213422"/>
                  <a:ext cx="67320" cy="8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8">
              <p14:nvContentPartPr>
                <p14:cNvPr id="105" name="Input penna 104">
                  <a:extLst>
                    <a:ext uri="{FF2B5EF4-FFF2-40B4-BE49-F238E27FC236}">
                      <a16:creationId xmlns:a16="http://schemas.microsoft.com/office/drawing/2014/main" id="{8A841291-1704-E9DD-4010-B380E18E537B}"/>
                    </a:ext>
                  </a:extLst>
                </p14:cNvPr>
                <p14:cNvContentPartPr/>
                <p14:nvPr/>
              </p14:nvContentPartPr>
              <p14:xfrm>
                <a:off x="2827783" y="2420062"/>
                <a:ext cx="34920" cy="17640"/>
              </p14:xfrm>
            </p:contentPart>
          </mc:Choice>
          <mc:Fallback>
            <p:pic>
              <p:nvPicPr>
                <p:cNvPr id="105" name="Input penna 104">
                  <a:extLst>
                    <a:ext uri="{FF2B5EF4-FFF2-40B4-BE49-F238E27FC236}">
                      <a16:creationId xmlns:a16="http://schemas.microsoft.com/office/drawing/2014/main" id="{8A841291-1704-E9DD-4010-B380E18E537B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2820223" y="2412502"/>
                  <a:ext cx="5004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0">
              <p14:nvContentPartPr>
                <p14:cNvPr id="82" name="Input penna 81">
                  <a:extLst>
                    <a:ext uri="{FF2B5EF4-FFF2-40B4-BE49-F238E27FC236}">
                      <a16:creationId xmlns:a16="http://schemas.microsoft.com/office/drawing/2014/main" id="{0460CA5A-1204-C46E-F732-7F18AF9EFF4D}"/>
                    </a:ext>
                  </a:extLst>
                </p14:cNvPr>
                <p14:cNvContentPartPr/>
                <p14:nvPr/>
              </p14:nvContentPartPr>
              <p14:xfrm>
                <a:off x="1357903" y="2193982"/>
                <a:ext cx="141480" cy="27360"/>
              </p14:xfrm>
            </p:contentPart>
          </mc:Choice>
          <mc:Fallback>
            <p:pic>
              <p:nvPicPr>
                <p:cNvPr id="82" name="Input penna 81">
                  <a:extLst>
                    <a:ext uri="{FF2B5EF4-FFF2-40B4-BE49-F238E27FC236}">
                      <a16:creationId xmlns:a16="http://schemas.microsoft.com/office/drawing/2014/main" id="{0460CA5A-1204-C46E-F732-7F18AF9EFF4D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1350343" y="2186422"/>
                  <a:ext cx="15660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2">
              <p14:nvContentPartPr>
                <p14:cNvPr id="83" name="Input penna 82">
                  <a:extLst>
                    <a:ext uri="{FF2B5EF4-FFF2-40B4-BE49-F238E27FC236}">
                      <a16:creationId xmlns:a16="http://schemas.microsoft.com/office/drawing/2014/main" id="{3B72245F-F0FE-8C3D-4912-306938C92112}"/>
                    </a:ext>
                  </a:extLst>
                </p14:cNvPr>
                <p14:cNvContentPartPr/>
                <p14:nvPr/>
              </p14:nvContentPartPr>
              <p14:xfrm>
                <a:off x="1366183" y="2271742"/>
                <a:ext cx="101880" cy="22680"/>
              </p14:xfrm>
            </p:contentPart>
          </mc:Choice>
          <mc:Fallback>
            <p:pic>
              <p:nvPicPr>
                <p:cNvPr id="83" name="Input penna 82">
                  <a:extLst>
                    <a:ext uri="{FF2B5EF4-FFF2-40B4-BE49-F238E27FC236}">
                      <a16:creationId xmlns:a16="http://schemas.microsoft.com/office/drawing/2014/main" id="{3B72245F-F0FE-8C3D-4912-306938C92112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1358623" y="2264182"/>
                  <a:ext cx="11664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4">
              <p14:nvContentPartPr>
                <p14:cNvPr id="84" name="Input penna 83">
                  <a:extLst>
                    <a:ext uri="{FF2B5EF4-FFF2-40B4-BE49-F238E27FC236}">
                      <a16:creationId xmlns:a16="http://schemas.microsoft.com/office/drawing/2014/main" id="{1DCC9DDC-8D2F-1490-D5B8-9DC5C90C1440}"/>
                    </a:ext>
                  </a:extLst>
                </p14:cNvPr>
                <p14:cNvContentPartPr/>
                <p14:nvPr/>
              </p14:nvContentPartPr>
              <p14:xfrm>
                <a:off x="1391023" y="2329342"/>
                <a:ext cx="84240" cy="81720"/>
              </p14:xfrm>
            </p:contentPart>
          </mc:Choice>
          <mc:Fallback>
            <p:pic>
              <p:nvPicPr>
                <p:cNvPr id="84" name="Input penna 83">
                  <a:extLst>
                    <a:ext uri="{FF2B5EF4-FFF2-40B4-BE49-F238E27FC236}">
                      <a16:creationId xmlns:a16="http://schemas.microsoft.com/office/drawing/2014/main" id="{1DCC9DDC-8D2F-1490-D5B8-9DC5C90C1440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1383463" y="2322142"/>
                  <a:ext cx="99000" cy="9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6">
              <p14:nvContentPartPr>
                <p14:cNvPr id="85" name="Input penna 84">
                  <a:extLst>
                    <a:ext uri="{FF2B5EF4-FFF2-40B4-BE49-F238E27FC236}">
                      <a16:creationId xmlns:a16="http://schemas.microsoft.com/office/drawing/2014/main" id="{FEF23E84-8C81-8EC9-F08B-234CE5B1D0C7}"/>
                    </a:ext>
                  </a:extLst>
                </p14:cNvPr>
                <p14:cNvContentPartPr/>
                <p14:nvPr/>
              </p14:nvContentPartPr>
              <p14:xfrm>
                <a:off x="1525663" y="2224222"/>
                <a:ext cx="23040" cy="156960"/>
              </p14:xfrm>
            </p:contentPart>
          </mc:Choice>
          <mc:Fallback>
            <p:pic>
              <p:nvPicPr>
                <p:cNvPr id="85" name="Input penna 84">
                  <a:extLst>
                    <a:ext uri="{FF2B5EF4-FFF2-40B4-BE49-F238E27FC236}">
                      <a16:creationId xmlns:a16="http://schemas.microsoft.com/office/drawing/2014/main" id="{FEF23E84-8C81-8EC9-F08B-234CE5B1D0C7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1518103" y="2216662"/>
                  <a:ext cx="38160" cy="17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8">
              <p14:nvContentPartPr>
                <p14:cNvPr id="86" name="Input penna 85">
                  <a:extLst>
                    <a:ext uri="{FF2B5EF4-FFF2-40B4-BE49-F238E27FC236}">
                      <a16:creationId xmlns:a16="http://schemas.microsoft.com/office/drawing/2014/main" id="{531C8AEF-D469-2633-3D96-93D6A8E7F1C3}"/>
                    </a:ext>
                  </a:extLst>
                </p14:cNvPr>
                <p14:cNvContentPartPr/>
                <p14:nvPr/>
              </p14:nvContentPartPr>
              <p14:xfrm>
                <a:off x="1512703" y="2334022"/>
                <a:ext cx="57960" cy="31680"/>
              </p14:xfrm>
            </p:contentPart>
          </mc:Choice>
          <mc:Fallback>
            <p:pic>
              <p:nvPicPr>
                <p:cNvPr id="86" name="Input penna 85">
                  <a:extLst>
                    <a:ext uri="{FF2B5EF4-FFF2-40B4-BE49-F238E27FC236}">
                      <a16:creationId xmlns:a16="http://schemas.microsoft.com/office/drawing/2014/main" id="{531C8AEF-D469-2633-3D96-93D6A8E7F1C3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1505143" y="2326462"/>
                  <a:ext cx="73080" cy="4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0">
              <p14:nvContentPartPr>
                <p14:cNvPr id="87" name="Input penna 86">
                  <a:extLst>
                    <a:ext uri="{FF2B5EF4-FFF2-40B4-BE49-F238E27FC236}">
                      <a16:creationId xmlns:a16="http://schemas.microsoft.com/office/drawing/2014/main" id="{D556F23E-2A3F-78F7-6EBB-6294E5632D3C}"/>
                    </a:ext>
                  </a:extLst>
                </p14:cNvPr>
                <p14:cNvContentPartPr/>
                <p14:nvPr/>
              </p14:nvContentPartPr>
              <p14:xfrm>
                <a:off x="1434583" y="2471182"/>
                <a:ext cx="145440" cy="61200"/>
              </p14:xfrm>
            </p:contentPart>
          </mc:Choice>
          <mc:Fallback>
            <p:pic>
              <p:nvPicPr>
                <p:cNvPr id="87" name="Input penna 86">
                  <a:extLst>
                    <a:ext uri="{FF2B5EF4-FFF2-40B4-BE49-F238E27FC236}">
                      <a16:creationId xmlns:a16="http://schemas.microsoft.com/office/drawing/2014/main" id="{D556F23E-2A3F-78F7-6EBB-6294E5632D3C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1427023" y="2463622"/>
                  <a:ext cx="160560" cy="7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2">
              <p14:nvContentPartPr>
                <p14:cNvPr id="88" name="Input penna 87">
                  <a:extLst>
                    <a:ext uri="{FF2B5EF4-FFF2-40B4-BE49-F238E27FC236}">
                      <a16:creationId xmlns:a16="http://schemas.microsoft.com/office/drawing/2014/main" id="{E80FB40E-3A66-6E9E-93F5-C46727B1575D}"/>
                    </a:ext>
                  </a:extLst>
                </p14:cNvPr>
                <p14:cNvContentPartPr/>
                <p14:nvPr/>
              </p14:nvContentPartPr>
              <p14:xfrm>
                <a:off x="1679743" y="2241862"/>
                <a:ext cx="114840" cy="5760"/>
              </p14:xfrm>
            </p:contentPart>
          </mc:Choice>
          <mc:Fallback>
            <p:pic>
              <p:nvPicPr>
                <p:cNvPr id="88" name="Input penna 87">
                  <a:extLst>
                    <a:ext uri="{FF2B5EF4-FFF2-40B4-BE49-F238E27FC236}">
                      <a16:creationId xmlns:a16="http://schemas.microsoft.com/office/drawing/2014/main" id="{E80FB40E-3A66-6E9E-93F5-C46727B1575D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1672183" y="2234302"/>
                  <a:ext cx="129960" cy="2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4">
              <p14:nvContentPartPr>
                <p14:cNvPr id="89" name="Input penna 88">
                  <a:extLst>
                    <a:ext uri="{FF2B5EF4-FFF2-40B4-BE49-F238E27FC236}">
                      <a16:creationId xmlns:a16="http://schemas.microsoft.com/office/drawing/2014/main" id="{F1116469-4CF8-F22C-D27E-28F2E37DFA36}"/>
                    </a:ext>
                  </a:extLst>
                </p14:cNvPr>
                <p14:cNvContentPartPr/>
                <p14:nvPr/>
              </p14:nvContentPartPr>
              <p14:xfrm>
                <a:off x="1681903" y="2240782"/>
                <a:ext cx="55440" cy="113400"/>
              </p14:xfrm>
            </p:contentPart>
          </mc:Choice>
          <mc:Fallback>
            <p:pic>
              <p:nvPicPr>
                <p:cNvPr id="89" name="Input penna 88">
                  <a:extLst>
                    <a:ext uri="{FF2B5EF4-FFF2-40B4-BE49-F238E27FC236}">
                      <a16:creationId xmlns:a16="http://schemas.microsoft.com/office/drawing/2014/main" id="{F1116469-4CF8-F22C-D27E-28F2E37DFA36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1674343" y="2233222"/>
                  <a:ext cx="70560" cy="12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6">
              <p14:nvContentPartPr>
                <p14:cNvPr id="90" name="Input penna 89">
                  <a:extLst>
                    <a:ext uri="{FF2B5EF4-FFF2-40B4-BE49-F238E27FC236}">
                      <a16:creationId xmlns:a16="http://schemas.microsoft.com/office/drawing/2014/main" id="{7264D531-0981-43CA-BE0E-9EE4E13077C0}"/>
                    </a:ext>
                  </a:extLst>
                </p14:cNvPr>
                <p14:cNvContentPartPr/>
                <p14:nvPr/>
              </p14:nvContentPartPr>
              <p14:xfrm>
                <a:off x="1739503" y="2251942"/>
                <a:ext cx="22320" cy="95400"/>
              </p14:xfrm>
            </p:contentPart>
          </mc:Choice>
          <mc:Fallback>
            <p:pic>
              <p:nvPicPr>
                <p:cNvPr id="90" name="Input penna 89">
                  <a:extLst>
                    <a:ext uri="{FF2B5EF4-FFF2-40B4-BE49-F238E27FC236}">
                      <a16:creationId xmlns:a16="http://schemas.microsoft.com/office/drawing/2014/main" id="{7264D531-0981-43CA-BE0E-9EE4E13077C0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1731943" y="2244382"/>
                  <a:ext cx="37440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8">
              <p14:nvContentPartPr>
                <p14:cNvPr id="91" name="Input penna 90">
                  <a:extLst>
                    <a:ext uri="{FF2B5EF4-FFF2-40B4-BE49-F238E27FC236}">
                      <a16:creationId xmlns:a16="http://schemas.microsoft.com/office/drawing/2014/main" id="{F3F4B1D3-F1B4-82C3-770E-C92E884F7071}"/>
                    </a:ext>
                  </a:extLst>
                </p14:cNvPr>
                <p14:cNvContentPartPr/>
                <p14:nvPr/>
              </p14:nvContentPartPr>
              <p14:xfrm>
                <a:off x="1829863" y="2237542"/>
                <a:ext cx="10800" cy="103680"/>
              </p14:xfrm>
            </p:contentPart>
          </mc:Choice>
          <mc:Fallback>
            <p:pic>
              <p:nvPicPr>
                <p:cNvPr id="91" name="Input penna 90">
                  <a:extLst>
                    <a:ext uri="{FF2B5EF4-FFF2-40B4-BE49-F238E27FC236}">
                      <a16:creationId xmlns:a16="http://schemas.microsoft.com/office/drawing/2014/main" id="{F3F4B1D3-F1B4-82C3-770E-C92E884F7071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1822303" y="2229982"/>
                  <a:ext cx="25560" cy="11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0">
              <p14:nvContentPartPr>
                <p14:cNvPr id="92" name="Input penna 91">
                  <a:extLst>
                    <a:ext uri="{FF2B5EF4-FFF2-40B4-BE49-F238E27FC236}">
                      <a16:creationId xmlns:a16="http://schemas.microsoft.com/office/drawing/2014/main" id="{E6732AAD-09AB-AC10-1C75-6471E1791044}"/>
                    </a:ext>
                  </a:extLst>
                </p14:cNvPr>
                <p14:cNvContentPartPr/>
                <p14:nvPr/>
              </p14:nvContentPartPr>
              <p14:xfrm>
                <a:off x="1830943" y="2291902"/>
                <a:ext cx="73800" cy="29160"/>
              </p14:xfrm>
            </p:contentPart>
          </mc:Choice>
          <mc:Fallback>
            <p:pic>
              <p:nvPicPr>
                <p:cNvPr id="92" name="Input penna 91">
                  <a:extLst>
                    <a:ext uri="{FF2B5EF4-FFF2-40B4-BE49-F238E27FC236}">
                      <a16:creationId xmlns:a16="http://schemas.microsoft.com/office/drawing/2014/main" id="{E6732AAD-09AB-AC10-1C75-6471E1791044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1823383" y="2284702"/>
                  <a:ext cx="8892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2">
              <p14:nvContentPartPr>
                <p14:cNvPr id="93" name="Input penna 92">
                  <a:extLst>
                    <a:ext uri="{FF2B5EF4-FFF2-40B4-BE49-F238E27FC236}">
                      <a16:creationId xmlns:a16="http://schemas.microsoft.com/office/drawing/2014/main" id="{66880BBA-95C1-DC21-24E5-98B057DB25E9}"/>
                    </a:ext>
                  </a:extLst>
                </p14:cNvPr>
                <p14:cNvContentPartPr/>
                <p14:nvPr/>
              </p14:nvContentPartPr>
              <p14:xfrm>
                <a:off x="1721863" y="2404942"/>
                <a:ext cx="132840" cy="91440"/>
              </p14:xfrm>
            </p:contentPart>
          </mc:Choice>
          <mc:Fallback>
            <p:pic>
              <p:nvPicPr>
                <p:cNvPr id="93" name="Input penna 92">
                  <a:extLst>
                    <a:ext uri="{FF2B5EF4-FFF2-40B4-BE49-F238E27FC236}">
                      <a16:creationId xmlns:a16="http://schemas.microsoft.com/office/drawing/2014/main" id="{66880BBA-95C1-DC21-24E5-98B057DB25E9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1714303" y="2397382"/>
                  <a:ext cx="147960" cy="10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4">
              <p14:nvContentPartPr>
                <p14:cNvPr id="147" name="Input penna 146">
                  <a:extLst>
                    <a:ext uri="{FF2B5EF4-FFF2-40B4-BE49-F238E27FC236}">
                      <a16:creationId xmlns:a16="http://schemas.microsoft.com/office/drawing/2014/main" id="{465697ED-AA8D-9494-1966-610EBF29301F}"/>
                    </a:ext>
                  </a:extLst>
                </p14:cNvPr>
                <p14:cNvContentPartPr/>
                <p14:nvPr/>
              </p14:nvContentPartPr>
              <p14:xfrm>
                <a:off x="1509103" y="2336542"/>
                <a:ext cx="73800" cy="17640"/>
              </p14:xfrm>
            </p:contentPart>
          </mc:Choice>
          <mc:Fallback>
            <p:pic>
              <p:nvPicPr>
                <p:cNvPr id="147" name="Input penna 146">
                  <a:extLst>
                    <a:ext uri="{FF2B5EF4-FFF2-40B4-BE49-F238E27FC236}">
                      <a16:creationId xmlns:a16="http://schemas.microsoft.com/office/drawing/2014/main" id="{465697ED-AA8D-9494-1966-610EBF29301F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1501543" y="2328982"/>
                  <a:ext cx="8892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6">
              <p14:nvContentPartPr>
                <p14:cNvPr id="150" name="Input penna 149">
                  <a:extLst>
                    <a:ext uri="{FF2B5EF4-FFF2-40B4-BE49-F238E27FC236}">
                      <a16:creationId xmlns:a16="http://schemas.microsoft.com/office/drawing/2014/main" id="{35286ACC-D80E-FA64-E8FF-23193F0AE88A}"/>
                    </a:ext>
                  </a:extLst>
                </p14:cNvPr>
                <p14:cNvContentPartPr/>
                <p14:nvPr/>
              </p14:nvContentPartPr>
              <p14:xfrm>
                <a:off x="1487503" y="2201182"/>
                <a:ext cx="51840" cy="280800"/>
              </p14:xfrm>
            </p:contentPart>
          </mc:Choice>
          <mc:Fallback>
            <p:pic>
              <p:nvPicPr>
                <p:cNvPr id="150" name="Input penna 149">
                  <a:extLst>
                    <a:ext uri="{FF2B5EF4-FFF2-40B4-BE49-F238E27FC236}">
                      <a16:creationId xmlns:a16="http://schemas.microsoft.com/office/drawing/2014/main" id="{35286ACC-D80E-FA64-E8FF-23193F0AE88A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1479943" y="2193622"/>
                  <a:ext cx="66960" cy="29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8">
              <p14:nvContentPartPr>
                <p14:cNvPr id="153" name="Input penna 152">
                  <a:extLst>
                    <a:ext uri="{FF2B5EF4-FFF2-40B4-BE49-F238E27FC236}">
                      <a16:creationId xmlns:a16="http://schemas.microsoft.com/office/drawing/2014/main" id="{7446FD90-4E60-53DA-8446-5AAF571CDFB9}"/>
                    </a:ext>
                  </a:extLst>
                </p14:cNvPr>
                <p14:cNvContentPartPr/>
                <p14:nvPr/>
              </p14:nvContentPartPr>
              <p14:xfrm>
                <a:off x="1950463" y="1934062"/>
                <a:ext cx="1423440" cy="770040"/>
              </p14:xfrm>
            </p:contentPart>
          </mc:Choice>
          <mc:Fallback>
            <p:pic>
              <p:nvPicPr>
                <p:cNvPr id="153" name="Input penna 152">
                  <a:extLst>
                    <a:ext uri="{FF2B5EF4-FFF2-40B4-BE49-F238E27FC236}">
                      <a16:creationId xmlns:a16="http://schemas.microsoft.com/office/drawing/2014/main" id="{7446FD90-4E60-53DA-8446-5AAF571CDFB9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1942903" y="1926502"/>
                  <a:ext cx="1438560" cy="785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80">
            <p14:nvContentPartPr>
              <p14:cNvPr id="156" name="Input penna 155">
                <a:extLst>
                  <a:ext uri="{FF2B5EF4-FFF2-40B4-BE49-F238E27FC236}">
                    <a16:creationId xmlns:a16="http://schemas.microsoft.com/office/drawing/2014/main" id="{56021E34-A95D-8F3F-4658-246B3871681C}"/>
                  </a:ext>
                </a:extLst>
              </p14:cNvPr>
              <p14:cNvContentPartPr/>
              <p14:nvPr/>
            </p14:nvContentPartPr>
            <p14:xfrm>
              <a:off x="8208502" y="4391774"/>
              <a:ext cx="110880" cy="20880"/>
            </p14:xfrm>
          </p:contentPart>
        </mc:Choice>
        <mc:Fallback>
          <p:pic>
            <p:nvPicPr>
              <p:cNvPr id="156" name="Input penna 155">
                <a:extLst>
                  <a:ext uri="{FF2B5EF4-FFF2-40B4-BE49-F238E27FC236}">
                    <a16:creationId xmlns:a16="http://schemas.microsoft.com/office/drawing/2014/main" id="{56021E34-A95D-8F3F-4658-246B3871681C}"/>
                  </a:ext>
                </a:extLst>
              </p:cNvPr>
              <p:cNvPicPr/>
              <p:nvPr/>
            </p:nvPicPr>
            <p:blipFill>
              <a:blip r:embed="rId181"/>
              <a:stretch>
                <a:fillRect/>
              </a:stretch>
            </p:blipFill>
            <p:spPr>
              <a:xfrm>
                <a:off x="8200942" y="4384214"/>
                <a:ext cx="12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2">
            <p14:nvContentPartPr>
              <p14:cNvPr id="157" name="Input penna 156">
                <a:extLst>
                  <a:ext uri="{FF2B5EF4-FFF2-40B4-BE49-F238E27FC236}">
                    <a16:creationId xmlns:a16="http://schemas.microsoft.com/office/drawing/2014/main" id="{CA5829A9-A140-F286-29B0-E47B8B573C15}"/>
                  </a:ext>
                </a:extLst>
              </p14:cNvPr>
              <p14:cNvContentPartPr/>
              <p14:nvPr/>
            </p14:nvContentPartPr>
            <p14:xfrm>
              <a:off x="8227582" y="4500134"/>
              <a:ext cx="150480" cy="24840"/>
            </p14:xfrm>
          </p:contentPart>
        </mc:Choice>
        <mc:Fallback>
          <p:pic>
            <p:nvPicPr>
              <p:cNvPr id="157" name="Input penna 156">
                <a:extLst>
                  <a:ext uri="{FF2B5EF4-FFF2-40B4-BE49-F238E27FC236}">
                    <a16:creationId xmlns:a16="http://schemas.microsoft.com/office/drawing/2014/main" id="{CA5829A9-A140-F286-29B0-E47B8B573C15}"/>
                  </a:ext>
                </a:extLst>
              </p:cNvPr>
              <p:cNvPicPr/>
              <p:nvPr/>
            </p:nvPicPr>
            <p:blipFill>
              <a:blip r:embed="rId183"/>
              <a:stretch>
                <a:fillRect/>
              </a:stretch>
            </p:blipFill>
            <p:spPr>
              <a:xfrm>
                <a:off x="8220022" y="4492574"/>
                <a:ext cx="165600" cy="39960"/>
              </a:xfrm>
              <a:prstGeom prst="rect">
                <a:avLst/>
              </a:prstGeom>
            </p:spPr>
          </p:pic>
        </mc:Fallback>
      </mc:AlternateContent>
      <p:grpSp>
        <p:nvGrpSpPr>
          <p:cNvPr id="174" name="Gruppo 173">
            <a:extLst>
              <a:ext uri="{FF2B5EF4-FFF2-40B4-BE49-F238E27FC236}">
                <a16:creationId xmlns:a16="http://schemas.microsoft.com/office/drawing/2014/main" id="{837359C8-6A3E-4AC7-4D75-A6DBA003021B}"/>
              </a:ext>
            </a:extLst>
          </p:cNvPr>
          <p:cNvGrpSpPr/>
          <p:nvPr/>
        </p:nvGrpSpPr>
        <p:grpSpPr>
          <a:xfrm>
            <a:off x="8676502" y="4287734"/>
            <a:ext cx="1041840" cy="298080"/>
            <a:chOff x="8676502" y="4287734"/>
            <a:chExt cx="1041840" cy="298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84">
              <p14:nvContentPartPr>
                <p14:cNvPr id="158" name="Input penna 157">
                  <a:extLst>
                    <a:ext uri="{FF2B5EF4-FFF2-40B4-BE49-F238E27FC236}">
                      <a16:creationId xmlns:a16="http://schemas.microsoft.com/office/drawing/2014/main" id="{D428C9A2-6778-EA98-EC49-985B16F8B213}"/>
                    </a:ext>
                  </a:extLst>
                </p14:cNvPr>
                <p14:cNvContentPartPr/>
                <p14:nvPr/>
              </p14:nvContentPartPr>
              <p14:xfrm>
                <a:off x="8676502" y="4337054"/>
                <a:ext cx="40320" cy="227880"/>
              </p14:xfrm>
            </p:contentPart>
          </mc:Choice>
          <mc:Fallback>
            <p:pic>
              <p:nvPicPr>
                <p:cNvPr id="158" name="Input penna 157">
                  <a:extLst>
                    <a:ext uri="{FF2B5EF4-FFF2-40B4-BE49-F238E27FC236}">
                      <a16:creationId xmlns:a16="http://schemas.microsoft.com/office/drawing/2014/main" id="{D428C9A2-6778-EA98-EC49-985B16F8B213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8669302" y="4329494"/>
                  <a:ext cx="55440" cy="24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6">
              <p14:nvContentPartPr>
                <p14:cNvPr id="159" name="Input penna 158">
                  <a:extLst>
                    <a:ext uri="{FF2B5EF4-FFF2-40B4-BE49-F238E27FC236}">
                      <a16:creationId xmlns:a16="http://schemas.microsoft.com/office/drawing/2014/main" id="{86256430-5272-CAC4-AC0E-C46B62CA71D2}"/>
                    </a:ext>
                  </a:extLst>
                </p14:cNvPr>
                <p14:cNvContentPartPr/>
                <p14:nvPr/>
              </p14:nvContentPartPr>
              <p14:xfrm>
                <a:off x="8732662" y="4413374"/>
                <a:ext cx="73800" cy="98280"/>
              </p14:xfrm>
            </p:contentPart>
          </mc:Choice>
          <mc:Fallback>
            <p:pic>
              <p:nvPicPr>
                <p:cNvPr id="159" name="Input penna 158">
                  <a:extLst>
                    <a:ext uri="{FF2B5EF4-FFF2-40B4-BE49-F238E27FC236}">
                      <a16:creationId xmlns:a16="http://schemas.microsoft.com/office/drawing/2014/main" id="{86256430-5272-CAC4-AC0E-C46B62CA71D2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8725102" y="4406174"/>
                  <a:ext cx="88920" cy="11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8">
              <p14:nvContentPartPr>
                <p14:cNvPr id="160" name="Input penna 159">
                  <a:extLst>
                    <a:ext uri="{FF2B5EF4-FFF2-40B4-BE49-F238E27FC236}">
                      <a16:creationId xmlns:a16="http://schemas.microsoft.com/office/drawing/2014/main" id="{759DE7BC-5695-3D68-BEBE-DDD1CAC31186}"/>
                    </a:ext>
                  </a:extLst>
                </p14:cNvPr>
                <p14:cNvContentPartPr/>
                <p14:nvPr/>
              </p14:nvContentPartPr>
              <p14:xfrm>
                <a:off x="8859382" y="4287734"/>
                <a:ext cx="30240" cy="221400"/>
              </p14:xfrm>
            </p:contentPart>
          </mc:Choice>
          <mc:Fallback>
            <p:pic>
              <p:nvPicPr>
                <p:cNvPr id="160" name="Input penna 159">
                  <a:extLst>
                    <a:ext uri="{FF2B5EF4-FFF2-40B4-BE49-F238E27FC236}">
                      <a16:creationId xmlns:a16="http://schemas.microsoft.com/office/drawing/2014/main" id="{759DE7BC-5695-3D68-BEBE-DDD1CAC31186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8851822" y="4280174"/>
                  <a:ext cx="45360" cy="23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0">
              <p14:nvContentPartPr>
                <p14:cNvPr id="161" name="Input penna 160">
                  <a:extLst>
                    <a:ext uri="{FF2B5EF4-FFF2-40B4-BE49-F238E27FC236}">
                      <a16:creationId xmlns:a16="http://schemas.microsoft.com/office/drawing/2014/main" id="{A89A595C-2818-80BB-B18A-FAD6181D7B3F}"/>
                    </a:ext>
                  </a:extLst>
                </p14:cNvPr>
                <p14:cNvContentPartPr/>
                <p14:nvPr/>
              </p14:nvContentPartPr>
              <p14:xfrm>
                <a:off x="8871262" y="4416254"/>
                <a:ext cx="31320" cy="20160"/>
              </p14:xfrm>
            </p:contentPart>
          </mc:Choice>
          <mc:Fallback>
            <p:pic>
              <p:nvPicPr>
                <p:cNvPr id="161" name="Input penna 160">
                  <a:extLst>
                    <a:ext uri="{FF2B5EF4-FFF2-40B4-BE49-F238E27FC236}">
                      <a16:creationId xmlns:a16="http://schemas.microsoft.com/office/drawing/2014/main" id="{A89A595C-2818-80BB-B18A-FAD6181D7B3F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8863702" y="4408694"/>
                  <a:ext cx="4644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2">
              <p14:nvContentPartPr>
                <p14:cNvPr id="162" name="Input penna 161">
                  <a:extLst>
                    <a:ext uri="{FF2B5EF4-FFF2-40B4-BE49-F238E27FC236}">
                      <a16:creationId xmlns:a16="http://schemas.microsoft.com/office/drawing/2014/main" id="{EE5D6A76-A6C8-CB9C-ADFD-5A9D0B9DE39B}"/>
                    </a:ext>
                  </a:extLst>
                </p14:cNvPr>
                <p14:cNvContentPartPr/>
                <p14:nvPr/>
              </p14:nvContentPartPr>
              <p14:xfrm>
                <a:off x="8947942" y="4352174"/>
                <a:ext cx="70920" cy="142200"/>
              </p14:xfrm>
            </p:contentPart>
          </mc:Choice>
          <mc:Fallback>
            <p:pic>
              <p:nvPicPr>
                <p:cNvPr id="162" name="Input penna 161">
                  <a:extLst>
                    <a:ext uri="{FF2B5EF4-FFF2-40B4-BE49-F238E27FC236}">
                      <a16:creationId xmlns:a16="http://schemas.microsoft.com/office/drawing/2014/main" id="{EE5D6A76-A6C8-CB9C-ADFD-5A9D0B9DE39B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8940382" y="4344614"/>
                  <a:ext cx="8604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4">
              <p14:nvContentPartPr>
                <p14:cNvPr id="163" name="Input penna 162">
                  <a:extLst>
                    <a:ext uri="{FF2B5EF4-FFF2-40B4-BE49-F238E27FC236}">
                      <a16:creationId xmlns:a16="http://schemas.microsoft.com/office/drawing/2014/main" id="{96B81CDF-6260-21DA-E858-E3E0EB53094A}"/>
                    </a:ext>
                  </a:extLst>
                </p14:cNvPr>
                <p14:cNvContentPartPr/>
                <p14:nvPr/>
              </p14:nvContentPartPr>
              <p14:xfrm>
                <a:off x="9048022" y="4364414"/>
                <a:ext cx="60840" cy="108000"/>
              </p14:xfrm>
            </p:contentPart>
          </mc:Choice>
          <mc:Fallback>
            <p:pic>
              <p:nvPicPr>
                <p:cNvPr id="163" name="Input penna 162">
                  <a:extLst>
                    <a:ext uri="{FF2B5EF4-FFF2-40B4-BE49-F238E27FC236}">
                      <a16:creationId xmlns:a16="http://schemas.microsoft.com/office/drawing/2014/main" id="{96B81CDF-6260-21DA-E858-E3E0EB53094A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9040462" y="4356854"/>
                  <a:ext cx="75960" cy="12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6">
              <p14:nvContentPartPr>
                <p14:cNvPr id="164" name="Input penna 163">
                  <a:extLst>
                    <a:ext uri="{FF2B5EF4-FFF2-40B4-BE49-F238E27FC236}">
                      <a16:creationId xmlns:a16="http://schemas.microsoft.com/office/drawing/2014/main" id="{B4F2E6DB-B1DF-340B-FFE9-2D6DAACD3E6E}"/>
                    </a:ext>
                  </a:extLst>
                </p14:cNvPr>
                <p14:cNvContentPartPr/>
                <p14:nvPr/>
              </p14:nvContentPartPr>
              <p14:xfrm>
                <a:off x="9093742" y="4363334"/>
                <a:ext cx="86760" cy="140760"/>
              </p14:xfrm>
            </p:contentPart>
          </mc:Choice>
          <mc:Fallback>
            <p:pic>
              <p:nvPicPr>
                <p:cNvPr id="164" name="Input penna 163">
                  <a:extLst>
                    <a:ext uri="{FF2B5EF4-FFF2-40B4-BE49-F238E27FC236}">
                      <a16:creationId xmlns:a16="http://schemas.microsoft.com/office/drawing/2014/main" id="{B4F2E6DB-B1DF-340B-FFE9-2D6DAACD3E6E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9086542" y="4355774"/>
                  <a:ext cx="10188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8">
              <p14:nvContentPartPr>
                <p14:cNvPr id="165" name="Input penna 164">
                  <a:extLst>
                    <a:ext uri="{FF2B5EF4-FFF2-40B4-BE49-F238E27FC236}">
                      <a16:creationId xmlns:a16="http://schemas.microsoft.com/office/drawing/2014/main" id="{F271684F-1E91-7AC8-527C-83848DD9DC1C}"/>
                    </a:ext>
                  </a:extLst>
                </p14:cNvPr>
                <p14:cNvContentPartPr/>
                <p14:nvPr/>
              </p14:nvContentPartPr>
              <p14:xfrm>
                <a:off x="9212542" y="4407614"/>
                <a:ext cx="66240" cy="73800"/>
              </p14:xfrm>
            </p:contentPart>
          </mc:Choice>
          <mc:Fallback>
            <p:pic>
              <p:nvPicPr>
                <p:cNvPr id="165" name="Input penna 164">
                  <a:extLst>
                    <a:ext uri="{FF2B5EF4-FFF2-40B4-BE49-F238E27FC236}">
                      <a16:creationId xmlns:a16="http://schemas.microsoft.com/office/drawing/2014/main" id="{F271684F-1E91-7AC8-527C-83848DD9DC1C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9205342" y="4400054"/>
                  <a:ext cx="81360" cy="8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0">
              <p14:nvContentPartPr>
                <p14:cNvPr id="166" name="Input penna 165">
                  <a:extLst>
                    <a:ext uri="{FF2B5EF4-FFF2-40B4-BE49-F238E27FC236}">
                      <a16:creationId xmlns:a16="http://schemas.microsoft.com/office/drawing/2014/main" id="{071CF82C-B6DD-D5C1-F312-06A1704626BF}"/>
                    </a:ext>
                  </a:extLst>
                </p14:cNvPr>
                <p14:cNvContentPartPr/>
                <p14:nvPr/>
              </p14:nvContentPartPr>
              <p14:xfrm>
                <a:off x="9333502" y="4398614"/>
                <a:ext cx="42480" cy="156960"/>
              </p14:xfrm>
            </p:contentPart>
          </mc:Choice>
          <mc:Fallback>
            <p:pic>
              <p:nvPicPr>
                <p:cNvPr id="166" name="Input penna 165">
                  <a:extLst>
                    <a:ext uri="{FF2B5EF4-FFF2-40B4-BE49-F238E27FC236}">
                      <a16:creationId xmlns:a16="http://schemas.microsoft.com/office/drawing/2014/main" id="{071CF82C-B6DD-D5C1-F312-06A1704626BF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9325942" y="4391054"/>
                  <a:ext cx="57600" cy="17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2">
              <p14:nvContentPartPr>
                <p14:cNvPr id="167" name="Input penna 166">
                  <a:extLst>
                    <a:ext uri="{FF2B5EF4-FFF2-40B4-BE49-F238E27FC236}">
                      <a16:creationId xmlns:a16="http://schemas.microsoft.com/office/drawing/2014/main" id="{C26F334C-9B6C-5C5C-E25F-84451421C52B}"/>
                    </a:ext>
                  </a:extLst>
                </p14:cNvPr>
                <p14:cNvContentPartPr/>
                <p14:nvPr/>
              </p14:nvContentPartPr>
              <p14:xfrm>
                <a:off x="9412342" y="4432814"/>
                <a:ext cx="39600" cy="89280"/>
              </p14:xfrm>
            </p:contentPart>
          </mc:Choice>
          <mc:Fallback>
            <p:pic>
              <p:nvPicPr>
                <p:cNvPr id="167" name="Input penna 166">
                  <a:extLst>
                    <a:ext uri="{FF2B5EF4-FFF2-40B4-BE49-F238E27FC236}">
                      <a16:creationId xmlns:a16="http://schemas.microsoft.com/office/drawing/2014/main" id="{C26F334C-9B6C-5C5C-E25F-84451421C52B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9404782" y="4425254"/>
                  <a:ext cx="54360" cy="1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4">
              <p14:nvContentPartPr>
                <p14:cNvPr id="168" name="Input penna 167">
                  <a:extLst>
                    <a:ext uri="{FF2B5EF4-FFF2-40B4-BE49-F238E27FC236}">
                      <a16:creationId xmlns:a16="http://schemas.microsoft.com/office/drawing/2014/main" id="{973BD9AF-FE1E-A1B3-2687-09BE35FB051D}"/>
                    </a:ext>
                  </a:extLst>
                </p14:cNvPr>
                <p14:cNvContentPartPr/>
                <p14:nvPr/>
              </p14:nvContentPartPr>
              <p14:xfrm>
                <a:off x="9513862" y="4290974"/>
                <a:ext cx="39960" cy="199800"/>
              </p14:xfrm>
            </p:contentPart>
          </mc:Choice>
          <mc:Fallback>
            <p:pic>
              <p:nvPicPr>
                <p:cNvPr id="168" name="Input penna 167">
                  <a:extLst>
                    <a:ext uri="{FF2B5EF4-FFF2-40B4-BE49-F238E27FC236}">
                      <a16:creationId xmlns:a16="http://schemas.microsoft.com/office/drawing/2014/main" id="{973BD9AF-FE1E-A1B3-2687-09BE35FB051D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9506302" y="4283414"/>
                  <a:ext cx="55080" cy="21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6">
              <p14:nvContentPartPr>
                <p14:cNvPr id="169" name="Input penna 168">
                  <a:extLst>
                    <a:ext uri="{FF2B5EF4-FFF2-40B4-BE49-F238E27FC236}">
                      <a16:creationId xmlns:a16="http://schemas.microsoft.com/office/drawing/2014/main" id="{E1C82AE6-1792-466B-083E-420DCE96F5A4}"/>
                    </a:ext>
                  </a:extLst>
                </p14:cNvPr>
                <p14:cNvContentPartPr/>
                <p14:nvPr/>
              </p14:nvContentPartPr>
              <p14:xfrm>
                <a:off x="9524662" y="4431734"/>
                <a:ext cx="30600" cy="3960"/>
              </p14:xfrm>
            </p:contentPart>
          </mc:Choice>
          <mc:Fallback>
            <p:pic>
              <p:nvPicPr>
                <p:cNvPr id="169" name="Input penna 168">
                  <a:extLst>
                    <a:ext uri="{FF2B5EF4-FFF2-40B4-BE49-F238E27FC236}">
                      <a16:creationId xmlns:a16="http://schemas.microsoft.com/office/drawing/2014/main" id="{E1C82AE6-1792-466B-083E-420DCE96F5A4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9517102" y="4424174"/>
                  <a:ext cx="4572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8">
              <p14:nvContentPartPr>
                <p14:cNvPr id="170" name="Input penna 169">
                  <a:extLst>
                    <a:ext uri="{FF2B5EF4-FFF2-40B4-BE49-F238E27FC236}">
                      <a16:creationId xmlns:a16="http://schemas.microsoft.com/office/drawing/2014/main" id="{F09F436A-8D8F-DBD4-BD4F-D1A0EDFB909F}"/>
                    </a:ext>
                  </a:extLst>
                </p14:cNvPr>
                <p14:cNvContentPartPr/>
                <p14:nvPr/>
              </p14:nvContentPartPr>
              <p14:xfrm>
                <a:off x="9600262" y="4414454"/>
                <a:ext cx="10800" cy="79560"/>
              </p14:xfrm>
            </p:contentPart>
          </mc:Choice>
          <mc:Fallback>
            <p:pic>
              <p:nvPicPr>
                <p:cNvPr id="170" name="Input penna 169">
                  <a:extLst>
                    <a:ext uri="{FF2B5EF4-FFF2-40B4-BE49-F238E27FC236}">
                      <a16:creationId xmlns:a16="http://schemas.microsoft.com/office/drawing/2014/main" id="{F09F436A-8D8F-DBD4-BD4F-D1A0EDFB909F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9592702" y="4406894"/>
                  <a:ext cx="25920" cy="9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0">
              <p14:nvContentPartPr>
                <p14:cNvPr id="171" name="Input penna 170">
                  <a:extLst>
                    <a:ext uri="{FF2B5EF4-FFF2-40B4-BE49-F238E27FC236}">
                      <a16:creationId xmlns:a16="http://schemas.microsoft.com/office/drawing/2014/main" id="{A0351B03-CDCF-6D80-0324-C8DCC3388EFA}"/>
                    </a:ext>
                  </a:extLst>
                </p14:cNvPr>
                <p14:cNvContentPartPr/>
                <p14:nvPr/>
              </p14:nvContentPartPr>
              <p14:xfrm>
                <a:off x="9660382" y="4448294"/>
                <a:ext cx="39600" cy="43560"/>
              </p14:xfrm>
            </p:contentPart>
          </mc:Choice>
          <mc:Fallback>
            <p:pic>
              <p:nvPicPr>
                <p:cNvPr id="171" name="Input penna 170">
                  <a:extLst>
                    <a:ext uri="{FF2B5EF4-FFF2-40B4-BE49-F238E27FC236}">
                      <a16:creationId xmlns:a16="http://schemas.microsoft.com/office/drawing/2014/main" id="{A0351B03-CDCF-6D80-0324-C8DCC3388EFA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9652822" y="4440734"/>
                  <a:ext cx="54360" cy="5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2">
              <p14:nvContentPartPr>
                <p14:cNvPr id="172" name="Input penna 171">
                  <a:extLst>
                    <a:ext uri="{FF2B5EF4-FFF2-40B4-BE49-F238E27FC236}">
                      <a16:creationId xmlns:a16="http://schemas.microsoft.com/office/drawing/2014/main" id="{A64B29C7-4D5C-93CC-284D-4FEFCA4CEC43}"/>
                    </a:ext>
                  </a:extLst>
                </p14:cNvPr>
                <p14:cNvContentPartPr/>
                <p14:nvPr/>
              </p14:nvContentPartPr>
              <p14:xfrm>
                <a:off x="9662542" y="4445774"/>
                <a:ext cx="55800" cy="140040"/>
              </p14:xfrm>
            </p:contentPart>
          </mc:Choice>
          <mc:Fallback>
            <p:pic>
              <p:nvPicPr>
                <p:cNvPr id="172" name="Input penna 171">
                  <a:extLst>
                    <a:ext uri="{FF2B5EF4-FFF2-40B4-BE49-F238E27FC236}">
                      <a16:creationId xmlns:a16="http://schemas.microsoft.com/office/drawing/2014/main" id="{A64B29C7-4D5C-93CC-284D-4FEFCA4CEC43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9654982" y="4438214"/>
                  <a:ext cx="70920" cy="155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14">
            <p14:nvContentPartPr>
              <p14:cNvPr id="175" name="Input penna 174">
                <a:extLst>
                  <a:ext uri="{FF2B5EF4-FFF2-40B4-BE49-F238E27FC236}">
                    <a16:creationId xmlns:a16="http://schemas.microsoft.com/office/drawing/2014/main" id="{93183F8A-7613-4382-3C26-B128EACDE7A1}"/>
                  </a:ext>
                </a:extLst>
              </p14:cNvPr>
              <p14:cNvContentPartPr/>
              <p14:nvPr/>
            </p14:nvContentPartPr>
            <p14:xfrm>
              <a:off x="5308476" y="5086381"/>
              <a:ext cx="753120" cy="77760"/>
            </p14:xfrm>
          </p:contentPart>
        </mc:Choice>
        <mc:Fallback>
          <p:pic>
            <p:nvPicPr>
              <p:cNvPr id="175" name="Input penna 174">
                <a:extLst>
                  <a:ext uri="{FF2B5EF4-FFF2-40B4-BE49-F238E27FC236}">
                    <a16:creationId xmlns:a16="http://schemas.microsoft.com/office/drawing/2014/main" id="{93183F8A-7613-4382-3C26-B128EACDE7A1}"/>
                  </a:ext>
                </a:extLst>
              </p:cNvPr>
              <p:cNvPicPr/>
              <p:nvPr/>
            </p:nvPicPr>
            <p:blipFill>
              <a:blip r:embed="rId215"/>
              <a:stretch>
                <a:fillRect/>
              </a:stretch>
            </p:blipFill>
            <p:spPr>
              <a:xfrm>
                <a:off x="5300916" y="5078821"/>
                <a:ext cx="768240" cy="9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6">
            <p14:nvContentPartPr>
              <p14:cNvPr id="176" name="Input penna 175">
                <a:extLst>
                  <a:ext uri="{FF2B5EF4-FFF2-40B4-BE49-F238E27FC236}">
                    <a16:creationId xmlns:a16="http://schemas.microsoft.com/office/drawing/2014/main" id="{1705DCAF-16FE-23CD-CE57-5692D6F899F1}"/>
                  </a:ext>
                </a:extLst>
              </p14:cNvPr>
              <p14:cNvContentPartPr/>
              <p14:nvPr/>
            </p14:nvContentPartPr>
            <p14:xfrm>
              <a:off x="3406613" y="6022021"/>
              <a:ext cx="164880" cy="36000"/>
            </p14:xfrm>
          </p:contentPart>
        </mc:Choice>
        <mc:Fallback>
          <p:pic>
            <p:nvPicPr>
              <p:cNvPr id="176" name="Input penna 175">
                <a:extLst>
                  <a:ext uri="{FF2B5EF4-FFF2-40B4-BE49-F238E27FC236}">
                    <a16:creationId xmlns:a16="http://schemas.microsoft.com/office/drawing/2014/main" id="{1705DCAF-16FE-23CD-CE57-5692D6F899F1}"/>
                  </a:ext>
                </a:extLst>
              </p:cNvPr>
              <p:cNvPicPr/>
              <p:nvPr/>
            </p:nvPicPr>
            <p:blipFill>
              <a:blip r:embed="rId217"/>
              <a:stretch>
                <a:fillRect/>
              </a:stretch>
            </p:blipFill>
            <p:spPr>
              <a:xfrm>
                <a:off x="3399053" y="6014461"/>
                <a:ext cx="180000" cy="50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91865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75F0AA-7901-3029-E6A3-343133C0E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D1E3B84-718F-34CA-759E-BDE0978DC3D4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1DB641-3549-FEFB-EC1E-F696AD88DB9E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3AEC920-2CC3-9F50-FC02-B5CAC766E467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00C6088E-611A-C7E4-E0D3-872FA71BD789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823892BA-0BAE-3776-F3A9-6B3CB505B1C5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4FDAE4B0-3AF2-7F54-CDDA-366A050C8753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A2918677-18E4-E2BC-4D2C-F3E236B39B3E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73C351CD-E44B-2476-843B-34C6645125E3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B9876998-11F9-C65F-2423-6F0C96379557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33A9063E-D62F-6DCE-9221-8EB7BD393801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E73C59AE-68A9-BCED-FA71-06B526235994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5A61147A-D128-A441-0C07-573B9F0424AD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FF124191-EC2A-1D92-D54F-DA257AE614BB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4A0043CB-7553-B8DA-A65F-30E4CE818E3D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EAFB73A6-D196-E7D4-78B8-359B580DBFD7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3B53677F-8DCB-3CFC-B487-61814D0E4FAB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8663A234-03C2-BD76-56CB-E4AA69445E0B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A800668E-5A19-0752-4AD4-7590653EEFBF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E1DDBC60-978B-74E0-9E77-178C46549B07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095433B0-39B2-8989-BF2D-8C6BB8F75917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A028CB4A-BECF-FFFF-31DE-E6BFF615B6B0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D7B4AC0E-AB47-331A-F458-CE158D57AF49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06ACE3D0-5A47-4E1F-12FA-7B1E8281CAE7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570E3358-3D81-3BC0-328A-9D2AC1232081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EDCE1F9F-EAAF-C090-6176-799AC92F087D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3D6CECB8-0A85-9ED2-E04E-8513487014CD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9D6D52D3-CDF6-ADB8-2292-FBFF93BAE8C1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3FA8A377-E774-F87A-BCD2-FE71751245B5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AD4A3F64-6EA3-E16E-3525-D3AC57BF9436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F42B965C-608C-6E46-21AF-B9626D785EB4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F42B1924-6BD4-EFE8-9F14-181E324DE354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9363A1E1-4098-3F3D-193F-D03596EF9CA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4940BAB7-3E63-7969-2E4C-B6FFAB972C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231DD938-8FB8-738A-3471-B7BC2129EA33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3A9E5DB-91EB-F240-FF58-F10E467B3F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AE6A04E7-7084-1BCC-982A-5140659115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BA6D5704-3044-6ECA-F921-0E3696A6AD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100" y="1181100"/>
            <a:ext cx="7772400" cy="448115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247FE201-4FF2-C004-6249-D09582EF19EF}"/>
                  </a:ext>
                </a:extLst>
              </p14:cNvPr>
              <p14:cNvContentPartPr/>
              <p14:nvPr/>
            </p14:nvContentPartPr>
            <p14:xfrm>
              <a:off x="4011929" y="2471212"/>
              <a:ext cx="541080" cy="57600"/>
            </p14:xfrm>
          </p:contentPart>
        </mc:Choice>
        <mc:Fallback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247FE201-4FF2-C004-6249-D09582EF19E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001129" y="2460412"/>
                <a:ext cx="562320" cy="78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0" name="Input penna 9">
                <a:extLst>
                  <a:ext uri="{FF2B5EF4-FFF2-40B4-BE49-F238E27FC236}">
                    <a16:creationId xmlns:a16="http://schemas.microsoft.com/office/drawing/2014/main" id="{234F9F80-0E79-4E04-5B91-77D738AF9024}"/>
                  </a:ext>
                </a:extLst>
              </p14:cNvPr>
              <p14:cNvContentPartPr/>
              <p14:nvPr/>
            </p14:nvContentPartPr>
            <p14:xfrm>
              <a:off x="4606649" y="2887732"/>
              <a:ext cx="797400" cy="52200"/>
            </p14:xfrm>
          </p:contentPart>
        </mc:Choice>
        <mc:Fallback>
          <p:pic>
            <p:nvPicPr>
              <p:cNvPr id="10" name="Input penna 9">
                <a:extLst>
                  <a:ext uri="{FF2B5EF4-FFF2-40B4-BE49-F238E27FC236}">
                    <a16:creationId xmlns:a16="http://schemas.microsoft.com/office/drawing/2014/main" id="{234F9F80-0E79-4E04-5B91-77D738AF9024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595849" y="2877292"/>
                <a:ext cx="818640" cy="73440"/>
              </a:xfrm>
              <a:prstGeom prst="rect">
                <a:avLst/>
              </a:prstGeom>
            </p:spPr>
          </p:pic>
        </mc:Fallback>
      </mc:AlternateContent>
      <p:grpSp>
        <p:nvGrpSpPr>
          <p:cNvPr id="61" name="Gruppo 60">
            <a:extLst>
              <a:ext uri="{FF2B5EF4-FFF2-40B4-BE49-F238E27FC236}">
                <a16:creationId xmlns:a16="http://schemas.microsoft.com/office/drawing/2014/main" id="{21D9CA71-05AF-E28C-22A7-A20BCD21BDC2}"/>
              </a:ext>
            </a:extLst>
          </p:cNvPr>
          <p:cNvGrpSpPr/>
          <p:nvPr/>
        </p:nvGrpSpPr>
        <p:grpSpPr>
          <a:xfrm>
            <a:off x="3212729" y="2889892"/>
            <a:ext cx="1263600" cy="359640"/>
            <a:chOff x="3212729" y="2889892"/>
            <a:chExt cx="1263600" cy="359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AC8813E1-2356-C77F-8C6B-2A0E623F5934}"/>
                    </a:ext>
                  </a:extLst>
                </p14:cNvPr>
                <p14:cNvContentPartPr/>
                <p14:nvPr/>
              </p14:nvContentPartPr>
              <p14:xfrm>
                <a:off x="3212729" y="2903212"/>
                <a:ext cx="145080" cy="1224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AC8813E1-2356-C77F-8C6B-2A0E623F5934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3202289" y="2892412"/>
                  <a:ext cx="16632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E6E98047-D63F-21D8-FE8E-FEA6A1959EFC}"/>
                    </a:ext>
                  </a:extLst>
                </p14:cNvPr>
                <p14:cNvContentPartPr/>
                <p14:nvPr/>
              </p14:nvContentPartPr>
              <p14:xfrm>
                <a:off x="3256289" y="2889892"/>
                <a:ext cx="44640" cy="10512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E6E98047-D63F-21D8-FE8E-FEA6A1959EFC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3245849" y="2879092"/>
                  <a:ext cx="6588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ED51D585-A825-7360-0D7D-5FEC41193762}"/>
                    </a:ext>
                  </a:extLst>
                </p14:cNvPr>
                <p14:cNvContentPartPr/>
                <p14:nvPr/>
              </p14:nvContentPartPr>
              <p14:xfrm>
                <a:off x="3298049" y="2927332"/>
                <a:ext cx="43920" cy="7092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ED51D585-A825-7360-0D7D-5FEC41193762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3287249" y="2916532"/>
                  <a:ext cx="65160" cy="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BD0912B9-CE34-339E-75DF-CE4641F9B2DA}"/>
                    </a:ext>
                  </a:extLst>
                </p14:cNvPr>
                <p14:cNvContentPartPr/>
                <p14:nvPr/>
              </p14:nvContentPartPr>
              <p14:xfrm>
                <a:off x="3385889" y="2919052"/>
                <a:ext cx="69480" cy="11988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BD0912B9-CE34-339E-75DF-CE4641F9B2DA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3375089" y="2908612"/>
                  <a:ext cx="9072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CAD850AD-9BA8-8EE9-71B8-88EB1AB98079}"/>
                    </a:ext>
                  </a:extLst>
                </p14:cNvPr>
                <p14:cNvContentPartPr/>
                <p14:nvPr/>
              </p14:nvContentPartPr>
              <p14:xfrm>
                <a:off x="3545369" y="2907892"/>
                <a:ext cx="72000" cy="8424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CAD850AD-9BA8-8EE9-71B8-88EB1AB98079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3534569" y="2897092"/>
                  <a:ext cx="93240" cy="10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935AEE9B-DBBD-2EB2-0FC7-D9EDBA5EC631}"/>
                    </a:ext>
                  </a:extLst>
                </p14:cNvPr>
                <p14:cNvContentPartPr/>
                <p14:nvPr/>
              </p14:nvContentPartPr>
              <p14:xfrm>
                <a:off x="3528089" y="3037132"/>
                <a:ext cx="92520" cy="2376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935AEE9B-DBBD-2EB2-0FC7-D9EDBA5EC631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3517289" y="3026692"/>
                  <a:ext cx="11376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926450F9-C633-9722-9D9F-3CBAA6AB0F57}"/>
                    </a:ext>
                  </a:extLst>
                </p14:cNvPr>
                <p14:cNvContentPartPr/>
                <p14:nvPr/>
              </p14:nvContentPartPr>
              <p14:xfrm>
                <a:off x="3528809" y="3121732"/>
                <a:ext cx="118440" cy="6048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926450F9-C633-9722-9D9F-3CBAA6AB0F57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3518009" y="3111292"/>
                  <a:ext cx="139680" cy="8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A45E12D0-03B1-615A-E05D-B25B46E2518D}"/>
                    </a:ext>
                  </a:extLst>
                </p14:cNvPr>
                <p14:cNvContentPartPr/>
                <p14:nvPr/>
              </p14:nvContentPartPr>
              <p14:xfrm>
                <a:off x="3819689" y="2988532"/>
                <a:ext cx="73440" cy="90360"/>
              </p14:xfrm>
            </p:contentPart>
          </mc:Choice>
          <mc:Fallback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A45E12D0-03B1-615A-E05D-B25B46E2518D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3808889" y="2978092"/>
                  <a:ext cx="9468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B3DA8309-3714-EE0E-C10A-CE205F480CF9}"/>
                    </a:ext>
                  </a:extLst>
                </p14:cNvPr>
                <p14:cNvContentPartPr/>
                <p14:nvPr/>
              </p14:nvContentPartPr>
              <p14:xfrm>
                <a:off x="3933089" y="2977732"/>
                <a:ext cx="19440" cy="108360"/>
              </p14:xfrm>
            </p:contentPart>
          </mc:Choice>
          <mc:Fallback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B3DA8309-3714-EE0E-C10A-CE205F480CF9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3922289" y="2967292"/>
                  <a:ext cx="40680" cy="12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249B7195-F669-9A68-9AA9-8E7668EF6F4E}"/>
                    </a:ext>
                  </a:extLst>
                </p14:cNvPr>
                <p14:cNvContentPartPr/>
                <p14:nvPr/>
              </p14:nvContentPartPr>
              <p14:xfrm>
                <a:off x="3879089" y="3115252"/>
                <a:ext cx="25920" cy="7704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249B7195-F669-9A68-9AA9-8E7668EF6F4E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3868649" y="3104452"/>
                  <a:ext cx="47160" cy="9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D2ACF993-97F0-1404-1510-FE175FDF8C7E}"/>
                    </a:ext>
                  </a:extLst>
                </p14:cNvPr>
                <p14:cNvContentPartPr/>
                <p14:nvPr/>
              </p14:nvContentPartPr>
              <p14:xfrm>
                <a:off x="3884489" y="3111292"/>
                <a:ext cx="72720" cy="12240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D2ACF993-97F0-1404-1510-FE175FDF8C7E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3873689" y="3100492"/>
                  <a:ext cx="93960" cy="14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26E18B80-4216-55A3-93EE-01DF75F3A72D}"/>
                    </a:ext>
                  </a:extLst>
                </p14:cNvPr>
                <p14:cNvContentPartPr/>
                <p14:nvPr/>
              </p14:nvContentPartPr>
              <p14:xfrm>
                <a:off x="4133609" y="2945692"/>
                <a:ext cx="2880" cy="61560"/>
              </p14:xfrm>
            </p:contentPart>
          </mc:Choice>
          <mc:Fallback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26E18B80-4216-55A3-93EE-01DF75F3A72D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4122809" y="2935252"/>
                  <a:ext cx="24120" cy="8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7326AFF3-D777-5501-365A-BC0E0BFCC3D6}"/>
                    </a:ext>
                  </a:extLst>
                </p14:cNvPr>
                <p14:cNvContentPartPr/>
                <p14:nvPr/>
              </p14:nvContentPartPr>
              <p14:xfrm>
                <a:off x="4046489" y="3029212"/>
                <a:ext cx="91440" cy="2520"/>
              </p14:xfrm>
            </p:contentPart>
          </mc:Choice>
          <mc:Fallback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7326AFF3-D777-5501-365A-BC0E0BFCC3D6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4035689" y="3018412"/>
                  <a:ext cx="11268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8BE8CAE4-E909-4889-EA08-DE7C788BE6B9}"/>
                    </a:ext>
                  </a:extLst>
                </p14:cNvPr>
                <p14:cNvContentPartPr/>
                <p14:nvPr/>
              </p14:nvContentPartPr>
              <p14:xfrm>
                <a:off x="4073489" y="3038572"/>
                <a:ext cx="51120" cy="66960"/>
              </p14:xfrm>
            </p:contentPart>
          </mc:Choice>
          <mc:Fallback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8BE8CAE4-E909-4889-EA08-DE7C788BE6B9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4062689" y="3027772"/>
                  <a:ext cx="72360" cy="8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0B88F6EC-0B62-6FCB-F296-82ECBBE3B6E3}"/>
                    </a:ext>
                  </a:extLst>
                </p14:cNvPr>
                <p14:cNvContentPartPr/>
                <p14:nvPr/>
              </p14:nvContentPartPr>
              <p14:xfrm>
                <a:off x="4104809" y="3047932"/>
                <a:ext cx="56880" cy="52920"/>
              </p14:xfrm>
            </p:contentPart>
          </mc:Choice>
          <mc:Fallback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0B88F6EC-0B62-6FCB-F296-82ECBBE3B6E3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4094009" y="3037132"/>
                  <a:ext cx="78120" cy="7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E623AC57-0304-E11F-76F1-CA5B7B304B53}"/>
                    </a:ext>
                  </a:extLst>
                </p14:cNvPr>
                <p14:cNvContentPartPr/>
                <p14:nvPr/>
              </p14:nvContentPartPr>
              <p14:xfrm>
                <a:off x="4240529" y="3014452"/>
                <a:ext cx="13320" cy="69120"/>
              </p14:xfrm>
            </p:contentPart>
          </mc:Choice>
          <mc:Fallback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E623AC57-0304-E11F-76F1-CA5B7B304B53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4230089" y="3004012"/>
                  <a:ext cx="34560" cy="9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43" name="Input penna 42">
                  <a:extLst>
                    <a:ext uri="{FF2B5EF4-FFF2-40B4-BE49-F238E27FC236}">
                      <a16:creationId xmlns:a16="http://schemas.microsoft.com/office/drawing/2014/main" id="{51BE8DAE-982A-613B-FFAE-2891328383B0}"/>
                    </a:ext>
                  </a:extLst>
                </p14:cNvPr>
                <p14:cNvContentPartPr/>
                <p14:nvPr/>
              </p14:nvContentPartPr>
              <p14:xfrm>
                <a:off x="4357169" y="2955772"/>
                <a:ext cx="78480" cy="115200"/>
              </p14:xfrm>
            </p:contentPart>
          </mc:Choice>
          <mc:Fallback>
            <p:pic>
              <p:nvPicPr>
                <p:cNvPr id="43" name="Input penna 42">
                  <a:extLst>
                    <a:ext uri="{FF2B5EF4-FFF2-40B4-BE49-F238E27FC236}">
                      <a16:creationId xmlns:a16="http://schemas.microsoft.com/office/drawing/2014/main" id="{51BE8DAE-982A-613B-FFAE-2891328383B0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4346729" y="2945332"/>
                  <a:ext cx="99720" cy="13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7A16C002-EE27-65CA-A6DC-45B822E3FE56}"/>
                    </a:ext>
                  </a:extLst>
                </p14:cNvPr>
                <p14:cNvContentPartPr/>
                <p14:nvPr/>
              </p14:nvContentPartPr>
              <p14:xfrm>
                <a:off x="4321529" y="3091132"/>
                <a:ext cx="85680" cy="21600"/>
              </p14:xfrm>
            </p:contentPart>
          </mc:Choice>
          <mc:Fallback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7A16C002-EE27-65CA-A6DC-45B822E3FE56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4310729" y="3080692"/>
                  <a:ext cx="10692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59" name="Input penna 58">
                  <a:extLst>
                    <a:ext uri="{FF2B5EF4-FFF2-40B4-BE49-F238E27FC236}">
                      <a16:creationId xmlns:a16="http://schemas.microsoft.com/office/drawing/2014/main" id="{24FD9CBF-0B05-44E1-4626-4DE893BAC763}"/>
                    </a:ext>
                  </a:extLst>
                </p14:cNvPr>
                <p14:cNvContentPartPr/>
                <p14:nvPr/>
              </p14:nvContentPartPr>
              <p14:xfrm>
                <a:off x="4346369" y="3150532"/>
                <a:ext cx="129960" cy="99000"/>
              </p14:xfrm>
            </p:contentPart>
          </mc:Choice>
          <mc:Fallback>
            <p:pic>
              <p:nvPicPr>
                <p:cNvPr id="59" name="Input penna 58">
                  <a:extLst>
                    <a:ext uri="{FF2B5EF4-FFF2-40B4-BE49-F238E27FC236}">
                      <a16:creationId xmlns:a16="http://schemas.microsoft.com/office/drawing/2014/main" id="{24FD9CBF-0B05-44E1-4626-4DE893BAC763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4335569" y="3140092"/>
                  <a:ext cx="151200" cy="120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2" name="Gruppo 101">
            <a:extLst>
              <a:ext uri="{FF2B5EF4-FFF2-40B4-BE49-F238E27FC236}">
                <a16:creationId xmlns:a16="http://schemas.microsoft.com/office/drawing/2014/main" id="{5ADA1F4C-2E35-2AC1-0044-65C286B572BB}"/>
              </a:ext>
            </a:extLst>
          </p:cNvPr>
          <p:cNvGrpSpPr/>
          <p:nvPr/>
        </p:nvGrpSpPr>
        <p:grpSpPr>
          <a:xfrm>
            <a:off x="4709609" y="2921729"/>
            <a:ext cx="1778634" cy="285323"/>
            <a:chOff x="4709609" y="2921729"/>
            <a:chExt cx="1778634" cy="285323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62" name="Input penna 61">
                  <a:extLst>
                    <a:ext uri="{FF2B5EF4-FFF2-40B4-BE49-F238E27FC236}">
                      <a16:creationId xmlns:a16="http://schemas.microsoft.com/office/drawing/2014/main" id="{20A8B9C8-7546-F90D-7B30-5BA084AE5BD8}"/>
                    </a:ext>
                  </a:extLst>
                </p14:cNvPr>
                <p14:cNvContentPartPr/>
                <p14:nvPr/>
              </p14:nvContentPartPr>
              <p14:xfrm>
                <a:off x="4709609" y="2957212"/>
                <a:ext cx="118080" cy="20520"/>
              </p14:xfrm>
            </p:contentPart>
          </mc:Choice>
          <mc:Fallback>
            <p:pic>
              <p:nvPicPr>
                <p:cNvPr id="62" name="Input penna 61">
                  <a:extLst>
                    <a:ext uri="{FF2B5EF4-FFF2-40B4-BE49-F238E27FC236}">
                      <a16:creationId xmlns:a16="http://schemas.microsoft.com/office/drawing/2014/main" id="{20A8B9C8-7546-F90D-7B30-5BA084AE5BD8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4699169" y="2946412"/>
                  <a:ext cx="13932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63" name="Input penna 62">
                  <a:extLst>
                    <a:ext uri="{FF2B5EF4-FFF2-40B4-BE49-F238E27FC236}">
                      <a16:creationId xmlns:a16="http://schemas.microsoft.com/office/drawing/2014/main" id="{BBCE6578-AE1A-664F-3FB9-268CF5169500}"/>
                    </a:ext>
                  </a:extLst>
                </p14:cNvPr>
                <p14:cNvContentPartPr/>
                <p14:nvPr/>
              </p14:nvContentPartPr>
              <p14:xfrm>
                <a:off x="4744889" y="2978452"/>
                <a:ext cx="48600" cy="53640"/>
              </p14:xfrm>
            </p:contentPart>
          </mc:Choice>
          <mc:Fallback>
            <p:pic>
              <p:nvPicPr>
                <p:cNvPr id="63" name="Input penna 62">
                  <a:extLst>
                    <a:ext uri="{FF2B5EF4-FFF2-40B4-BE49-F238E27FC236}">
                      <a16:creationId xmlns:a16="http://schemas.microsoft.com/office/drawing/2014/main" id="{BBCE6578-AE1A-664F-3FB9-268CF5169500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4734449" y="2968012"/>
                  <a:ext cx="69840" cy="7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64" name="Input penna 63">
                  <a:extLst>
                    <a:ext uri="{FF2B5EF4-FFF2-40B4-BE49-F238E27FC236}">
                      <a16:creationId xmlns:a16="http://schemas.microsoft.com/office/drawing/2014/main" id="{72D1EA74-F604-582E-849D-0CAE0C652F20}"/>
                    </a:ext>
                  </a:extLst>
                </p14:cNvPr>
                <p14:cNvContentPartPr/>
                <p14:nvPr/>
              </p14:nvContentPartPr>
              <p14:xfrm>
                <a:off x="4767209" y="2983132"/>
                <a:ext cx="55440" cy="51120"/>
              </p14:xfrm>
            </p:contentPart>
          </mc:Choice>
          <mc:Fallback>
            <p:pic>
              <p:nvPicPr>
                <p:cNvPr id="64" name="Input penna 63">
                  <a:extLst>
                    <a:ext uri="{FF2B5EF4-FFF2-40B4-BE49-F238E27FC236}">
                      <a16:creationId xmlns:a16="http://schemas.microsoft.com/office/drawing/2014/main" id="{72D1EA74-F604-582E-849D-0CAE0C652F20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4756769" y="2972692"/>
                  <a:ext cx="76680" cy="7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65" name="Input penna 64">
                  <a:extLst>
                    <a:ext uri="{FF2B5EF4-FFF2-40B4-BE49-F238E27FC236}">
                      <a16:creationId xmlns:a16="http://schemas.microsoft.com/office/drawing/2014/main" id="{B8223B37-2214-7E45-AD51-9C942742D85E}"/>
                    </a:ext>
                  </a:extLst>
                </p14:cNvPr>
                <p14:cNvContentPartPr/>
                <p14:nvPr/>
              </p14:nvContentPartPr>
              <p14:xfrm>
                <a:off x="4807889" y="3040372"/>
                <a:ext cx="1080" cy="23760"/>
              </p14:xfrm>
            </p:contentPart>
          </mc:Choice>
          <mc:Fallback>
            <p:pic>
              <p:nvPicPr>
                <p:cNvPr id="65" name="Input penna 64">
                  <a:extLst>
                    <a:ext uri="{FF2B5EF4-FFF2-40B4-BE49-F238E27FC236}">
                      <a16:creationId xmlns:a16="http://schemas.microsoft.com/office/drawing/2014/main" id="{B8223B37-2214-7E45-AD51-9C942742D85E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4797089" y="3029932"/>
                  <a:ext cx="2232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66" name="Input penna 65">
                  <a:extLst>
                    <a:ext uri="{FF2B5EF4-FFF2-40B4-BE49-F238E27FC236}">
                      <a16:creationId xmlns:a16="http://schemas.microsoft.com/office/drawing/2014/main" id="{27C4CDDC-178E-8AA2-C5CA-528FB82B9E30}"/>
                    </a:ext>
                  </a:extLst>
                </p14:cNvPr>
                <p14:cNvContentPartPr/>
                <p14:nvPr/>
              </p14:nvContentPartPr>
              <p14:xfrm>
                <a:off x="4720049" y="3072412"/>
                <a:ext cx="132480" cy="15120"/>
              </p14:xfrm>
            </p:contentPart>
          </mc:Choice>
          <mc:Fallback>
            <p:pic>
              <p:nvPicPr>
                <p:cNvPr id="66" name="Input penna 65">
                  <a:extLst>
                    <a:ext uri="{FF2B5EF4-FFF2-40B4-BE49-F238E27FC236}">
                      <a16:creationId xmlns:a16="http://schemas.microsoft.com/office/drawing/2014/main" id="{27C4CDDC-178E-8AA2-C5CA-528FB82B9E30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4709249" y="3061972"/>
                  <a:ext cx="15372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67" name="Input penna 66">
                  <a:extLst>
                    <a:ext uri="{FF2B5EF4-FFF2-40B4-BE49-F238E27FC236}">
                      <a16:creationId xmlns:a16="http://schemas.microsoft.com/office/drawing/2014/main" id="{2651ABE3-728C-D53A-26E1-E8EB990DC5AC}"/>
                    </a:ext>
                  </a:extLst>
                </p14:cNvPr>
                <p14:cNvContentPartPr/>
                <p14:nvPr/>
              </p14:nvContentPartPr>
              <p14:xfrm>
                <a:off x="4762169" y="3102652"/>
                <a:ext cx="122040" cy="30240"/>
              </p14:xfrm>
            </p:contentPart>
          </mc:Choice>
          <mc:Fallback>
            <p:pic>
              <p:nvPicPr>
                <p:cNvPr id="67" name="Input penna 66">
                  <a:extLst>
                    <a:ext uri="{FF2B5EF4-FFF2-40B4-BE49-F238E27FC236}">
                      <a16:creationId xmlns:a16="http://schemas.microsoft.com/office/drawing/2014/main" id="{2651ABE3-728C-D53A-26E1-E8EB990DC5AC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4751729" y="3091852"/>
                  <a:ext cx="143280" cy="5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68" name="Input penna 67">
                  <a:extLst>
                    <a:ext uri="{FF2B5EF4-FFF2-40B4-BE49-F238E27FC236}">
                      <a16:creationId xmlns:a16="http://schemas.microsoft.com/office/drawing/2014/main" id="{220E403D-C9C4-24FD-F8C0-AF728CFBFC0A}"/>
                    </a:ext>
                  </a:extLst>
                </p14:cNvPr>
                <p14:cNvContentPartPr/>
                <p14:nvPr/>
              </p14:nvContentPartPr>
              <p14:xfrm>
                <a:off x="4777649" y="3134692"/>
                <a:ext cx="76680" cy="72360"/>
              </p14:xfrm>
            </p:contentPart>
          </mc:Choice>
          <mc:Fallback>
            <p:pic>
              <p:nvPicPr>
                <p:cNvPr id="68" name="Input penna 67">
                  <a:extLst>
                    <a:ext uri="{FF2B5EF4-FFF2-40B4-BE49-F238E27FC236}">
                      <a16:creationId xmlns:a16="http://schemas.microsoft.com/office/drawing/2014/main" id="{220E403D-C9C4-24FD-F8C0-AF728CFBFC0A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4766849" y="3123892"/>
                  <a:ext cx="97920" cy="9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71" name="Input penna 70">
                  <a:extLst>
                    <a:ext uri="{FF2B5EF4-FFF2-40B4-BE49-F238E27FC236}">
                      <a16:creationId xmlns:a16="http://schemas.microsoft.com/office/drawing/2014/main" id="{E77224AB-CCA6-EBC0-8E62-A3582AF43EBE}"/>
                    </a:ext>
                  </a:extLst>
                </p14:cNvPr>
                <p14:cNvContentPartPr/>
                <p14:nvPr/>
              </p14:nvContentPartPr>
              <p14:xfrm>
                <a:off x="4926329" y="2999332"/>
                <a:ext cx="58680" cy="98280"/>
              </p14:xfrm>
            </p:contentPart>
          </mc:Choice>
          <mc:Fallback>
            <p:pic>
              <p:nvPicPr>
                <p:cNvPr id="71" name="Input penna 70">
                  <a:extLst>
                    <a:ext uri="{FF2B5EF4-FFF2-40B4-BE49-F238E27FC236}">
                      <a16:creationId xmlns:a16="http://schemas.microsoft.com/office/drawing/2014/main" id="{E77224AB-CCA6-EBC0-8E62-A3582AF43EBE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4915529" y="2988532"/>
                  <a:ext cx="79920" cy="11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72" name="Input penna 71">
                  <a:extLst>
                    <a:ext uri="{FF2B5EF4-FFF2-40B4-BE49-F238E27FC236}">
                      <a16:creationId xmlns:a16="http://schemas.microsoft.com/office/drawing/2014/main" id="{0F98E3CA-E020-3032-FB6C-4F4B48A2C58E}"/>
                    </a:ext>
                  </a:extLst>
                </p14:cNvPr>
                <p14:cNvContentPartPr/>
                <p14:nvPr/>
              </p14:nvContentPartPr>
              <p14:xfrm>
                <a:off x="5033969" y="2975932"/>
                <a:ext cx="5400" cy="134280"/>
              </p14:xfrm>
            </p:contentPart>
          </mc:Choice>
          <mc:Fallback>
            <p:pic>
              <p:nvPicPr>
                <p:cNvPr id="72" name="Input penna 71">
                  <a:extLst>
                    <a:ext uri="{FF2B5EF4-FFF2-40B4-BE49-F238E27FC236}">
                      <a16:creationId xmlns:a16="http://schemas.microsoft.com/office/drawing/2014/main" id="{0F98E3CA-E020-3032-FB6C-4F4B48A2C58E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5023169" y="2965132"/>
                  <a:ext cx="2664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73" name="Input penna 72">
                  <a:extLst>
                    <a:ext uri="{FF2B5EF4-FFF2-40B4-BE49-F238E27FC236}">
                      <a16:creationId xmlns:a16="http://schemas.microsoft.com/office/drawing/2014/main" id="{215CB803-36DE-05FB-AA94-29E7350BD5F5}"/>
                    </a:ext>
                  </a:extLst>
                </p14:cNvPr>
                <p14:cNvContentPartPr/>
                <p14:nvPr/>
              </p14:nvContentPartPr>
              <p14:xfrm>
                <a:off x="5046929" y="3041812"/>
                <a:ext cx="93240" cy="18360"/>
              </p14:xfrm>
            </p:contentPart>
          </mc:Choice>
          <mc:Fallback>
            <p:pic>
              <p:nvPicPr>
                <p:cNvPr id="73" name="Input penna 72">
                  <a:extLst>
                    <a:ext uri="{FF2B5EF4-FFF2-40B4-BE49-F238E27FC236}">
                      <a16:creationId xmlns:a16="http://schemas.microsoft.com/office/drawing/2014/main" id="{215CB803-36DE-05FB-AA94-29E7350BD5F5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5036129" y="3031372"/>
                  <a:ext cx="11448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74" name="Input penna 73">
                  <a:extLst>
                    <a:ext uri="{FF2B5EF4-FFF2-40B4-BE49-F238E27FC236}">
                      <a16:creationId xmlns:a16="http://schemas.microsoft.com/office/drawing/2014/main" id="{79D464FA-9838-9EB2-B10E-47FDC8B3911F}"/>
                    </a:ext>
                  </a:extLst>
                </p14:cNvPr>
                <p14:cNvContentPartPr/>
                <p14:nvPr/>
              </p14:nvContentPartPr>
              <p14:xfrm>
                <a:off x="5186969" y="2937052"/>
                <a:ext cx="70200" cy="15120"/>
              </p14:xfrm>
            </p:contentPart>
          </mc:Choice>
          <mc:Fallback>
            <p:pic>
              <p:nvPicPr>
                <p:cNvPr id="74" name="Input penna 73">
                  <a:extLst>
                    <a:ext uri="{FF2B5EF4-FFF2-40B4-BE49-F238E27FC236}">
                      <a16:creationId xmlns:a16="http://schemas.microsoft.com/office/drawing/2014/main" id="{79D464FA-9838-9EB2-B10E-47FDC8B3911F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5176529" y="2926612"/>
                  <a:ext cx="9144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75" name="Input penna 74">
                  <a:extLst>
                    <a:ext uri="{FF2B5EF4-FFF2-40B4-BE49-F238E27FC236}">
                      <a16:creationId xmlns:a16="http://schemas.microsoft.com/office/drawing/2014/main" id="{C817AEF8-3CFE-F5E2-E31A-2D471A5C4B07}"/>
                    </a:ext>
                  </a:extLst>
                </p14:cNvPr>
                <p14:cNvContentPartPr/>
                <p14:nvPr/>
              </p14:nvContentPartPr>
              <p14:xfrm>
                <a:off x="5193449" y="3000052"/>
                <a:ext cx="55440" cy="14400"/>
              </p14:xfrm>
            </p:contentPart>
          </mc:Choice>
          <mc:Fallback>
            <p:pic>
              <p:nvPicPr>
                <p:cNvPr id="75" name="Input penna 74">
                  <a:extLst>
                    <a:ext uri="{FF2B5EF4-FFF2-40B4-BE49-F238E27FC236}">
                      <a16:creationId xmlns:a16="http://schemas.microsoft.com/office/drawing/2014/main" id="{C817AEF8-3CFE-F5E2-E31A-2D471A5C4B07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5183009" y="2989252"/>
                  <a:ext cx="7668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76" name="Input penna 75">
                  <a:extLst>
                    <a:ext uri="{FF2B5EF4-FFF2-40B4-BE49-F238E27FC236}">
                      <a16:creationId xmlns:a16="http://schemas.microsoft.com/office/drawing/2014/main" id="{995C950B-B91D-08BE-161F-E61651D9F360}"/>
                    </a:ext>
                  </a:extLst>
                </p14:cNvPr>
                <p14:cNvContentPartPr/>
                <p14:nvPr/>
              </p14:nvContentPartPr>
              <p14:xfrm>
                <a:off x="5201729" y="3045052"/>
                <a:ext cx="51120" cy="42480"/>
              </p14:xfrm>
            </p:contentPart>
          </mc:Choice>
          <mc:Fallback>
            <p:pic>
              <p:nvPicPr>
                <p:cNvPr id="76" name="Input penna 75">
                  <a:extLst>
                    <a:ext uri="{FF2B5EF4-FFF2-40B4-BE49-F238E27FC236}">
                      <a16:creationId xmlns:a16="http://schemas.microsoft.com/office/drawing/2014/main" id="{995C950B-B91D-08BE-161F-E61651D9F360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5191289" y="3034612"/>
                  <a:ext cx="72360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77" name="Input penna 76">
                  <a:extLst>
                    <a:ext uri="{FF2B5EF4-FFF2-40B4-BE49-F238E27FC236}">
                      <a16:creationId xmlns:a16="http://schemas.microsoft.com/office/drawing/2014/main" id="{78DDD652-860D-91E4-2E1C-0C13CD4168F4}"/>
                    </a:ext>
                  </a:extLst>
                </p14:cNvPr>
                <p14:cNvContentPartPr/>
                <p14:nvPr/>
              </p14:nvContentPartPr>
              <p14:xfrm>
                <a:off x="5331329" y="2966572"/>
                <a:ext cx="3600" cy="138240"/>
              </p14:xfrm>
            </p:contentPart>
          </mc:Choice>
          <mc:Fallback>
            <p:pic>
              <p:nvPicPr>
                <p:cNvPr id="77" name="Input penna 76">
                  <a:extLst>
                    <a:ext uri="{FF2B5EF4-FFF2-40B4-BE49-F238E27FC236}">
                      <a16:creationId xmlns:a16="http://schemas.microsoft.com/office/drawing/2014/main" id="{78DDD652-860D-91E4-2E1C-0C13CD4168F4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5320529" y="2955772"/>
                  <a:ext cx="24840" cy="15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78" name="Input penna 77">
                  <a:extLst>
                    <a:ext uri="{FF2B5EF4-FFF2-40B4-BE49-F238E27FC236}">
                      <a16:creationId xmlns:a16="http://schemas.microsoft.com/office/drawing/2014/main" id="{6D005815-92C1-2B6E-D2A1-78366DD330A0}"/>
                    </a:ext>
                  </a:extLst>
                </p14:cNvPr>
                <p14:cNvContentPartPr/>
                <p14:nvPr/>
              </p14:nvContentPartPr>
              <p14:xfrm>
                <a:off x="5332049" y="3037132"/>
                <a:ext cx="51480" cy="16920"/>
              </p14:xfrm>
            </p:contentPart>
          </mc:Choice>
          <mc:Fallback>
            <p:pic>
              <p:nvPicPr>
                <p:cNvPr id="78" name="Input penna 77">
                  <a:extLst>
                    <a:ext uri="{FF2B5EF4-FFF2-40B4-BE49-F238E27FC236}">
                      <a16:creationId xmlns:a16="http://schemas.microsoft.com/office/drawing/2014/main" id="{6D005815-92C1-2B6E-D2A1-78366DD330A0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5321249" y="3026692"/>
                  <a:ext cx="7272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79" name="Input penna 78">
                  <a:extLst>
                    <a:ext uri="{FF2B5EF4-FFF2-40B4-BE49-F238E27FC236}">
                      <a16:creationId xmlns:a16="http://schemas.microsoft.com/office/drawing/2014/main" id="{BF12C7C8-9A45-36B2-4C30-C478044E1597}"/>
                    </a:ext>
                  </a:extLst>
                </p14:cNvPr>
                <p14:cNvContentPartPr/>
                <p14:nvPr/>
              </p14:nvContentPartPr>
              <p14:xfrm>
                <a:off x="5402969" y="2988532"/>
                <a:ext cx="16560" cy="131760"/>
              </p14:xfrm>
            </p:contentPart>
          </mc:Choice>
          <mc:Fallback>
            <p:pic>
              <p:nvPicPr>
                <p:cNvPr id="79" name="Input penna 78">
                  <a:extLst>
                    <a:ext uri="{FF2B5EF4-FFF2-40B4-BE49-F238E27FC236}">
                      <a16:creationId xmlns:a16="http://schemas.microsoft.com/office/drawing/2014/main" id="{BF12C7C8-9A45-36B2-4C30-C478044E1597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5392529" y="2978092"/>
                  <a:ext cx="37800" cy="15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80" name="Input penna 79">
                  <a:extLst>
                    <a:ext uri="{FF2B5EF4-FFF2-40B4-BE49-F238E27FC236}">
                      <a16:creationId xmlns:a16="http://schemas.microsoft.com/office/drawing/2014/main" id="{9B38A607-4441-5467-4415-05B0141C633E}"/>
                    </a:ext>
                  </a:extLst>
                </p14:cNvPr>
                <p14:cNvContentPartPr/>
                <p14:nvPr/>
              </p14:nvContentPartPr>
              <p14:xfrm>
                <a:off x="5509529" y="2982412"/>
                <a:ext cx="81000" cy="75600"/>
              </p14:xfrm>
            </p:contentPart>
          </mc:Choice>
          <mc:Fallback>
            <p:pic>
              <p:nvPicPr>
                <p:cNvPr id="80" name="Input penna 79">
                  <a:extLst>
                    <a:ext uri="{FF2B5EF4-FFF2-40B4-BE49-F238E27FC236}">
                      <a16:creationId xmlns:a16="http://schemas.microsoft.com/office/drawing/2014/main" id="{9B38A607-4441-5467-4415-05B0141C633E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5498729" y="2971972"/>
                  <a:ext cx="102240" cy="9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81" name="Input penna 80">
                  <a:extLst>
                    <a:ext uri="{FF2B5EF4-FFF2-40B4-BE49-F238E27FC236}">
                      <a16:creationId xmlns:a16="http://schemas.microsoft.com/office/drawing/2014/main" id="{3523A1F3-3DCB-6428-231F-DDD918DC8921}"/>
                    </a:ext>
                  </a:extLst>
                </p14:cNvPr>
                <p14:cNvContentPartPr/>
                <p14:nvPr/>
              </p14:nvContentPartPr>
              <p14:xfrm>
                <a:off x="5548409" y="3051172"/>
                <a:ext cx="20880" cy="99720"/>
              </p14:xfrm>
            </p:contentPart>
          </mc:Choice>
          <mc:Fallback>
            <p:pic>
              <p:nvPicPr>
                <p:cNvPr id="81" name="Input penna 80">
                  <a:extLst>
                    <a:ext uri="{FF2B5EF4-FFF2-40B4-BE49-F238E27FC236}">
                      <a16:creationId xmlns:a16="http://schemas.microsoft.com/office/drawing/2014/main" id="{3523A1F3-3DCB-6428-231F-DDD918DC8921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5537969" y="3040732"/>
                  <a:ext cx="4212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82" name="Input penna 81">
                  <a:extLst>
                    <a:ext uri="{FF2B5EF4-FFF2-40B4-BE49-F238E27FC236}">
                      <a16:creationId xmlns:a16="http://schemas.microsoft.com/office/drawing/2014/main" id="{03333038-54E7-03D7-F684-D57EACA429EA}"/>
                    </a:ext>
                  </a:extLst>
                </p14:cNvPr>
                <p14:cNvContentPartPr/>
                <p14:nvPr/>
              </p14:nvContentPartPr>
              <p14:xfrm>
                <a:off x="5604209" y="3091132"/>
                <a:ext cx="11880" cy="45720"/>
              </p14:xfrm>
            </p:contentPart>
          </mc:Choice>
          <mc:Fallback>
            <p:pic>
              <p:nvPicPr>
                <p:cNvPr id="82" name="Input penna 81">
                  <a:extLst>
                    <a:ext uri="{FF2B5EF4-FFF2-40B4-BE49-F238E27FC236}">
                      <a16:creationId xmlns:a16="http://schemas.microsoft.com/office/drawing/2014/main" id="{03333038-54E7-03D7-F684-D57EACA429EA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5593769" y="3080692"/>
                  <a:ext cx="33120" cy="6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83" name="Input penna 82">
                  <a:extLst>
                    <a:ext uri="{FF2B5EF4-FFF2-40B4-BE49-F238E27FC236}">
                      <a16:creationId xmlns:a16="http://schemas.microsoft.com/office/drawing/2014/main" id="{09419BB4-CC15-C701-2530-EA2B50C5D148}"/>
                    </a:ext>
                  </a:extLst>
                </p14:cNvPr>
                <p14:cNvContentPartPr/>
                <p14:nvPr/>
              </p14:nvContentPartPr>
              <p14:xfrm>
                <a:off x="5497289" y="3169252"/>
                <a:ext cx="273960" cy="9720"/>
              </p14:xfrm>
            </p:contentPart>
          </mc:Choice>
          <mc:Fallback>
            <p:pic>
              <p:nvPicPr>
                <p:cNvPr id="83" name="Input penna 82">
                  <a:extLst>
                    <a:ext uri="{FF2B5EF4-FFF2-40B4-BE49-F238E27FC236}">
                      <a16:creationId xmlns:a16="http://schemas.microsoft.com/office/drawing/2014/main" id="{09419BB4-CC15-C701-2530-EA2B50C5D148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5486489" y="3158452"/>
                  <a:ext cx="29520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86" name="Input penna 85">
                  <a:extLst>
                    <a:ext uri="{FF2B5EF4-FFF2-40B4-BE49-F238E27FC236}">
                      <a16:creationId xmlns:a16="http://schemas.microsoft.com/office/drawing/2014/main" id="{ADA77DD1-16F2-66A4-3E58-9ADC72A033C0}"/>
                    </a:ext>
                  </a:extLst>
                </p14:cNvPr>
                <p14:cNvContentPartPr/>
                <p14:nvPr/>
              </p14:nvContentPartPr>
              <p14:xfrm>
                <a:off x="5942123" y="2946929"/>
                <a:ext cx="62640" cy="112320"/>
              </p14:xfrm>
            </p:contentPart>
          </mc:Choice>
          <mc:Fallback>
            <p:pic>
              <p:nvPicPr>
                <p:cNvPr id="86" name="Input penna 85">
                  <a:extLst>
                    <a:ext uri="{FF2B5EF4-FFF2-40B4-BE49-F238E27FC236}">
                      <a16:creationId xmlns:a16="http://schemas.microsoft.com/office/drawing/2014/main" id="{ADA77DD1-16F2-66A4-3E58-9ADC72A033C0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5931323" y="2936489"/>
                  <a:ext cx="8388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87" name="Input penna 86">
                  <a:extLst>
                    <a:ext uri="{FF2B5EF4-FFF2-40B4-BE49-F238E27FC236}">
                      <a16:creationId xmlns:a16="http://schemas.microsoft.com/office/drawing/2014/main" id="{D92D6AD8-5786-C26D-C7B2-8D91597410D8}"/>
                    </a:ext>
                  </a:extLst>
                </p14:cNvPr>
                <p14:cNvContentPartPr/>
                <p14:nvPr/>
              </p14:nvContentPartPr>
              <p14:xfrm>
                <a:off x="5901803" y="3078329"/>
                <a:ext cx="146520" cy="20520"/>
              </p14:xfrm>
            </p:contentPart>
          </mc:Choice>
          <mc:Fallback>
            <p:pic>
              <p:nvPicPr>
                <p:cNvPr id="87" name="Input penna 86">
                  <a:extLst>
                    <a:ext uri="{FF2B5EF4-FFF2-40B4-BE49-F238E27FC236}">
                      <a16:creationId xmlns:a16="http://schemas.microsoft.com/office/drawing/2014/main" id="{D92D6AD8-5786-C26D-C7B2-8D91597410D8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5891003" y="3067529"/>
                  <a:ext cx="16776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88" name="Input penna 87">
                  <a:extLst>
                    <a:ext uri="{FF2B5EF4-FFF2-40B4-BE49-F238E27FC236}">
                      <a16:creationId xmlns:a16="http://schemas.microsoft.com/office/drawing/2014/main" id="{0D44D58C-C64A-6670-300B-8DB344015581}"/>
                    </a:ext>
                  </a:extLst>
                </p14:cNvPr>
                <p14:cNvContentPartPr/>
                <p14:nvPr/>
              </p14:nvContentPartPr>
              <p14:xfrm>
                <a:off x="6095843" y="2922809"/>
                <a:ext cx="117720" cy="168480"/>
              </p14:xfrm>
            </p:contentPart>
          </mc:Choice>
          <mc:Fallback>
            <p:pic>
              <p:nvPicPr>
                <p:cNvPr id="88" name="Input penna 87">
                  <a:extLst>
                    <a:ext uri="{FF2B5EF4-FFF2-40B4-BE49-F238E27FC236}">
                      <a16:creationId xmlns:a16="http://schemas.microsoft.com/office/drawing/2014/main" id="{0D44D58C-C64A-6670-300B-8DB344015581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6085403" y="2912369"/>
                  <a:ext cx="138960" cy="18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89" name="Input penna 88">
                  <a:extLst>
                    <a:ext uri="{FF2B5EF4-FFF2-40B4-BE49-F238E27FC236}">
                      <a16:creationId xmlns:a16="http://schemas.microsoft.com/office/drawing/2014/main" id="{2FFA2A3B-2627-45AB-BFE6-B6C29C252411}"/>
                    </a:ext>
                  </a:extLst>
                </p14:cNvPr>
                <p14:cNvContentPartPr/>
                <p14:nvPr/>
              </p14:nvContentPartPr>
              <p14:xfrm>
                <a:off x="6261083" y="2921729"/>
                <a:ext cx="28440" cy="168480"/>
              </p14:xfrm>
            </p:contentPart>
          </mc:Choice>
          <mc:Fallback>
            <p:pic>
              <p:nvPicPr>
                <p:cNvPr id="89" name="Input penna 88">
                  <a:extLst>
                    <a:ext uri="{FF2B5EF4-FFF2-40B4-BE49-F238E27FC236}">
                      <a16:creationId xmlns:a16="http://schemas.microsoft.com/office/drawing/2014/main" id="{2FFA2A3B-2627-45AB-BFE6-B6C29C252411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6250643" y="2910929"/>
                  <a:ext cx="49680" cy="18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6">
              <p14:nvContentPartPr>
                <p14:cNvPr id="90" name="Input penna 89">
                  <a:extLst>
                    <a:ext uri="{FF2B5EF4-FFF2-40B4-BE49-F238E27FC236}">
                      <a16:creationId xmlns:a16="http://schemas.microsoft.com/office/drawing/2014/main" id="{53B15113-31C1-DA66-971F-8AEB69ACC30F}"/>
                    </a:ext>
                  </a:extLst>
                </p14:cNvPr>
                <p14:cNvContentPartPr/>
                <p14:nvPr/>
              </p14:nvContentPartPr>
              <p14:xfrm>
                <a:off x="6356123" y="2946209"/>
                <a:ext cx="116280" cy="96480"/>
              </p14:xfrm>
            </p:contentPart>
          </mc:Choice>
          <mc:Fallback>
            <p:pic>
              <p:nvPicPr>
                <p:cNvPr id="90" name="Input penna 89">
                  <a:extLst>
                    <a:ext uri="{FF2B5EF4-FFF2-40B4-BE49-F238E27FC236}">
                      <a16:creationId xmlns:a16="http://schemas.microsoft.com/office/drawing/2014/main" id="{53B15113-31C1-DA66-971F-8AEB69ACC30F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6345323" y="2935769"/>
                  <a:ext cx="13752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8">
              <p14:nvContentPartPr>
                <p14:cNvPr id="91" name="Input penna 90">
                  <a:extLst>
                    <a:ext uri="{FF2B5EF4-FFF2-40B4-BE49-F238E27FC236}">
                      <a16:creationId xmlns:a16="http://schemas.microsoft.com/office/drawing/2014/main" id="{01576379-BC5D-E631-B1E4-B2E8B5D82ABB}"/>
                    </a:ext>
                  </a:extLst>
                </p14:cNvPr>
                <p14:cNvContentPartPr/>
                <p14:nvPr/>
              </p14:nvContentPartPr>
              <p14:xfrm>
                <a:off x="6416243" y="3042329"/>
                <a:ext cx="3600" cy="64440"/>
              </p14:xfrm>
            </p:contentPart>
          </mc:Choice>
          <mc:Fallback>
            <p:pic>
              <p:nvPicPr>
                <p:cNvPr id="91" name="Input penna 90">
                  <a:extLst>
                    <a:ext uri="{FF2B5EF4-FFF2-40B4-BE49-F238E27FC236}">
                      <a16:creationId xmlns:a16="http://schemas.microsoft.com/office/drawing/2014/main" id="{01576379-BC5D-E631-B1E4-B2E8B5D82ABB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6405803" y="3031529"/>
                  <a:ext cx="24840" cy="8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92" name="Input penna 91">
                  <a:extLst>
                    <a:ext uri="{FF2B5EF4-FFF2-40B4-BE49-F238E27FC236}">
                      <a16:creationId xmlns:a16="http://schemas.microsoft.com/office/drawing/2014/main" id="{3C85FB1F-DE5E-4F25-A6EE-9235C8C0D1EE}"/>
                    </a:ext>
                  </a:extLst>
                </p14:cNvPr>
                <p14:cNvContentPartPr/>
                <p14:nvPr/>
              </p14:nvContentPartPr>
              <p14:xfrm>
                <a:off x="6329123" y="3112889"/>
                <a:ext cx="159120" cy="5040"/>
              </p14:xfrm>
            </p:contentPart>
          </mc:Choice>
          <mc:Fallback>
            <p:pic>
              <p:nvPicPr>
                <p:cNvPr id="92" name="Input penna 91">
                  <a:extLst>
                    <a:ext uri="{FF2B5EF4-FFF2-40B4-BE49-F238E27FC236}">
                      <a16:creationId xmlns:a16="http://schemas.microsoft.com/office/drawing/2014/main" id="{3C85FB1F-DE5E-4F25-A6EE-9235C8C0D1EE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6318683" y="3102449"/>
                  <a:ext cx="180360" cy="26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0" name="Gruppo 99">
            <a:extLst>
              <a:ext uri="{FF2B5EF4-FFF2-40B4-BE49-F238E27FC236}">
                <a16:creationId xmlns:a16="http://schemas.microsoft.com/office/drawing/2014/main" id="{3FC1DB93-264E-6A6A-FE3F-64D1A6BE7AA5}"/>
              </a:ext>
            </a:extLst>
          </p:cNvPr>
          <p:cNvGrpSpPr/>
          <p:nvPr/>
        </p:nvGrpSpPr>
        <p:grpSpPr>
          <a:xfrm>
            <a:off x="6728390" y="2936781"/>
            <a:ext cx="250200" cy="157320"/>
            <a:chOff x="6728390" y="2936781"/>
            <a:chExt cx="250200" cy="157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2">
              <p14:nvContentPartPr>
                <p14:cNvPr id="93" name="Input penna 92">
                  <a:extLst>
                    <a:ext uri="{FF2B5EF4-FFF2-40B4-BE49-F238E27FC236}">
                      <a16:creationId xmlns:a16="http://schemas.microsoft.com/office/drawing/2014/main" id="{0D8426CB-1B02-77B9-155D-82EC00EDF5E0}"/>
                    </a:ext>
                  </a:extLst>
                </p14:cNvPr>
                <p14:cNvContentPartPr/>
                <p14:nvPr/>
              </p14:nvContentPartPr>
              <p14:xfrm>
                <a:off x="6735950" y="2936781"/>
                <a:ext cx="109440" cy="11520"/>
              </p14:xfrm>
            </p:contentPart>
          </mc:Choice>
          <mc:Fallback>
            <p:pic>
              <p:nvPicPr>
                <p:cNvPr id="93" name="Input penna 92">
                  <a:extLst>
                    <a:ext uri="{FF2B5EF4-FFF2-40B4-BE49-F238E27FC236}">
                      <a16:creationId xmlns:a16="http://schemas.microsoft.com/office/drawing/2014/main" id="{0D8426CB-1B02-77B9-155D-82EC00EDF5E0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6725510" y="2926341"/>
                  <a:ext cx="13068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4">
              <p14:nvContentPartPr>
                <p14:cNvPr id="94" name="Input penna 93">
                  <a:extLst>
                    <a:ext uri="{FF2B5EF4-FFF2-40B4-BE49-F238E27FC236}">
                      <a16:creationId xmlns:a16="http://schemas.microsoft.com/office/drawing/2014/main" id="{9D2FBE3D-6C17-26A8-0F1B-2C614720564A}"/>
                    </a:ext>
                  </a:extLst>
                </p14:cNvPr>
                <p14:cNvContentPartPr/>
                <p14:nvPr/>
              </p14:nvContentPartPr>
              <p14:xfrm>
                <a:off x="6728390" y="2936781"/>
                <a:ext cx="79200" cy="134280"/>
              </p14:xfrm>
            </p:contentPart>
          </mc:Choice>
          <mc:Fallback>
            <p:pic>
              <p:nvPicPr>
                <p:cNvPr id="94" name="Input penna 93">
                  <a:extLst>
                    <a:ext uri="{FF2B5EF4-FFF2-40B4-BE49-F238E27FC236}">
                      <a16:creationId xmlns:a16="http://schemas.microsoft.com/office/drawing/2014/main" id="{9D2FBE3D-6C17-26A8-0F1B-2C614720564A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6717590" y="2926341"/>
                  <a:ext cx="10044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6">
              <p14:nvContentPartPr>
                <p14:cNvPr id="95" name="Input penna 94">
                  <a:extLst>
                    <a:ext uri="{FF2B5EF4-FFF2-40B4-BE49-F238E27FC236}">
                      <a16:creationId xmlns:a16="http://schemas.microsoft.com/office/drawing/2014/main" id="{8E0207C0-613A-9258-9956-96672425EAF0}"/>
                    </a:ext>
                  </a:extLst>
                </p14:cNvPr>
                <p14:cNvContentPartPr/>
                <p14:nvPr/>
              </p14:nvContentPartPr>
              <p14:xfrm>
                <a:off x="6768710" y="2978181"/>
                <a:ext cx="56160" cy="37800"/>
              </p14:xfrm>
            </p:contentPart>
          </mc:Choice>
          <mc:Fallback>
            <p:pic>
              <p:nvPicPr>
                <p:cNvPr id="95" name="Input penna 94">
                  <a:extLst>
                    <a:ext uri="{FF2B5EF4-FFF2-40B4-BE49-F238E27FC236}">
                      <a16:creationId xmlns:a16="http://schemas.microsoft.com/office/drawing/2014/main" id="{8E0207C0-613A-9258-9956-96672425EAF0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6757910" y="2967741"/>
                  <a:ext cx="7740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">
              <p14:nvContentPartPr>
                <p14:cNvPr id="96" name="Input penna 95">
                  <a:extLst>
                    <a:ext uri="{FF2B5EF4-FFF2-40B4-BE49-F238E27FC236}">
                      <a16:creationId xmlns:a16="http://schemas.microsoft.com/office/drawing/2014/main" id="{13CE260A-271B-0E66-348C-9BCC3516D845}"/>
                    </a:ext>
                  </a:extLst>
                </p14:cNvPr>
                <p14:cNvContentPartPr/>
                <p14:nvPr/>
              </p14:nvContentPartPr>
              <p14:xfrm>
                <a:off x="6835310" y="2996181"/>
                <a:ext cx="56880" cy="19800"/>
              </p14:xfrm>
            </p:contentPart>
          </mc:Choice>
          <mc:Fallback>
            <p:pic>
              <p:nvPicPr>
                <p:cNvPr id="96" name="Input penna 95">
                  <a:extLst>
                    <a:ext uri="{FF2B5EF4-FFF2-40B4-BE49-F238E27FC236}">
                      <a16:creationId xmlns:a16="http://schemas.microsoft.com/office/drawing/2014/main" id="{13CE260A-271B-0E66-348C-9BCC3516D845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6824510" y="2985741"/>
                  <a:ext cx="7812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0">
              <p14:nvContentPartPr>
                <p14:cNvPr id="97" name="Input penna 96">
                  <a:extLst>
                    <a:ext uri="{FF2B5EF4-FFF2-40B4-BE49-F238E27FC236}">
                      <a16:creationId xmlns:a16="http://schemas.microsoft.com/office/drawing/2014/main" id="{9C61643D-3CE8-F484-ED0B-8B473ED4B481}"/>
                    </a:ext>
                  </a:extLst>
                </p14:cNvPr>
                <p14:cNvContentPartPr/>
                <p14:nvPr/>
              </p14:nvContentPartPr>
              <p14:xfrm>
                <a:off x="6887870" y="2949021"/>
                <a:ext cx="29160" cy="124920"/>
              </p14:xfrm>
            </p:contentPart>
          </mc:Choice>
          <mc:Fallback>
            <p:pic>
              <p:nvPicPr>
                <p:cNvPr id="97" name="Input penna 96">
                  <a:extLst>
                    <a:ext uri="{FF2B5EF4-FFF2-40B4-BE49-F238E27FC236}">
                      <a16:creationId xmlns:a16="http://schemas.microsoft.com/office/drawing/2014/main" id="{9C61643D-3CE8-F484-ED0B-8B473ED4B481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6877070" y="2938221"/>
                  <a:ext cx="50400" cy="14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2">
              <p14:nvContentPartPr>
                <p14:cNvPr id="98" name="Input penna 97">
                  <a:extLst>
                    <a:ext uri="{FF2B5EF4-FFF2-40B4-BE49-F238E27FC236}">
                      <a16:creationId xmlns:a16="http://schemas.microsoft.com/office/drawing/2014/main" id="{49D5EE72-E1FF-F412-FA8B-A711EDE81EDA}"/>
                    </a:ext>
                  </a:extLst>
                </p14:cNvPr>
                <p14:cNvContentPartPr/>
                <p14:nvPr/>
              </p14:nvContentPartPr>
              <p14:xfrm>
                <a:off x="6971030" y="2938941"/>
                <a:ext cx="7560" cy="155160"/>
              </p14:xfrm>
            </p:contentPart>
          </mc:Choice>
          <mc:Fallback>
            <p:pic>
              <p:nvPicPr>
                <p:cNvPr id="98" name="Input penna 97">
                  <a:extLst>
                    <a:ext uri="{FF2B5EF4-FFF2-40B4-BE49-F238E27FC236}">
                      <a16:creationId xmlns:a16="http://schemas.microsoft.com/office/drawing/2014/main" id="{49D5EE72-E1FF-F412-FA8B-A711EDE81EDA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6960590" y="2928141"/>
                  <a:ext cx="28800" cy="176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0" name="Gruppo 109">
            <a:extLst>
              <a:ext uri="{FF2B5EF4-FFF2-40B4-BE49-F238E27FC236}">
                <a16:creationId xmlns:a16="http://schemas.microsoft.com/office/drawing/2014/main" id="{AD4DF7C9-05C3-9C7A-938F-83DD0517944C}"/>
              </a:ext>
            </a:extLst>
          </p:cNvPr>
          <p:cNvGrpSpPr/>
          <p:nvPr/>
        </p:nvGrpSpPr>
        <p:grpSpPr>
          <a:xfrm>
            <a:off x="7183790" y="2872341"/>
            <a:ext cx="194760" cy="313560"/>
            <a:chOff x="7183790" y="2872341"/>
            <a:chExt cx="194760" cy="313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14">
              <p14:nvContentPartPr>
                <p14:cNvPr id="103" name="Input penna 102">
                  <a:extLst>
                    <a:ext uri="{FF2B5EF4-FFF2-40B4-BE49-F238E27FC236}">
                      <a16:creationId xmlns:a16="http://schemas.microsoft.com/office/drawing/2014/main" id="{39EED63B-EEE7-7190-B718-E95FB6FE0A60}"/>
                    </a:ext>
                  </a:extLst>
                </p14:cNvPr>
                <p14:cNvContentPartPr/>
                <p14:nvPr/>
              </p14:nvContentPartPr>
              <p14:xfrm>
                <a:off x="7274870" y="2872341"/>
                <a:ext cx="19440" cy="70200"/>
              </p14:xfrm>
            </p:contentPart>
          </mc:Choice>
          <mc:Fallback>
            <p:pic>
              <p:nvPicPr>
                <p:cNvPr id="103" name="Input penna 102">
                  <a:extLst>
                    <a:ext uri="{FF2B5EF4-FFF2-40B4-BE49-F238E27FC236}">
                      <a16:creationId xmlns:a16="http://schemas.microsoft.com/office/drawing/2014/main" id="{39EED63B-EEE7-7190-B718-E95FB6FE0A60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7264430" y="2861541"/>
                  <a:ext cx="40680" cy="9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6">
              <p14:nvContentPartPr>
                <p14:cNvPr id="104" name="Input penna 103">
                  <a:extLst>
                    <a:ext uri="{FF2B5EF4-FFF2-40B4-BE49-F238E27FC236}">
                      <a16:creationId xmlns:a16="http://schemas.microsoft.com/office/drawing/2014/main" id="{D94F9B4F-5FBD-F3AB-FC2E-888C7789BF1A}"/>
                    </a:ext>
                  </a:extLst>
                </p14:cNvPr>
                <p14:cNvContentPartPr/>
                <p14:nvPr/>
              </p14:nvContentPartPr>
              <p14:xfrm>
                <a:off x="7183790" y="2946141"/>
                <a:ext cx="145080" cy="24480"/>
              </p14:xfrm>
            </p:contentPart>
          </mc:Choice>
          <mc:Fallback>
            <p:pic>
              <p:nvPicPr>
                <p:cNvPr id="104" name="Input penna 103">
                  <a:extLst>
                    <a:ext uri="{FF2B5EF4-FFF2-40B4-BE49-F238E27FC236}">
                      <a16:creationId xmlns:a16="http://schemas.microsoft.com/office/drawing/2014/main" id="{D94F9B4F-5FBD-F3AB-FC2E-888C7789BF1A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7173350" y="2935701"/>
                  <a:ext cx="16632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8">
              <p14:nvContentPartPr>
                <p14:cNvPr id="105" name="Input penna 104">
                  <a:extLst>
                    <a:ext uri="{FF2B5EF4-FFF2-40B4-BE49-F238E27FC236}">
                      <a16:creationId xmlns:a16="http://schemas.microsoft.com/office/drawing/2014/main" id="{39CAD55A-79DE-C04D-80CB-C5D04ABC5FFE}"/>
                    </a:ext>
                  </a:extLst>
                </p14:cNvPr>
                <p14:cNvContentPartPr/>
                <p14:nvPr/>
              </p14:nvContentPartPr>
              <p14:xfrm>
                <a:off x="7219790" y="2972781"/>
                <a:ext cx="77760" cy="98280"/>
              </p14:xfrm>
            </p:contentPart>
          </mc:Choice>
          <mc:Fallback>
            <p:pic>
              <p:nvPicPr>
                <p:cNvPr id="105" name="Input penna 104">
                  <a:extLst>
                    <a:ext uri="{FF2B5EF4-FFF2-40B4-BE49-F238E27FC236}">
                      <a16:creationId xmlns:a16="http://schemas.microsoft.com/office/drawing/2014/main" id="{39CAD55A-79DE-C04D-80CB-C5D04ABC5FFE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7208990" y="2962341"/>
                  <a:ext cx="99000" cy="11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0">
              <p14:nvContentPartPr>
                <p14:cNvPr id="106" name="Input penna 105">
                  <a:extLst>
                    <a:ext uri="{FF2B5EF4-FFF2-40B4-BE49-F238E27FC236}">
                      <a16:creationId xmlns:a16="http://schemas.microsoft.com/office/drawing/2014/main" id="{5837AEE6-F040-2A0D-C750-54C2251B9207}"/>
                    </a:ext>
                  </a:extLst>
                </p14:cNvPr>
                <p14:cNvContentPartPr/>
                <p14:nvPr/>
              </p14:nvContentPartPr>
              <p14:xfrm>
                <a:off x="7250390" y="2973501"/>
                <a:ext cx="56160" cy="112320"/>
              </p14:xfrm>
            </p:contentPart>
          </mc:Choice>
          <mc:Fallback>
            <p:pic>
              <p:nvPicPr>
                <p:cNvPr id="106" name="Input penna 105">
                  <a:extLst>
                    <a:ext uri="{FF2B5EF4-FFF2-40B4-BE49-F238E27FC236}">
                      <a16:creationId xmlns:a16="http://schemas.microsoft.com/office/drawing/2014/main" id="{5837AEE6-F040-2A0D-C750-54C2251B9207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7239950" y="2963061"/>
                  <a:ext cx="7740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2">
              <p14:nvContentPartPr>
                <p14:cNvPr id="107" name="Input penna 106">
                  <a:extLst>
                    <a:ext uri="{FF2B5EF4-FFF2-40B4-BE49-F238E27FC236}">
                      <a16:creationId xmlns:a16="http://schemas.microsoft.com/office/drawing/2014/main" id="{71BF5B88-7A6A-4DA7-44DA-4494D887BFC0}"/>
                    </a:ext>
                  </a:extLst>
                </p14:cNvPr>
                <p14:cNvContentPartPr/>
                <p14:nvPr/>
              </p14:nvContentPartPr>
              <p14:xfrm>
                <a:off x="7372430" y="2976741"/>
                <a:ext cx="6120" cy="65160"/>
              </p14:xfrm>
            </p:contentPart>
          </mc:Choice>
          <mc:Fallback>
            <p:pic>
              <p:nvPicPr>
                <p:cNvPr id="107" name="Input penna 106">
                  <a:extLst>
                    <a:ext uri="{FF2B5EF4-FFF2-40B4-BE49-F238E27FC236}">
                      <a16:creationId xmlns:a16="http://schemas.microsoft.com/office/drawing/2014/main" id="{71BF5B88-7A6A-4DA7-44DA-4494D887BFC0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7361630" y="2966301"/>
                  <a:ext cx="27360" cy="8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4">
              <p14:nvContentPartPr>
                <p14:cNvPr id="108" name="Input penna 107">
                  <a:extLst>
                    <a:ext uri="{FF2B5EF4-FFF2-40B4-BE49-F238E27FC236}">
                      <a16:creationId xmlns:a16="http://schemas.microsoft.com/office/drawing/2014/main" id="{982F3854-0D57-07DC-8705-2FB166B6B927}"/>
                    </a:ext>
                  </a:extLst>
                </p14:cNvPr>
                <p14:cNvContentPartPr/>
                <p14:nvPr/>
              </p14:nvContentPartPr>
              <p14:xfrm>
                <a:off x="7260110" y="3114981"/>
                <a:ext cx="116280" cy="70920"/>
              </p14:xfrm>
            </p:contentPart>
          </mc:Choice>
          <mc:Fallback>
            <p:pic>
              <p:nvPicPr>
                <p:cNvPr id="108" name="Input penna 107">
                  <a:extLst>
                    <a:ext uri="{FF2B5EF4-FFF2-40B4-BE49-F238E27FC236}">
                      <a16:creationId xmlns:a16="http://schemas.microsoft.com/office/drawing/2014/main" id="{982F3854-0D57-07DC-8705-2FB166B6B927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7249670" y="3104181"/>
                  <a:ext cx="137520" cy="92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26">
            <p14:nvContentPartPr>
              <p14:cNvPr id="111" name="Input penna 110">
                <a:extLst>
                  <a:ext uri="{FF2B5EF4-FFF2-40B4-BE49-F238E27FC236}">
                    <a16:creationId xmlns:a16="http://schemas.microsoft.com/office/drawing/2014/main" id="{F0B1580A-09AD-0E34-17F8-0582342F46C3}"/>
                  </a:ext>
                </a:extLst>
              </p14:cNvPr>
              <p14:cNvContentPartPr/>
              <p14:nvPr/>
            </p14:nvContentPartPr>
            <p14:xfrm>
              <a:off x="7469009" y="2938007"/>
              <a:ext cx="66960" cy="64440"/>
            </p14:xfrm>
          </p:contentPart>
        </mc:Choice>
        <mc:Fallback>
          <p:pic>
            <p:nvPicPr>
              <p:cNvPr id="111" name="Input penna 110">
                <a:extLst>
                  <a:ext uri="{FF2B5EF4-FFF2-40B4-BE49-F238E27FC236}">
                    <a16:creationId xmlns:a16="http://schemas.microsoft.com/office/drawing/2014/main" id="{F0B1580A-09AD-0E34-17F8-0582342F46C3}"/>
                  </a:ext>
                </a:extLst>
              </p:cNvPr>
              <p:cNvPicPr/>
              <p:nvPr/>
            </p:nvPicPr>
            <p:blipFill>
              <a:blip r:embed="rId127"/>
              <a:stretch>
                <a:fillRect/>
              </a:stretch>
            </p:blipFill>
            <p:spPr>
              <a:xfrm>
                <a:off x="7458209" y="2927567"/>
                <a:ext cx="88200" cy="85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8">
            <p14:nvContentPartPr>
              <p14:cNvPr id="112" name="Input penna 111">
                <a:extLst>
                  <a:ext uri="{FF2B5EF4-FFF2-40B4-BE49-F238E27FC236}">
                    <a16:creationId xmlns:a16="http://schemas.microsoft.com/office/drawing/2014/main" id="{E212EFA8-B0A8-8388-90C6-C88B43AF116E}"/>
                  </a:ext>
                </a:extLst>
              </p14:cNvPr>
              <p14:cNvContentPartPr/>
              <p14:nvPr/>
            </p14:nvContentPartPr>
            <p14:xfrm>
              <a:off x="7436969" y="3024047"/>
              <a:ext cx="122040" cy="19080"/>
            </p14:xfrm>
          </p:contentPart>
        </mc:Choice>
        <mc:Fallback>
          <p:pic>
            <p:nvPicPr>
              <p:cNvPr id="112" name="Input penna 111">
                <a:extLst>
                  <a:ext uri="{FF2B5EF4-FFF2-40B4-BE49-F238E27FC236}">
                    <a16:creationId xmlns:a16="http://schemas.microsoft.com/office/drawing/2014/main" id="{E212EFA8-B0A8-8388-90C6-C88B43AF116E}"/>
                  </a:ext>
                </a:extLst>
              </p:cNvPr>
              <p:cNvPicPr/>
              <p:nvPr/>
            </p:nvPicPr>
            <p:blipFill>
              <a:blip r:embed="rId129"/>
              <a:stretch>
                <a:fillRect/>
              </a:stretch>
            </p:blipFill>
            <p:spPr>
              <a:xfrm>
                <a:off x="7426169" y="3013607"/>
                <a:ext cx="143280" cy="4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0">
            <p14:nvContentPartPr>
              <p14:cNvPr id="113" name="Input penna 112">
                <a:extLst>
                  <a:ext uri="{FF2B5EF4-FFF2-40B4-BE49-F238E27FC236}">
                    <a16:creationId xmlns:a16="http://schemas.microsoft.com/office/drawing/2014/main" id="{E75BF42D-C846-AEF7-4B23-A8610D3D47DD}"/>
                  </a:ext>
                </a:extLst>
              </p14:cNvPr>
              <p14:cNvContentPartPr/>
              <p14:nvPr/>
            </p14:nvContentPartPr>
            <p14:xfrm>
              <a:off x="7477289" y="3047447"/>
              <a:ext cx="26640" cy="107640"/>
            </p14:xfrm>
          </p:contentPart>
        </mc:Choice>
        <mc:Fallback>
          <p:pic>
            <p:nvPicPr>
              <p:cNvPr id="113" name="Input penna 112">
                <a:extLst>
                  <a:ext uri="{FF2B5EF4-FFF2-40B4-BE49-F238E27FC236}">
                    <a16:creationId xmlns:a16="http://schemas.microsoft.com/office/drawing/2014/main" id="{E75BF42D-C846-AEF7-4B23-A8610D3D47DD}"/>
                  </a:ext>
                </a:extLst>
              </p:cNvPr>
              <p:cNvPicPr/>
              <p:nvPr/>
            </p:nvPicPr>
            <p:blipFill>
              <a:blip r:embed="rId131"/>
              <a:stretch>
                <a:fillRect/>
              </a:stretch>
            </p:blipFill>
            <p:spPr>
              <a:xfrm>
                <a:off x="7466849" y="3037007"/>
                <a:ext cx="47880" cy="12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2">
            <p14:nvContentPartPr>
              <p14:cNvPr id="114" name="Input penna 113">
                <a:extLst>
                  <a:ext uri="{FF2B5EF4-FFF2-40B4-BE49-F238E27FC236}">
                    <a16:creationId xmlns:a16="http://schemas.microsoft.com/office/drawing/2014/main" id="{C916B602-6A7C-C29F-EE29-85372BAD1347}"/>
                  </a:ext>
                </a:extLst>
              </p14:cNvPr>
              <p14:cNvContentPartPr/>
              <p14:nvPr/>
            </p14:nvContentPartPr>
            <p14:xfrm>
              <a:off x="7635689" y="2941607"/>
              <a:ext cx="71640" cy="110520"/>
            </p14:xfrm>
          </p:contentPart>
        </mc:Choice>
        <mc:Fallback>
          <p:pic>
            <p:nvPicPr>
              <p:cNvPr id="114" name="Input penna 113">
                <a:extLst>
                  <a:ext uri="{FF2B5EF4-FFF2-40B4-BE49-F238E27FC236}">
                    <a16:creationId xmlns:a16="http://schemas.microsoft.com/office/drawing/2014/main" id="{C916B602-6A7C-C29F-EE29-85372BAD1347}"/>
                  </a:ext>
                </a:extLst>
              </p:cNvPr>
              <p:cNvPicPr/>
              <p:nvPr/>
            </p:nvPicPr>
            <p:blipFill>
              <a:blip r:embed="rId133"/>
              <a:stretch>
                <a:fillRect/>
              </a:stretch>
            </p:blipFill>
            <p:spPr>
              <a:xfrm>
                <a:off x="7624889" y="2930807"/>
                <a:ext cx="92880" cy="13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4">
            <p14:nvContentPartPr>
              <p14:cNvPr id="115" name="Input penna 114">
                <a:extLst>
                  <a:ext uri="{FF2B5EF4-FFF2-40B4-BE49-F238E27FC236}">
                    <a16:creationId xmlns:a16="http://schemas.microsoft.com/office/drawing/2014/main" id="{7D02E881-9970-F00F-7BE8-9AE6A40F1E53}"/>
                  </a:ext>
                </a:extLst>
              </p14:cNvPr>
              <p14:cNvContentPartPr/>
              <p14:nvPr/>
            </p14:nvContentPartPr>
            <p14:xfrm>
              <a:off x="7611209" y="3096767"/>
              <a:ext cx="66240" cy="10440"/>
            </p14:xfrm>
          </p:contentPart>
        </mc:Choice>
        <mc:Fallback>
          <p:pic>
            <p:nvPicPr>
              <p:cNvPr id="115" name="Input penna 114">
                <a:extLst>
                  <a:ext uri="{FF2B5EF4-FFF2-40B4-BE49-F238E27FC236}">
                    <a16:creationId xmlns:a16="http://schemas.microsoft.com/office/drawing/2014/main" id="{7D02E881-9970-F00F-7BE8-9AE6A40F1E53}"/>
                  </a:ext>
                </a:extLst>
              </p:cNvPr>
              <p:cNvPicPr/>
              <p:nvPr/>
            </p:nvPicPr>
            <p:blipFill>
              <a:blip r:embed="rId135"/>
              <a:stretch>
                <a:fillRect/>
              </a:stretch>
            </p:blipFill>
            <p:spPr>
              <a:xfrm>
                <a:off x="7600769" y="3086327"/>
                <a:ext cx="87480" cy="3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6">
            <p14:nvContentPartPr>
              <p14:cNvPr id="116" name="Input penna 115">
                <a:extLst>
                  <a:ext uri="{FF2B5EF4-FFF2-40B4-BE49-F238E27FC236}">
                    <a16:creationId xmlns:a16="http://schemas.microsoft.com/office/drawing/2014/main" id="{79D314F2-1331-D3BD-8343-9BBD081F50B0}"/>
                  </a:ext>
                </a:extLst>
              </p14:cNvPr>
              <p14:cNvContentPartPr/>
              <p14:nvPr/>
            </p14:nvContentPartPr>
            <p14:xfrm>
              <a:off x="7589609" y="3184967"/>
              <a:ext cx="130320" cy="59760"/>
            </p14:xfrm>
          </p:contentPart>
        </mc:Choice>
        <mc:Fallback>
          <p:pic>
            <p:nvPicPr>
              <p:cNvPr id="116" name="Input penna 115">
                <a:extLst>
                  <a:ext uri="{FF2B5EF4-FFF2-40B4-BE49-F238E27FC236}">
                    <a16:creationId xmlns:a16="http://schemas.microsoft.com/office/drawing/2014/main" id="{79D314F2-1331-D3BD-8343-9BBD081F50B0}"/>
                  </a:ext>
                </a:extLst>
              </p:cNvPr>
              <p:cNvPicPr/>
              <p:nvPr/>
            </p:nvPicPr>
            <p:blipFill>
              <a:blip r:embed="rId137"/>
              <a:stretch>
                <a:fillRect/>
              </a:stretch>
            </p:blipFill>
            <p:spPr>
              <a:xfrm>
                <a:off x="7578809" y="3174167"/>
                <a:ext cx="151560" cy="81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38" name="Gruppo 137">
            <a:extLst>
              <a:ext uri="{FF2B5EF4-FFF2-40B4-BE49-F238E27FC236}">
                <a16:creationId xmlns:a16="http://schemas.microsoft.com/office/drawing/2014/main" id="{496381B4-2523-F7A2-AE49-18CAD4D61955}"/>
              </a:ext>
            </a:extLst>
          </p:cNvPr>
          <p:cNvGrpSpPr/>
          <p:nvPr/>
        </p:nvGrpSpPr>
        <p:grpSpPr>
          <a:xfrm>
            <a:off x="7867529" y="2937647"/>
            <a:ext cx="686880" cy="414720"/>
            <a:chOff x="7867529" y="2937647"/>
            <a:chExt cx="686880" cy="414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8">
              <p14:nvContentPartPr>
                <p14:cNvPr id="117" name="Input penna 116">
                  <a:extLst>
                    <a:ext uri="{FF2B5EF4-FFF2-40B4-BE49-F238E27FC236}">
                      <a16:creationId xmlns:a16="http://schemas.microsoft.com/office/drawing/2014/main" id="{4E192EAB-DE6D-F001-B350-BA5C599E0426}"/>
                    </a:ext>
                  </a:extLst>
                </p14:cNvPr>
                <p14:cNvContentPartPr/>
                <p14:nvPr/>
              </p14:nvContentPartPr>
              <p14:xfrm>
                <a:off x="7926929" y="2937647"/>
                <a:ext cx="155520" cy="169560"/>
              </p14:xfrm>
            </p:contentPart>
          </mc:Choice>
          <mc:Fallback>
            <p:pic>
              <p:nvPicPr>
                <p:cNvPr id="117" name="Input penna 116">
                  <a:extLst>
                    <a:ext uri="{FF2B5EF4-FFF2-40B4-BE49-F238E27FC236}">
                      <a16:creationId xmlns:a16="http://schemas.microsoft.com/office/drawing/2014/main" id="{4E192EAB-DE6D-F001-B350-BA5C599E0426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7916489" y="2926847"/>
                  <a:ext cx="176760" cy="19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0">
              <p14:nvContentPartPr>
                <p14:cNvPr id="118" name="Input penna 117">
                  <a:extLst>
                    <a:ext uri="{FF2B5EF4-FFF2-40B4-BE49-F238E27FC236}">
                      <a16:creationId xmlns:a16="http://schemas.microsoft.com/office/drawing/2014/main" id="{83F8323B-D265-7989-DDED-A3C76250F5E1}"/>
                    </a:ext>
                  </a:extLst>
                </p14:cNvPr>
                <p14:cNvContentPartPr/>
                <p14:nvPr/>
              </p14:nvContentPartPr>
              <p14:xfrm>
                <a:off x="7975169" y="3003167"/>
                <a:ext cx="74160" cy="20160"/>
              </p14:xfrm>
            </p:contentPart>
          </mc:Choice>
          <mc:Fallback>
            <p:pic>
              <p:nvPicPr>
                <p:cNvPr id="118" name="Input penna 117">
                  <a:extLst>
                    <a:ext uri="{FF2B5EF4-FFF2-40B4-BE49-F238E27FC236}">
                      <a16:creationId xmlns:a16="http://schemas.microsoft.com/office/drawing/2014/main" id="{83F8323B-D265-7989-DDED-A3C76250F5E1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7964729" y="2992367"/>
                  <a:ext cx="9540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2">
              <p14:nvContentPartPr>
                <p14:cNvPr id="119" name="Input penna 118">
                  <a:extLst>
                    <a:ext uri="{FF2B5EF4-FFF2-40B4-BE49-F238E27FC236}">
                      <a16:creationId xmlns:a16="http://schemas.microsoft.com/office/drawing/2014/main" id="{2162F0C3-E9B2-ABC5-E357-B33BF3346345}"/>
                    </a:ext>
                  </a:extLst>
                </p14:cNvPr>
                <p14:cNvContentPartPr/>
                <p14:nvPr/>
              </p14:nvContentPartPr>
              <p14:xfrm>
                <a:off x="7928369" y="3086327"/>
                <a:ext cx="111240" cy="24480"/>
              </p14:xfrm>
            </p:contentPart>
          </mc:Choice>
          <mc:Fallback>
            <p:pic>
              <p:nvPicPr>
                <p:cNvPr id="119" name="Input penna 118">
                  <a:extLst>
                    <a:ext uri="{FF2B5EF4-FFF2-40B4-BE49-F238E27FC236}">
                      <a16:creationId xmlns:a16="http://schemas.microsoft.com/office/drawing/2014/main" id="{2162F0C3-E9B2-ABC5-E357-B33BF3346345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7917929" y="3075527"/>
                  <a:ext cx="13248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4">
              <p14:nvContentPartPr>
                <p14:cNvPr id="126" name="Input penna 125">
                  <a:extLst>
                    <a:ext uri="{FF2B5EF4-FFF2-40B4-BE49-F238E27FC236}">
                      <a16:creationId xmlns:a16="http://schemas.microsoft.com/office/drawing/2014/main" id="{AB685B76-7B7E-8E0C-0A0A-892E33C7F574}"/>
                    </a:ext>
                  </a:extLst>
                </p14:cNvPr>
                <p14:cNvContentPartPr/>
                <p14:nvPr/>
              </p14:nvContentPartPr>
              <p14:xfrm>
                <a:off x="7867529" y="3137447"/>
                <a:ext cx="146520" cy="21600"/>
              </p14:xfrm>
            </p:contentPart>
          </mc:Choice>
          <mc:Fallback>
            <p:pic>
              <p:nvPicPr>
                <p:cNvPr id="126" name="Input penna 125">
                  <a:extLst>
                    <a:ext uri="{FF2B5EF4-FFF2-40B4-BE49-F238E27FC236}">
                      <a16:creationId xmlns:a16="http://schemas.microsoft.com/office/drawing/2014/main" id="{AB685B76-7B7E-8E0C-0A0A-892E33C7F574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7857089" y="3127007"/>
                  <a:ext cx="16776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6">
              <p14:nvContentPartPr>
                <p14:cNvPr id="127" name="Input penna 126">
                  <a:extLst>
                    <a:ext uri="{FF2B5EF4-FFF2-40B4-BE49-F238E27FC236}">
                      <a16:creationId xmlns:a16="http://schemas.microsoft.com/office/drawing/2014/main" id="{1A4E649D-7D28-B969-1438-45B356A57C0E}"/>
                    </a:ext>
                  </a:extLst>
                </p14:cNvPr>
                <p14:cNvContentPartPr/>
                <p14:nvPr/>
              </p14:nvContentPartPr>
              <p14:xfrm>
                <a:off x="7988129" y="3137447"/>
                <a:ext cx="11880" cy="48240"/>
              </p14:xfrm>
            </p:contentPart>
          </mc:Choice>
          <mc:Fallback>
            <p:pic>
              <p:nvPicPr>
                <p:cNvPr id="127" name="Input penna 126">
                  <a:extLst>
                    <a:ext uri="{FF2B5EF4-FFF2-40B4-BE49-F238E27FC236}">
                      <a16:creationId xmlns:a16="http://schemas.microsoft.com/office/drawing/2014/main" id="{1A4E649D-7D28-B969-1438-45B356A57C0E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7977329" y="3127007"/>
                  <a:ext cx="33120" cy="6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8">
              <p14:nvContentPartPr>
                <p14:cNvPr id="128" name="Input penna 127">
                  <a:extLst>
                    <a:ext uri="{FF2B5EF4-FFF2-40B4-BE49-F238E27FC236}">
                      <a16:creationId xmlns:a16="http://schemas.microsoft.com/office/drawing/2014/main" id="{574E2EEC-4DB7-D905-5CDF-5CBA229E9EDC}"/>
                    </a:ext>
                  </a:extLst>
                </p14:cNvPr>
                <p14:cNvContentPartPr/>
                <p14:nvPr/>
              </p14:nvContentPartPr>
              <p14:xfrm>
                <a:off x="7906769" y="3214127"/>
                <a:ext cx="161280" cy="77040"/>
              </p14:xfrm>
            </p:contentPart>
          </mc:Choice>
          <mc:Fallback>
            <p:pic>
              <p:nvPicPr>
                <p:cNvPr id="128" name="Input penna 127">
                  <a:extLst>
                    <a:ext uri="{FF2B5EF4-FFF2-40B4-BE49-F238E27FC236}">
                      <a16:creationId xmlns:a16="http://schemas.microsoft.com/office/drawing/2014/main" id="{574E2EEC-4DB7-D905-5CDF-5CBA229E9EDC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7895969" y="3203687"/>
                  <a:ext cx="182520" cy="9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0">
              <p14:nvContentPartPr>
                <p14:cNvPr id="129" name="Input penna 128">
                  <a:extLst>
                    <a:ext uri="{FF2B5EF4-FFF2-40B4-BE49-F238E27FC236}">
                      <a16:creationId xmlns:a16="http://schemas.microsoft.com/office/drawing/2014/main" id="{EF5CB972-6DC1-9B70-8A22-5C53D35D63A4}"/>
                    </a:ext>
                  </a:extLst>
                </p14:cNvPr>
                <p14:cNvContentPartPr/>
                <p14:nvPr/>
              </p14:nvContentPartPr>
              <p14:xfrm>
                <a:off x="8148329" y="3012167"/>
                <a:ext cx="95400" cy="110880"/>
              </p14:xfrm>
            </p:contentPart>
          </mc:Choice>
          <mc:Fallback>
            <p:pic>
              <p:nvPicPr>
                <p:cNvPr id="129" name="Input penna 128">
                  <a:extLst>
                    <a:ext uri="{FF2B5EF4-FFF2-40B4-BE49-F238E27FC236}">
                      <a16:creationId xmlns:a16="http://schemas.microsoft.com/office/drawing/2014/main" id="{EF5CB972-6DC1-9B70-8A22-5C53D35D63A4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8137529" y="3001727"/>
                  <a:ext cx="11664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2">
              <p14:nvContentPartPr>
                <p14:cNvPr id="130" name="Input penna 129">
                  <a:extLst>
                    <a:ext uri="{FF2B5EF4-FFF2-40B4-BE49-F238E27FC236}">
                      <a16:creationId xmlns:a16="http://schemas.microsoft.com/office/drawing/2014/main" id="{85D01020-0C9D-7974-C8FC-5352962B16C0}"/>
                    </a:ext>
                  </a:extLst>
                </p14:cNvPr>
                <p14:cNvContentPartPr/>
                <p14:nvPr/>
              </p14:nvContentPartPr>
              <p14:xfrm>
                <a:off x="8143649" y="3128807"/>
                <a:ext cx="22320" cy="59760"/>
              </p14:xfrm>
            </p:contentPart>
          </mc:Choice>
          <mc:Fallback>
            <p:pic>
              <p:nvPicPr>
                <p:cNvPr id="130" name="Input penna 129">
                  <a:extLst>
                    <a:ext uri="{FF2B5EF4-FFF2-40B4-BE49-F238E27FC236}">
                      <a16:creationId xmlns:a16="http://schemas.microsoft.com/office/drawing/2014/main" id="{85D01020-0C9D-7974-C8FC-5352962B16C0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8133209" y="3118367"/>
                  <a:ext cx="43560" cy="8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4">
              <p14:nvContentPartPr>
                <p14:cNvPr id="131" name="Input penna 130">
                  <a:extLst>
                    <a:ext uri="{FF2B5EF4-FFF2-40B4-BE49-F238E27FC236}">
                      <a16:creationId xmlns:a16="http://schemas.microsoft.com/office/drawing/2014/main" id="{88BFF519-FCFA-4965-25E4-C73F7D3D0373}"/>
                    </a:ext>
                  </a:extLst>
                </p14:cNvPr>
                <p14:cNvContentPartPr/>
                <p14:nvPr/>
              </p14:nvContentPartPr>
              <p14:xfrm>
                <a:off x="8056529" y="3182087"/>
                <a:ext cx="152280" cy="43200"/>
              </p14:xfrm>
            </p:contentPart>
          </mc:Choice>
          <mc:Fallback>
            <p:pic>
              <p:nvPicPr>
                <p:cNvPr id="131" name="Input penna 130">
                  <a:extLst>
                    <a:ext uri="{FF2B5EF4-FFF2-40B4-BE49-F238E27FC236}">
                      <a16:creationId xmlns:a16="http://schemas.microsoft.com/office/drawing/2014/main" id="{88BFF519-FCFA-4965-25E4-C73F7D3D0373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8046089" y="3171647"/>
                  <a:ext cx="173520" cy="6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6">
              <p14:nvContentPartPr>
                <p14:cNvPr id="132" name="Input penna 131">
                  <a:extLst>
                    <a:ext uri="{FF2B5EF4-FFF2-40B4-BE49-F238E27FC236}">
                      <a16:creationId xmlns:a16="http://schemas.microsoft.com/office/drawing/2014/main" id="{102458DD-0F34-1E97-AF24-0D29FD7F6482}"/>
                    </a:ext>
                  </a:extLst>
                </p14:cNvPr>
                <p14:cNvContentPartPr/>
                <p14:nvPr/>
              </p14:nvContentPartPr>
              <p14:xfrm>
                <a:off x="8289089" y="3021527"/>
                <a:ext cx="83160" cy="153000"/>
              </p14:xfrm>
            </p:contentPart>
          </mc:Choice>
          <mc:Fallback>
            <p:pic>
              <p:nvPicPr>
                <p:cNvPr id="132" name="Input penna 131">
                  <a:extLst>
                    <a:ext uri="{FF2B5EF4-FFF2-40B4-BE49-F238E27FC236}">
                      <a16:creationId xmlns:a16="http://schemas.microsoft.com/office/drawing/2014/main" id="{102458DD-0F34-1E97-AF24-0D29FD7F6482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8278649" y="3010727"/>
                  <a:ext cx="10440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8">
              <p14:nvContentPartPr>
                <p14:cNvPr id="133" name="Input penna 132">
                  <a:extLst>
                    <a:ext uri="{FF2B5EF4-FFF2-40B4-BE49-F238E27FC236}">
                      <a16:creationId xmlns:a16="http://schemas.microsoft.com/office/drawing/2014/main" id="{1729137D-FFF3-8FE1-B52E-0D7E3F647B8E}"/>
                    </a:ext>
                  </a:extLst>
                </p14:cNvPr>
                <p14:cNvContentPartPr/>
                <p14:nvPr/>
              </p14:nvContentPartPr>
              <p14:xfrm>
                <a:off x="8400689" y="3042047"/>
                <a:ext cx="15120" cy="107640"/>
              </p14:xfrm>
            </p:contentPart>
          </mc:Choice>
          <mc:Fallback>
            <p:pic>
              <p:nvPicPr>
                <p:cNvPr id="133" name="Input penna 132">
                  <a:extLst>
                    <a:ext uri="{FF2B5EF4-FFF2-40B4-BE49-F238E27FC236}">
                      <a16:creationId xmlns:a16="http://schemas.microsoft.com/office/drawing/2014/main" id="{1729137D-FFF3-8FE1-B52E-0D7E3F647B8E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8390249" y="3031607"/>
                  <a:ext cx="3636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0">
              <p14:nvContentPartPr>
                <p14:cNvPr id="134" name="Input penna 133">
                  <a:extLst>
                    <a:ext uri="{FF2B5EF4-FFF2-40B4-BE49-F238E27FC236}">
                      <a16:creationId xmlns:a16="http://schemas.microsoft.com/office/drawing/2014/main" id="{3436F301-6FEE-98A5-DADB-5039DDBC64F5}"/>
                    </a:ext>
                  </a:extLst>
                </p14:cNvPr>
                <p14:cNvContentPartPr/>
                <p14:nvPr/>
              </p14:nvContentPartPr>
              <p14:xfrm>
                <a:off x="8486729" y="3019007"/>
                <a:ext cx="63000" cy="120960"/>
              </p14:xfrm>
            </p:contentPart>
          </mc:Choice>
          <mc:Fallback>
            <p:pic>
              <p:nvPicPr>
                <p:cNvPr id="134" name="Input penna 133">
                  <a:extLst>
                    <a:ext uri="{FF2B5EF4-FFF2-40B4-BE49-F238E27FC236}">
                      <a16:creationId xmlns:a16="http://schemas.microsoft.com/office/drawing/2014/main" id="{3436F301-6FEE-98A5-DADB-5039DDBC64F5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8475929" y="3008207"/>
                  <a:ext cx="8424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2">
              <p14:nvContentPartPr>
                <p14:cNvPr id="135" name="Input penna 134">
                  <a:extLst>
                    <a:ext uri="{FF2B5EF4-FFF2-40B4-BE49-F238E27FC236}">
                      <a16:creationId xmlns:a16="http://schemas.microsoft.com/office/drawing/2014/main" id="{A7C3FED0-78B8-C467-E096-0A89E4E1BBEB}"/>
                    </a:ext>
                  </a:extLst>
                </p14:cNvPr>
                <p14:cNvContentPartPr/>
                <p14:nvPr/>
              </p14:nvContentPartPr>
              <p14:xfrm>
                <a:off x="8462249" y="3172367"/>
                <a:ext cx="92160" cy="13680"/>
              </p14:xfrm>
            </p:contentPart>
          </mc:Choice>
          <mc:Fallback>
            <p:pic>
              <p:nvPicPr>
                <p:cNvPr id="135" name="Input penna 134">
                  <a:extLst>
                    <a:ext uri="{FF2B5EF4-FFF2-40B4-BE49-F238E27FC236}">
                      <a16:creationId xmlns:a16="http://schemas.microsoft.com/office/drawing/2014/main" id="{A7C3FED0-78B8-C467-E096-0A89E4E1BBEB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8451449" y="3161567"/>
                  <a:ext cx="11340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4">
              <p14:nvContentPartPr>
                <p14:cNvPr id="136" name="Input penna 135">
                  <a:extLst>
                    <a:ext uri="{FF2B5EF4-FFF2-40B4-BE49-F238E27FC236}">
                      <a16:creationId xmlns:a16="http://schemas.microsoft.com/office/drawing/2014/main" id="{12D0CF57-BD97-F49B-C470-A8FBA79AD4BD}"/>
                    </a:ext>
                  </a:extLst>
                </p14:cNvPr>
                <p14:cNvContentPartPr/>
                <p14:nvPr/>
              </p14:nvContentPartPr>
              <p14:xfrm>
                <a:off x="8463329" y="3222047"/>
                <a:ext cx="80640" cy="130320"/>
              </p14:xfrm>
            </p:contentPart>
          </mc:Choice>
          <mc:Fallback>
            <p:pic>
              <p:nvPicPr>
                <p:cNvPr id="136" name="Input penna 135">
                  <a:extLst>
                    <a:ext uri="{FF2B5EF4-FFF2-40B4-BE49-F238E27FC236}">
                      <a16:creationId xmlns:a16="http://schemas.microsoft.com/office/drawing/2014/main" id="{12D0CF57-BD97-F49B-C470-A8FBA79AD4BD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8452889" y="3211607"/>
                  <a:ext cx="101880" cy="151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1" name="Gruppo 160">
            <a:extLst>
              <a:ext uri="{FF2B5EF4-FFF2-40B4-BE49-F238E27FC236}">
                <a16:creationId xmlns:a16="http://schemas.microsoft.com/office/drawing/2014/main" id="{50FE07CA-67B5-9039-8E47-06F80DE4DF80}"/>
              </a:ext>
            </a:extLst>
          </p:cNvPr>
          <p:cNvGrpSpPr/>
          <p:nvPr/>
        </p:nvGrpSpPr>
        <p:grpSpPr>
          <a:xfrm>
            <a:off x="8844704" y="2995732"/>
            <a:ext cx="1287000" cy="338760"/>
            <a:chOff x="8844704" y="2995732"/>
            <a:chExt cx="1287000" cy="338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66">
              <p14:nvContentPartPr>
                <p14:cNvPr id="139" name="Input penna 138">
                  <a:extLst>
                    <a:ext uri="{FF2B5EF4-FFF2-40B4-BE49-F238E27FC236}">
                      <a16:creationId xmlns:a16="http://schemas.microsoft.com/office/drawing/2014/main" id="{A70C787F-8868-23EB-3C89-7ACECBC2BFF6}"/>
                    </a:ext>
                  </a:extLst>
                </p14:cNvPr>
                <p14:cNvContentPartPr/>
                <p14:nvPr/>
              </p14:nvContentPartPr>
              <p14:xfrm>
                <a:off x="8862344" y="2995732"/>
                <a:ext cx="144000" cy="24480"/>
              </p14:xfrm>
            </p:contentPart>
          </mc:Choice>
          <mc:Fallback>
            <p:pic>
              <p:nvPicPr>
                <p:cNvPr id="139" name="Input penna 138">
                  <a:extLst>
                    <a:ext uri="{FF2B5EF4-FFF2-40B4-BE49-F238E27FC236}">
                      <a16:creationId xmlns:a16="http://schemas.microsoft.com/office/drawing/2014/main" id="{A70C787F-8868-23EB-3C89-7ACECBC2BFF6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8851904" y="2985292"/>
                  <a:ext cx="16524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8">
              <p14:nvContentPartPr>
                <p14:cNvPr id="140" name="Input penna 139">
                  <a:extLst>
                    <a:ext uri="{FF2B5EF4-FFF2-40B4-BE49-F238E27FC236}">
                      <a16:creationId xmlns:a16="http://schemas.microsoft.com/office/drawing/2014/main" id="{E2CE3E44-A4A2-2C2B-3C38-4930F867ED17}"/>
                    </a:ext>
                  </a:extLst>
                </p14:cNvPr>
                <p14:cNvContentPartPr/>
                <p14:nvPr/>
              </p14:nvContentPartPr>
              <p14:xfrm>
                <a:off x="8856224" y="3014452"/>
                <a:ext cx="94680" cy="102240"/>
              </p14:xfrm>
            </p:contentPart>
          </mc:Choice>
          <mc:Fallback>
            <p:pic>
              <p:nvPicPr>
                <p:cNvPr id="140" name="Input penna 139">
                  <a:extLst>
                    <a:ext uri="{FF2B5EF4-FFF2-40B4-BE49-F238E27FC236}">
                      <a16:creationId xmlns:a16="http://schemas.microsoft.com/office/drawing/2014/main" id="{E2CE3E44-A4A2-2C2B-3C38-4930F867ED17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8845424" y="3004012"/>
                  <a:ext cx="11592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0">
              <p14:nvContentPartPr>
                <p14:cNvPr id="141" name="Input penna 140">
                  <a:extLst>
                    <a:ext uri="{FF2B5EF4-FFF2-40B4-BE49-F238E27FC236}">
                      <a16:creationId xmlns:a16="http://schemas.microsoft.com/office/drawing/2014/main" id="{D7FAC81A-A5D7-8B42-C47E-9543518C7E1B}"/>
                    </a:ext>
                  </a:extLst>
                </p14:cNvPr>
                <p14:cNvContentPartPr/>
                <p14:nvPr/>
              </p14:nvContentPartPr>
              <p14:xfrm>
                <a:off x="8904824" y="3043972"/>
                <a:ext cx="51480" cy="28440"/>
              </p14:xfrm>
            </p:contentPart>
          </mc:Choice>
          <mc:Fallback>
            <p:pic>
              <p:nvPicPr>
                <p:cNvPr id="141" name="Input penna 140">
                  <a:extLst>
                    <a:ext uri="{FF2B5EF4-FFF2-40B4-BE49-F238E27FC236}">
                      <a16:creationId xmlns:a16="http://schemas.microsoft.com/office/drawing/2014/main" id="{D7FAC81A-A5D7-8B42-C47E-9543518C7E1B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8894384" y="3033172"/>
                  <a:ext cx="7272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2">
              <p14:nvContentPartPr>
                <p14:cNvPr id="142" name="Input penna 141">
                  <a:extLst>
                    <a:ext uri="{FF2B5EF4-FFF2-40B4-BE49-F238E27FC236}">
                      <a16:creationId xmlns:a16="http://schemas.microsoft.com/office/drawing/2014/main" id="{0D50AFDA-6E21-9FEE-23E7-25464E6E5930}"/>
                    </a:ext>
                  </a:extLst>
                </p14:cNvPr>
                <p14:cNvContentPartPr/>
                <p14:nvPr/>
              </p14:nvContentPartPr>
              <p14:xfrm>
                <a:off x="8930384" y="3059092"/>
                <a:ext cx="19080" cy="57600"/>
              </p14:xfrm>
            </p:contentPart>
          </mc:Choice>
          <mc:Fallback>
            <p:pic>
              <p:nvPicPr>
                <p:cNvPr id="142" name="Input penna 141">
                  <a:extLst>
                    <a:ext uri="{FF2B5EF4-FFF2-40B4-BE49-F238E27FC236}">
                      <a16:creationId xmlns:a16="http://schemas.microsoft.com/office/drawing/2014/main" id="{0D50AFDA-6E21-9FEE-23E7-25464E6E5930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8919944" y="3048652"/>
                  <a:ext cx="40320" cy="7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4">
              <p14:nvContentPartPr>
                <p14:cNvPr id="143" name="Input penna 142">
                  <a:extLst>
                    <a:ext uri="{FF2B5EF4-FFF2-40B4-BE49-F238E27FC236}">
                      <a16:creationId xmlns:a16="http://schemas.microsoft.com/office/drawing/2014/main" id="{7847331B-9C8F-DA35-9FF4-BBF7E48B0E61}"/>
                    </a:ext>
                  </a:extLst>
                </p14:cNvPr>
                <p14:cNvContentPartPr/>
                <p14:nvPr/>
              </p14:nvContentPartPr>
              <p14:xfrm>
                <a:off x="8864504" y="3118492"/>
                <a:ext cx="89280" cy="13680"/>
              </p14:xfrm>
            </p:contentPart>
          </mc:Choice>
          <mc:Fallback>
            <p:pic>
              <p:nvPicPr>
                <p:cNvPr id="143" name="Input penna 142">
                  <a:extLst>
                    <a:ext uri="{FF2B5EF4-FFF2-40B4-BE49-F238E27FC236}">
                      <a16:creationId xmlns:a16="http://schemas.microsoft.com/office/drawing/2014/main" id="{7847331B-9C8F-DA35-9FF4-BBF7E48B0E61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8854064" y="3108052"/>
                  <a:ext cx="11052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6">
              <p14:nvContentPartPr>
                <p14:cNvPr id="144" name="Input penna 143">
                  <a:extLst>
                    <a:ext uri="{FF2B5EF4-FFF2-40B4-BE49-F238E27FC236}">
                      <a16:creationId xmlns:a16="http://schemas.microsoft.com/office/drawing/2014/main" id="{64ED5FED-04D0-146D-B1E0-8277B21490D1}"/>
                    </a:ext>
                  </a:extLst>
                </p14:cNvPr>
                <p14:cNvContentPartPr/>
                <p14:nvPr/>
              </p14:nvContentPartPr>
              <p14:xfrm>
                <a:off x="8844704" y="3141172"/>
                <a:ext cx="138960" cy="15840"/>
              </p14:xfrm>
            </p:contentPart>
          </mc:Choice>
          <mc:Fallback>
            <p:pic>
              <p:nvPicPr>
                <p:cNvPr id="144" name="Input penna 143">
                  <a:extLst>
                    <a:ext uri="{FF2B5EF4-FFF2-40B4-BE49-F238E27FC236}">
                      <a16:creationId xmlns:a16="http://schemas.microsoft.com/office/drawing/2014/main" id="{64ED5FED-04D0-146D-B1E0-8277B21490D1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8833904" y="3130732"/>
                  <a:ext cx="16020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8">
              <p14:nvContentPartPr>
                <p14:cNvPr id="145" name="Input penna 144">
                  <a:extLst>
                    <a:ext uri="{FF2B5EF4-FFF2-40B4-BE49-F238E27FC236}">
                      <a16:creationId xmlns:a16="http://schemas.microsoft.com/office/drawing/2014/main" id="{35D39FFE-F7B5-945D-7B33-10723129225F}"/>
                    </a:ext>
                  </a:extLst>
                </p14:cNvPr>
                <p14:cNvContentPartPr/>
                <p14:nvPr/>
              </p14:nvContentPartPr>
              <p14:xfrm>
                <a:off x="8922824" y="3165292"/>
                <a:ext cx="98280" cy="2880"/>
              </p14:xfrm>
            </p:contentPart>
          </mc:Choice>
          <mc:Fallback>
            <p:pic>
              <p:nvPicPr>
                <p:cNvPr id="145" name="Input penna 144">
                  <a:extLst>
                    <a:ext uri="{FF2B5EF4-FFF2-40B4-BE49-F238E27FC236}">
                      <a16:creationId xmlns:a16="http://schemas.microsoft.com/office/drawing/2014/main" id="{35D39FFE-F7B5-945D-7B33-10723129225F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8912384" y="3154492"/>
                  <a:ext cx="11952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0">
              <p14:nvContentPartPr>
                <p14:cNvPr id="146" name="Input penna 145">
                  <a:extLst>
                    <a:ext uri="{FF2B5EF4-FFF2-40B4-BE49-F238E27FC236}">
                      <a16:creationId xmlns:a16="http://schemas.microsoft.com/office/drawing/2014/main" id="{B706AB3F-F10A-7170-7F27-05943932896E}"/>
                    </a:ext>
                  </a:extLst>
                </p14:cNvPr>
                <p14:cNvContentPartPr/>
                <p14:nvPr/>
              </p14:nvContentPartPr>
              <p14:xfrm>
                <a:off x="8896544" y="3185092"/>
                <a:ext cx="132840" cy="88560"/>
              </p14:xfrm>
            </p:contentPart>
          </mc:Choice>
          <mc:Fallback>
            <p:pic>
              <p:nvPicPr>
                <p:cNvPr id="146" name="Input penna 145">
                  <a:extLst>
                    <a:ext uri="{FF2B5EF4-FFF2-40B4-BE49-F238E27FC236}">
                      <a16:creationId xmlns:a16="http://schemas.microsoft.com/office/drawing/2014/main" id="{B706AB3F-F10A-7170-7F27-05943932896E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8886104" y="3174652"/>
                  <a:ext cx="154080" cy="10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2">
              <p14:nvContentPartPr>
                <p14:cNvPr id="147" name="Input penna 146">
                  <a:extLst>
                    <a:ext uri="{FF2B5EF4-FFF2-40B4-BE49-F238E27FC236}">
                      <a16:creationId xmlns:a16="http://schemas.microsoft.com/office/drawing/2014/main" id="{39E37089-2FC1-0C3F-B2BC-1D3C273E74CB}"/>
                    </a:ext>
                  </a:extLst>
                </p14:cNvPr>
                <p14:cNvContentPartPr/>
                <p14:nvPr/>
              </p14:nvContentPartPr>
              <p14:xfrm>
                <a:off x="9081224" y="3066652"/>
                <a:ext cx="79200" cy="79200"/>
              </p14:xfrm>
            </p:contentPart>
          </mc:Choice>
          <mc:Fallback>
            <p:pic>
              <p:nvPicPr>
                <p:cNvPr id="147" name="Input penna 146">
                  <a:extLst>
                    <a:ext uri="{FF2B5EF4-FFF2-40B4-BE49-F238E27FC236}">
                      <a16:creationId xmlns:a16="http://schemas.microsoft.com/office/drawing/2014/main" id="{39E37089-2FC1-0C3F-B2BC-1D3C273E74CB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9070424" y="3055852"/>
                  <a:ext cx="100440" cy="10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4">
              <p14:nvContentPartPr>
                <p14:cNvPr id="148" name="Input penna 147">
                  <a:extLst>
                    <a:ext uri="{FF2B5EF4-FFF2-40B4-BE49-F238E27FC236}">
                      <a16:creationId xmlns:a16="http://schemas.microsoft.com/office/drawing/2014/main" id="{A8BE1842-DCB2-283D-B2DB-88CC0D6B8DC2}"/>
                    </a:ext>
                  </a:extLst>
                </p14:cNvPr>
                <p14:cNvContentPartPr/>
                <p14:nvPr/>
              </p14:nvContentPartPr>
              <p14:xfrm>
                <a:off x="9203624" y="3033892"/>
                <a:ext cx="5400" cy="90360"/>
              </p14:xfrm>
            </p:contentPart>
          </mc:Choice>
          <mc:Fallback>
            <p:pic>
              <p:nvPicPr>
                <p:cNvPr id="148" name="Input penna 147">
                  <a:extLst>
                    <a:ext uri="{FF2B5EF4-FFF2-40B4-BE49-F238E27FC236}">
                      <a16:creationId xmlns:a16="http://schemas.microsoft.com/office/drawing/2014/main" id="{A8BE1842-DCB2-283D-B2DB-88CC0D6B8DC2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9192824" y="3023092"/>
                  <a:ext cx="2664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6">
              <p14:nvContentPartPr>
                <p14:cNvPr id="149" name="Input penna 148">
                  <a:extLst>
                    <a:ext uri="{FF2B5EF4-FFF2-40B4-BE49-F238E27FC236}">
                      <a16:creationId xmlns:a16="http://schemas.microsoft.com/office/drawing/2014/main" id="{1346F0C9-2D59-62D2-367E-1B6B72673E29}"/>
                    </a:ext>
                  </a:extLst>
                </p14:cNvPr>
                <p14:cNvContentPartPr/>
                <p14:nvPr/>
              </p14:nvContentPartPr>
              <p14:xfrm>
                <a:off x="9192464" y="3101932"/>
                <a:ext cx="126720" cy="15840"/>
              </p14:xfrm>
            </p:contentPart>
          </mc:Choice>
          <mc:Fallback>
            <p:pic>
              <p:nvPicPr>
                <p:cNvPr id="149" name="Input penna 148">
                  <a:extLst>
                    <a:ext uri="{FF2B5EF4-FFF2-40B4-BE49-F238E27FC236}">
                      <a16:creationId xmlns:a16="http://schemas.microsoft.com/office/drawing/2014/main" id="{1346F0C9-2D59-62D2-367E-1B6B72673E29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9182024" y="3091132"/>
                  <a:ext cx="14796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8">
              <p14:nvContentPartPr>
                <p14:cNvPr id="150" name="Input penna 149">
                  <a:extLst>
                    <a:ext uri="{FF2B5EF4-FFF2-40B4-BE49-F238E27FC236}">
                      <a16:creationId xmlns:a16="http://schemas.microsoft.com/office/drawing/2014/main" id="{469DA1D6-9466-A32B-7CE9-F993C5A80C10}"/>
                    </a:ext>
                  </a:extLst>
                </p14:cNvPr>
                <p14:cNvContentPartPr/>
                <p14:nvPr/>
              </p14:nvContentPartPr>
              <p14:xfrm>
                <a:off x="9386864" y="3016612"/>
                <a:ext cx="58320" cy="19080"/>
              </p14:xfrm>
            </p:contentPart>
          </mc:Choice>
          <mc:Fallback>
            <p:pic>
              <p:nvPicPr>
                <p:cNvPr id="150" name="Input penna 149">
                  <a:extLst>
                    <a:ext uri="{FF2B5EF4-FFF2-40B4-BE49-F238E27FC236}">
                      <a16:creationId xmlns:a16="http://schemas.microsoft.com/office/drawing/2014/main" id="{469DA1D6-9466-A32B-7CE9-F993C5A80C10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9376064" y="3005812"/>
                  <a:ext cx="7956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0">
              <p14:nvContentPartPr>
                <p14:cNvPr id="151" name="Input penna 150">
                  <a:extLst>
                    <a:ext uri="{FF2B5EF4-FFF2-40B4-BE49-F238E27FC236}">
                      <a16:creationId xmlns:a16="http://schemas.microsoft.com/office/drawing/2014/main" id="{68D5C5A6-A5F4-35E2-DB09-9680FE0868E2}"/>
                    </a:ext>
                  </a:extLst>
                </p14:cNvPr>
                <p14:cNvContentPartPr/>
                <p14:nvPr/>
              </p14:nvContentPartPr>
              <p14:xfrm>
                <a:off x="9349064" y="3097252"/>
                <a:ext cx="53640" cy="34200"/>
              </p14:xfrm>
            </p:contentPart>
          </mc:Choice>
          <mc:Fallback>
            <p:pic>
              <p:nvPicPr>
                <p:cNvPr id="151" name="Input penna 150">
                  <a:extLst>
                    <a:ext uri="{FF2B5EF4-FFF2-40B4-BE49-F238E27FC236}">
                      <a16:creationId xmlns:a16="http://schemas.microsoft.com/office/drawing/2014/main" id="{68D5C5A6-A5F4-35E2-DB09-9680FE0868E2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9338264" y="3086452"/>
                  <a:ext cx="7488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2">
              <p14:nvContentPartPr>
                <p14:cNvPr id="152" name="Input penna 151">
                  <a:extLst>
                    <a:ext uri="{FF2B5EF4-FFF2-40B4-BE49-F238E27FC236}">
                      <a16:creationId xmlns:a16="http://schemas.microsoft.com/office/drawing/2014/main" id="{22A73B81-57BE-2704-7AC0-03A3FDA5BF47}"/>
                    </a:ext>
                  </a:extLst>
                </p14:cNvPr>
                <p14:cNvContentPartPr/>
                <p14:nvPr/>
              </p14:nvContentPartPr>
              <p14:xfrm>
                <a:off x="9351584" y="3137932"/>
                <a:ext cx="57240" cy="79560"/>
              </p14:xfrm>
            </p:contentPart>
          </mc:Choice>
          <mc:Fallback>
            <p:pic>
              <p:nvPicPr>
                <p:cNvPr id="152" name="Input penna 151">
                  <a:extLst>
                    <a:ext uri="{FF2B5EF4-FFF2-40B4-BE49-F238E27FC236}">
                      <a16:creationId xmlns:a16="http://schemas.microsoft.com/office/drawing/2014/main" id="{22A73B81-57BE-2704-7AC0-03A3FDA5BF47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9340784" y="3127132"/>
                  <a:ext cx="7848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4">
              <p14:nvContentPartPr>
                <p14:cNvPr id="153" name="Input penna 152">
                  <a:extLst>
                    <a:ext uri="{FF2B5EF4-FFF2-40B4-BE49-F238E27FC236}">
                      <a16:creationId xmlns:a16="http://schemas.microsoft.com/office/drawing/2014/main" id="{FD25B8AF-F3A8-7372-DA97-2C10CAB47F20}"/>
                    </a:ext>
                  </a:extLst>
                </p14:cNvPr>
                <p14:cNvContentPartPr/>
                <p14:nvPr/>
              </p14:nvContentPartPr>
              <p14:xfrm>
                <a:off x="9457424" y="3070612"/>
                <a:ext cx="30960" cy="116280"/>
              </p14:xfrm>
            </p:contentPart>
          </mc:Choice>
          <mc:Fallback>
            <p:pic>
              <p:nvPicPr>
                <p:cNvPr id="153" name="Input penna 152">
                  <a:extLst>
                    <a:ext uri="{FF2B5EF4-FFF2-40B4-BE49-F238E27FC236}">
                      <a16:creationId xmlns:a16="http://schemas.microsoft.com/office/drawing/2014/main" id="{FD25B8AF-F3A8-7372-DA97-2C10CAB47F20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9446624" y="3059812"/>
                  <a:ext cx="5220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6">
              <p14:nvContentPartPr>
                <p14:cNvPr id="154" name="Input penna 153">
                  <a:extLst>
                    <a:ext uri="{FF2B5EF4-FFF2-40B4-BE49-F238E27FC236}">
                      <a16:creationId xmlns:a16="http://schemas.microsoft.com/office/drawing/2014/main" id="{2F29E71E-6E31-B687-DB22-49727D25C14C}"/>
                    </a:ext>
                  </a:extLst>
                </p14:cNvPr>
                <p14:cNvContentPartPr/>
                <p14:nvPr/>
              </p14:nvContentPartPr>
              <p14:xfrm>
                <a:off x="9457424" y="3159892"/>
                <a:ext cx="59400" cy="27000"/>
              </p14:xfrm>
            </p:contentPart>
          </mc:Choice>
          <mc:Fallback>
            <p:pic>
              <p:nvPicPr>
                <p:cNvPr id="154" name="Input penna 153">
                  <a:extLst>
                    <a:ext uri="{FF2B5EF4-FFF2-40B4-BE49-F238E27FC236}">
                      <a16:creationId xmlns:a16="http://schemas.microsoft.com/office/drawing/2014/main" id="{2F29E71E-6E31-B687-DB22-49727D25C14C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9446624" y="3149092"/>
                  <a:ext cx="8064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8">
              <p14:nvContentPartPr>
                <p14:cNvPr id="155" name="Input penna 154">
                  <a:extLst>
                    <a:ext uri="{FF2B5EF4-FFF2-40B4-BE49-F238E27FC236}">
                      <a16:creationId xmlns:a16="http://schemas.microsoft.com/office/drawing/2014/main" id="{B43CD327-CB0F-906E-3516-4ACB58648E04}"/>
                    </a:ext>
                  </a:extLst>
                </p14:cNvPr>
                <p14:cNvContentPartPr/>
                <p14:nvPr/>
              </p14:nvContentPartPr>
              <p14:xfrm>
                <a:off x="9556424" y="3079252"/>
                <a:ext cx="50040" cy="143640"/>
              </p14:xfrm>
            </p:contentPart>
          </mc:Choice>
          <mc:Fallback>
            <p:pic>
              <p:nvPicPr>
                <p:cNvPr id="155" name="Input penna 154">
                  <a:extLst>
                    <a:ext uri="{FF2B5EF4-FFF2-40B4-BE49-F238E27FC236}">
                      <a16:creationId xmlns:a16="http://schemas.microsoft.com/office/drawing/2014/main" id="{B43CD327-CB0F-906E-3516-4ACB58648E04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9545624" y="3068452"/>
                  <a:ext cx="7128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0">
              <p14:nvContentPartPr>
                <p14:cNvPr id="156" name="Input penna 155">
                  <a:extLst>
                    <a:ext uri="{FF2B5EF4-FFF2-40B4-BE49-F238E27FC236}">
                      <a16:creationId xmlns:a16="http://schemas.microsoft.com/office/drawing/2014/main" id="{23256496-C282-37A7-1848-4CA42F070E07}"/>
                    </a:ext>
                  </a:extLst>
                </p14:cNvPr>
                <p14:cNvContentPartPr/>
                <p14:nvPr/>
              </p14:nvContentPartPr>
              <p14:xfrm>
                <a:off x="9694304" y="3133972"/>
                <a:ext cx="53640" cy="44280"/>
              </p14:xfrm>
            </p:contentPart>
          </mc:Choice>
          <mc:Fallback>
            <p:pic>
              <p:nvPicPr>
                <p:cNvPr id="156" name="Input penna 155">
                  <a:extLst>
                    <a:ext uri="{FF2B5EF4-FFF2-40B4-BE49-F238E27FC236}">
                      <a16:creationId xmlns:a16="http://schemas.microsoft.com/office/drawing/2014/main" id="{23256496-C282-37A7-1848-4CA42F070E07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9683864" y="3123172"/>
                  <a:ext cx="7488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2">
              <p14:nvContentPartPr>
                <p14:cNvPr id="157" name="Input penna 156">
                  <a:extLst>
                    <a:ext uri="{FF2B5EF4-FFF2-40B4-BE49-F238E27FC236}">
                      <a16:creationId xmlns:a16="http://schemas.microsoft.com/office/drawing/2014/main" id="{0D4DEB96-6A42-0318-779B-17E63AD69D57}"/>
                    </a:ext>
                  </a:extLst>
                </p14:cNvPr>
                <p14:cNvContentPartPr/>
                <p14:nvPr/>
              </p14:nvContentPartPr>
              <p14:xfrm>
                <a:off x="9657584" y="3234052"/>
                <a:ext cx="31320" cy="32400"/>
              </p14:xfrm>
            </p:contentPart>
          </mc:Choice>
          <mc:Fallback>
            <p:pic>
              <p:nvPicPr>
                <p:cNvPr id="157" name="Input penna 156">
                  <a:extLst>
                    <a:ext uri="{FF2B5EF4-FFF2-40B4-BE49-F238E27FC236}">
                      <a16:creationId xmlns:a16="http://schemas.microsoft.com/office/drawing/2014/main" id="{0D4DEB96-6A42-0318-779B-17E63AD69D57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9647144" y="3223252"/>
                  <a:ext cx="52560" cy="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4">
              <p14:nvContentPartPr>
                <p14:cNvPr id="158" name="Input penna 157">
                  <a:extLst>
                    <a:ext uri="{FF2B5EF4-FFF2-40B4-BE49-F238E27FC236}">
                      <a16:creationId xmlns:a16="http://schemas.microsoft.com/office/drawing/2014/main" id="{D8486116-EA97-64BB-ED77-C981EC31B944}"/>
                    </a:ext>
                  </a:extLst>
                </p14:cNvPr>
                <p14:cNvContentPartPr/>
                <p14:nvPr/>
              </p14:nvContentPartPr>
              <p14:xfrm>
                <a:off x="9704744" y="3222532"/>
                <a:ext cx="39960" cy="59040"/>
              </p14:xfrm>
            </p:contentPart>
          </mc:Choice>
          <mc:Fallback>
            <p:pic>
              <p:nvPicPr>
                <p:cNvPr id="158" name="Input penna 157">
                  <a:extLst>
                    <a:ext uri="{FF2B5EF4-FFF2-40B4-BE49-F238E27FC236}">
                      <a16:creationId xmlns:a16="http://schemas.microsoft.com/office/drawing/2014/main" id="{D8486116-EA97-64BB-ED77-C981EC31B944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9693944" y="3212092"/>
                  <a:ext cx="61200" cy="8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6">
              <p14:nvContentPartPr>
                <p14:cNvPr id="159" name="Input penna 158">
                  <a:extLst>
                    <a:ext uri="{FF2B5EF4-FFF2-40B4-BE49-F238E27FC236}">
                      <a16:creationId xmlns:a16="http://schemas.microsoft.com/office/drawing/2014/main" id="{0BF14EEB-8401-DA2F-C259-8D8307BB9257}"/>
                    </a:ext>
                  </a:extLst>
                </p14:cNvPr>
                <p14:cNvContentPartPr/>
                <p14:nvPr/>
              </p14:nvContentPartPr>
              <p14:xfrm>
                <a:off x="9544544" y="3313252"/>
                <a:ext cx="587160" cy="21240"/>
              </p14:xfrm>
            </p:contentPart>
          </mc:Choice>
          <mc:Fallback>
            <p:pic>
              <p:nvPicPr>
                <p:cNvPr id="159" name="Input penna 158">
                  <a:extLst>
                    <a:ext uri="{FF2B5EF4-FFF2-40B4-BE49-F238E27FC236}">
                      <a16:creationId xmlns:a16="http://schemas.microsoft.com/office/drawing/2014/main" id="{0BF14EEB-8401-DA2F-C259-8D8307BB9257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9533744" y="3302452"/>
                  <a:ext cx="608400" cy="42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7" name="Gruppo 166">
            <a:extLst>
              <a:ext uri="{FF2B5EF4-FFF2-40B4-BE49-F238E27FC236}">
                <a16:creationId xmlns:a16="http://schemas.microsoft.com/office/drawing/2014/main" id="{B9C8C293-8C29-3366-2B4F-57FA7558011A}"/>
              </a:ext>
            </a:extLst>
          </p:cNvPr>
          <p:cNvGrpSpPr/>
          <p:nvPr/>
        </p:nvGrpSpPr>
        <p:grpSpPr>
          <a:xfrm>
            <a:off x="3147816" y="3698578"/>
            <a:ext cx="292680" cy="191160"/>
            <a:chOff x="3147816" y="3698578"/>
            <a:chExt cx="292680" cy="191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08">
              <p14:nvContentPartPr>
                <p14:cNvPr id="162" name="Input penna 161">
                  <a:extLst>
                    <a:ext uri="{FF2B5EF4-FFF2-40B4-BE49-F238E27FC236}">
                      <a16:creationId xmlns:a16="http://schemas.microsoft.com/office/drawing/2014/main" id="{FBC66613-12CE-84D2-F9CA-44DD3B757BB1}"/>
                    </a:ext>
                  </a:extLst>
                </p14:cNvPr>
                <p14:cNvContentPartPr/>
                <p14:nvPr/>
              </p14:nvContentPartPr>
              <p14:xfrm>
                <a:off x="3147816" y="3698578"/>
                <a:ext cx="78120" cy="191160"/>
              </p14:xfrm>
            </p:contentPart>
          </mc:Choice>
          <mc:Fallback>
            <p:pic>
              <p:nvPicPr>
                <p:cNvPr id="162" name="Input penna 161">
                  <a:extLst>
                    <a:ext uri="{FF2B5EF4-FFF2-40B4-BE49-F238E27FC236}">
                      <a16:creationId xmlns:a16="http://schemas.microsoft.com/office/drawing/2014/main" id="{FBC66613-12CE-84D2-F9CA-44DD3B757BB1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3137376" y="3687778"/>
                  <a:ext cx="99360" cy="21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0">
              <p14:nvContentPartPr>
                <p14:cNvPr id="163" name="Input penna 162">
                  <a:extLst>
                    <a:ext uri="{FF2B5EF4-FFF2-40B4-BE49-F238E27FC236}">
                      <a16:creationId xmlns:a16="http://schemas.microsoft.com/office/drawing/2014/main" id="{5219D694-5494-5A5B-23AF-AE82B916ACEF}"/>
                    </a:ext>
                  </a:extLst>
                </p14:cNvPr>
                <p14:cNvContentPartPr/>
                <p14:nvPr/>
              </p14:nvContentPartPr>
              <p14:xfrm>
                <a:off x="3198216" y="3791098"/>
                <a:ext cx="65880" cy="88200"/>
              </p14:xfrm>
            </p:contentPart>
          </mc:Choice>
          <mc:Fallback>
            <p:pic>
              <p:nvPicPr>
                <p:cNvPr id="163" name="Input penna 162">
                  <a:extLst>
                    <a:ext uri="{FF2B5EF4-FFF2-40B4-BE49-F238E27FC236}">
                      <a16:creationId xmlns:a16="http://schemas.microsoft.com/office/drawing/2014/main" id="{5219D694-5494-5A5B-23AF-AE82B916ACEF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3187776" y="3780658"/>
                  <a:ext cx="87120" cy="10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2">
              <p14:nvContentPartPr>
                <p14:cNvPr id="164" name="Input penna 163">
                  <a:extLst>
                    <a:ext uri="{FF2B5EF4-FFF2-40B4-BE49-F238E27FC236}">
                      <a16:creationId xmlns:a16="http://schemas.microsoft.com/office/drawing/2014/main" id="{C1753D6E-4E22-1F90-D635-A53792CF2F1C}"/>
                    </a:ext>
                  </a:extLst>
                </p14:cNvPr>
                <p14:cNvContentPartPr/>
                <p14:nvPr/>
              </p14:nvContentPartPr>
              <p14:xfrm>
                <a:off x="3333576" y="3703978"/>
                <a:ext cx="2160" cy="168480"/>
              </p14:xfrm>
            </p:contentPart>
          </mc:Choice>
          <mc:Fallback>
            <p:pic>
              <p:nvPicPr>
                <p:cNvPr id="164" name="Input penna 163">
                  <a:extLst>
                    <a:ext uri="{FF2B5EF4-FFF2-40B4-BE49-F238E27FC236}">
                      <a16:creationId xmlns:a16="http://schemas.microsoft.com/office/drawing/2014/main" id="{C1753D6E-4E22-1F90-D635-A53792CF2F1C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3322776" y="3693538"/>
                  <a:ext cx="23400" cy="18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4">
              <p14:nvContentPartPr>
                <p14:cNvPr id="165" name="Input penna 164">
                  <a:extLst>
                    <a:ext uri="{FF2B5EF4-FFF2-40B4-BE49-F238E27FC236}">
                      <a16:creationId xmlns:a16="http://schemas.microsoft.com/office/drawing/2014/main" id="{FB239456-099C-AE50-A9E3-3C9DA5BD2670}"/>
                    </a:ext>
                  </a:extLst>
                </p14:cNvPr>
                <p14:cNvContentPartPr/>
                <p14:nvPr/>
              </p14:nvContentPartPr>
              <p14:xfrm>
                <a:off x="3362736" y="3774898"/>
                <a:ext cx="77760" cy="34920"/>
              </p14:xfrm>
            </p:contentPart>
          </mc:Choice>
          <mc:Fallback>
            <p:pic>
              <p:nvPicPr>
                <p:cNvPr id="165" name="Input penna 164">
                  <a:extLst>
                    <a:ext uri="{FF2B5EF4-FFF2-40B4-BE49-F238E27FC236}">
                      <a16:creationId xmlns:a16="http://schemas.microsoft.com/office/drawing/2014/main" id="{FB239456-099C-AE50-A9E3-3C9DA5BD2670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3352296" y="3764098"/>
                  <a:ext cx="99000" cy="56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4" name="Gruppo 173">
            <a:extLst>
              <a:ext uri="{FF2B5EF4-FFF2-40B4-BE49-F238E27FC236}">
                <a16:creationId xmlns:a16="http://schemas.microsoft.com/office/drawing/2014/main" id="{AE80DE77-2D5F-8773-EACA-7071D7D4B5DD}"/>
              </a:ext>
            </a:extLst>
          </p:cNvPr>
          <p:cNvGrpSpPr/>
          <p:nvPr/>
        </p:nvGrpSpPr>
        <p:grpSpPr>
          <a:xfrm>
            <a:off x="3497016" y="3711898"/>
            <a:ext cx="295560" cy="164880"/>
            <a:chOff x="3497016" y="3711898"/>
            <a:chExt cx="295560" cy="164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16">
              <p14:nvContentPartPr>
                <p14:cNvPr id="168" name="Input penna 167">
                  <a:extLst>
                    <a:ext uri="{FF2B5EF4-FFF2-40B4-BE49-F238E27FC236}">
                      <a16:creationId xmlns:a16="http://schemas.microsoft.com/office/drawing/2014/main" id="{E2954340-B365-F5AD-820E-8D7F92D6902C}"/>
                    </a:ext>
                  </a:extLst>
                </p14:cNvPr>
                <p14:cNvContentPartPr/>
                <p14:nvPr/>
              </p14:nvContentPartPr>
              <p14:xfrm>
                <a:off x="3516816" y="3732778"/>
                <a:ext cx="87120" cy="63000"/>
              </p14:xfrm>
            </p:contentPart>
          </mc:Choice>
          <mc:Fallback>
            <p:pic>
              <p:nvPicPr>
                <p:cNvPr id="168" name="Input penna 167">
                  <a:extLst>
                    <a:ext uri="{FF2B5EF4-FFF2-40B4-BE49-F238E27FC236}">
                      <a16:creationId xmlns:a16="http://schemas.microsoft.com/office/drawing/2014/main" id="{E2954340-B365-F5AD-820E-8D7F92D6902C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3506376" y="3721978"/>
                  <a:ext cx="108360" cy="8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8">
              <p14:nvContentPartPr>
                <p14:cNvPr id="169" name="Input penna 168">
                  <a:extLst>
                    <a:ext uri="{FF2B5EF4-FFF2-40B4-BE49-F238E27FC236}">
                      <a16:creationId xmlns:a16="http://schemas.microsoft.com/office/drawing/2014/main" id="{EF5EA2F1-910D-97A5-3DAC-85012B8F9A0B}"/>
                    </a:ext>
                  </a:extLst>
                </p14:cNvPr>
                <p14:cNvContentPartPr/>
                <p14:nvPr/>
              </p14:nvContentPartPr>
              <p14:xfrm>
                <a:off x="3538416" y="3796138"/>
                <a:ext cx="6840" cy="58680"/>
              </p14:xfrm>
            </p:contentPart>
          </mc:Choice>
          <mc:Fallback>
            <p:pic>
              <p:nvPicPr>
                <p:cNvPr id="169" name="Input penna 168">
                  <a:extLst>
                    <a:ext uri="{FF2B5EF4-FFF2-40B4-BE49-F238E27FC236}">
                      <a16:creationId xmlns:a16="http://schemas.microsoft.com/office/drawing/2014/main" id="{EF5EA2F1-910D-97A5-3DAC-85012B8F9A0B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3527976" y="3785338"/>
                  <a:ext cx="28080" cy="7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0">
              <p14:nvContentPartPr>
                <p14:cNvPr id="170" name="Input penna 169">
                  <a:extLst>
                    <a:ext uri="{FF2B5EF4-FFF2-40B4-BE49-F238E27FC236}">
                      <a16:creationId xmlns:a16="http://schemas.microsoft.com/office/drawing/2014/main" id="{456070BA-67CC-56AE-B072-0B1B5FCD2DD0}"/>
                    </a:ext>
                  </a:extLst>
                </p14:cNvPr>
                <p14:cNvContentPartPr/>
                <p14:nvPr/>
              </p14:nvContentPartPr>
              <p14:xfrm>
                <a:off x="3497016" y="3855178"/>
                <a:ext cx="115200" cy="21600"/>
              </p14:xfrm>
            </p:contentPart>
          </mc:Choice>
          <mc:Fallback>
            <p:pic>
              <p:nvPicPr>
                <p:cNvPr id="170" name="Input penna 169">
                  <a:extLst>
                    <a:ext uri="{FF2B5EF4-FFF2-40B4-BE49-F238E27FC236}">
                      <a16:creationId xmlns:a16="http://schemas.microsoft.com/office/drawing/2014/main" id="{456070BA-67CC-56AE-B072-0B1B5FCD2DD0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3486216" y="3844378"/>
                  <a:ext cx="13644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2">
              <p14:nvContentPartPr>
                <p14:cNvPr id="171" name="Input penna 170">
                  <a:extLst>
                    <a:ext uri="{FF2B5EF4-FFF2-40B4-BE49-F238E27FC236}">
                      <a16:creationId xmlns:a16="http://schemas.microsoft.com/office/drawing/2014/main" id="{6753FD57-7A45-F4C9-2B0B-A2F9786CBFCC}"/>
                    </a:ext>
                  </a:extLst>
                </p14:cNvPr>
                <p14:cNvContentPartPr/>
                <p14:nvPr/>
              </p14:nvContentPartPr>
              <p14:xfrm>
                <a:off x="3693576" y="3711898"/>
                <a:ext cx="3240" cy="105840"/>
              </p14:xfrm>
            </p:contentPart>
          </mc:Choice>
          <mc:Fallback>
            <p:pic>
              <p:nvPicPr>
                <p:cNvPr id="171" name="Input penna 170">
                  <a:extLst>
                    <a:ext uri="{FF2B5EF4-FFF2-40B4-BE49-F238E27FC236}">
                      <a16:creationId xmlns:a16="http://schemas.microsoft.com/office/drawing/2014/main" id="{6753FD57-7A45-F4C9-2B0B-A2F9786CBFCC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3683136" y="3701458"/>
                  <a:ext cx="2448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4">
              <p14:nvContentPartPr>
                <p14:cNvPr id="172" name="Input penna 171">
                  <a:extLst>
                    <a:ext uri="{FF2B5EF4-FFF2-40B4-BE49-F238E27FC236}">
                      <a16:creationId xmlns:a16="http://schemas.microsoft.com/office/drawing/2014/main" id="{FC9088C3-1971-E524-5C55-226E19DF0B7D}"/>
                    </a:ext>
                  </a:extLst>
                </p14:cNvPr>
                <p14:cNvContentPartPr/>
                <p14:nvPr/>
              </p14:nvContentPartPr>
              <p14:xfrm>
                <a:off x="3718416" y="3775978"/>
                <a:ext cx="74160" cy="19440"/>
              </p14:xfrm>
            </p:contentPart>
          </mc:Choice>
          <mc:Fallback>
            <p:pic>
              <p:nvPicPr>
                <p:cNvPr id="172" name="Input penna 171">
                  <a:extLst>
                    <a:ext uri="{FF2B5EF4-FFF2-40B4-BE49-F238E27FC236}">
                      <a16:creationId xmlns:a16="http://schemas.microsoft.com/office/drawing/2014/main" id="{FC9088C3-1971-E524-5C55-226E19DF0B7D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3707616" y="3765178"/>
                  <a:ext cx="95400" cy="40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0" name="Gruppo 199">
            <a:extLst>
              <a:ext uri="{FF2B5EF4-FFF2-40B4-BE49-F238E27FC236}">
                <a16:creationId xmlns:a16="http://schemas.microsoft.com/office/drawing/2014/main" id="{07851E52-0F30-7867-73FA-0626407B5E4A}"/>
              </a:ext>
            </a:extLst>
          </p:cNvPr>
          <p:cNvGrpSpPr/>
          <p:nvPr/>
        </p:nvGrpSpPr>
        <p:grpSpPr>
          <a:xfrm>
            <a:off x="3972576" y="3699658"/>
            <a:ext cx="477720" cy="245520"/>
            <a:chOff x="3972576" y="3699658"/>
            <a:chExt cx="477720" cy="245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26">
              <p14:nvContentPartPr>
                <p14:cNvPr id="175" name="Input penna 174">
                  <a:extLst>
                    <a:ext uri="{FF2B5EF4-FFF2-40B4-BE49-F238E27FC236}">
                      <a16:creationId xmlns:a16="http://schemas.microsoft.com/office/drawing/2014/main" id="{636F0DCD-B7FC-3702-4134-DF947482E4B1}"/>
                    </a:ext>
                  </a:extLst>
                </p14:cNvPr>
                <p14:cNvContentPartPr/>
                <p14:nvPr/>
              </p14:nvContentPartPr>
              <p14:xfrm>
                <a:off x="3972576" y="3699658"/>
                <a:ext cx="122760" cy="21240"/>
              </p14:xfrm>
            </p:contentPart>
          </mc:Choice>
          <mc:Fallback>
            <p:pic>
              <p:nvPicPr>
                <p:cNvPr id="175" name="Input penna 174">
                  <a:extLst>
                    <a:ext uri="{FF2B5EF4-FFF2-40B4-BE49-F238E27FC236}">
                      <a16:creationId xmlns:a16="http://schemas.microsoft.com/office/drawing/2014/main" id="{636F0DCD-B7FC-3702-4134-DF947482E4B1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3961776" y="3689218"/>
                  <a:ext cx="14400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8">
              <p14:nvContentPartPr>
                <p14:cNvPr id="176" name="Input penna 175">
                  <a:extLst>
                    <a:ext uri="{FF2B5EF4-FFF2-40B4-BE49-F238E27FC236}">
                      <a16:creationId xmlns:a16="http://schemas.microsoft.com/office/drawing/2014/main" id="{EC72CEA7-22A0-BD59-E5A9-CD6544713C30}"/>
                    </a:ext>
                  </a:extLst>
                </p14:cNvPr>
                <p14:cNvContentPartPr/>
                <p14:nvPr/>
              </p14:nvContentPartPr>
              <p14:xfrm>
                <a:off x="3981936" y="3751498"/>
                <a:ext cx="81360" cy="21600"/>
              </p14:xfrm>
            </p:contentPart>
          </mc:Choice>
          <mc:Fallback>
            <p:pic>
              <p:nvPicPr>
                <p:cNvPr id="176" name="Input penna 175">
                  <a:extLst>
                    <a:ext uri="{FF2B5EF4-FFF2-40B4-BE49-F238E27FC236}">
                      <a16:creationId xmlns:a16="http://schemas.microsoft.com/office/drawing/2014/main" id="{EC72CEA7-22A0-BD59-E5A9-CD6544713C30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3971136" y="3741058"/>
                  <a:ext cx="10260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0">
              <p14:nvContentPartPr>
                <p14:cNvPr id="177" name="Input penna 176">
                  <a:extLst>
                    <a:ext uri="{FF2B5EF4-FFF2-40B4-BE49-F238E27FC236}">
                      <a16:creationId xmlns:a16="http://schemas.microsoft.com/office/drawing/2014/main" id="{2E6C66D9-7AD2-C14B-5F32-016E3DEC8EBE}"/>
                    </a:ext>
                  </a:extLst>
                </p14:cNvPr>
                <p14:cNvContentPartPr/>
                <p14:nvPr/>
              </p14:nvContentPartPr>
              <p14:xfrm>
                <a:off x="3977256" y="3848698"/>
                <a:ext cx="72360" cy="96480"/>
              </p14:xfrm>
            </p:contentPart>
          </mc:Choice>
          <mc:Fallback>
            <p:pic>
              <p:nvPicPr>
                <p:cNvPr id="177" name="Input penna 176">
                  <a:extLst>
                    <a:ext uri="{FF2B5EF4-FFF2-40B4-BE49-F238E27FC236}">
                      <a16:creationId xmlns:a16="http://schemas.microsoft.com/office/drawing/2014/main" id="{2E6C66D9-7AD2-C14B-5F32-016E3DEC8EBE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3966456" y="3838258"/>
                  <a:ext cx="9360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2">
              <p14:nvContentPartPr>
                <p14:cNvPr id="178" name="Input penna 177">
                  <a:extLst>
                    <a:ext uri="{FF2B5EF4-FFF2-40B4-BE49-F238E27FC236}">
                      <a16:creationId xmlns:a16="http://schemas.microsoft.com/office/drawing/2014/main" id="{893B0397-F86F-7676-B134-D1F140623D0F}"/>
                    </a:ext>
                  </a:extLst>
                </p14:cNvPr>
                <p14:cNvContentPartPr/>
                <p14:nvPr/>
              </p14:nvContentPartPr>
              <p14:xfrm>
                <a:off x="4099656" y="3764818"/>
                <a:ext cx="32400" cy="176400"/>
              </p14:xfrm>
            </p:contentPart>
          </mc:Choice>
          <mc:Fallback>
            <p:pic>
              <p:nvPicPr>
                <p:cNvPr id="178" name="Input penna 177">
                  <a:extLst>
                    <a:ext uri="{FF2B5EF4-FFF2-40B4-BE49-F238E27FC236}">
                      <a16:creationId xmlns:a16="http://schemas.microsoft.com/office/drawing/2014/main" id="{893B0397-F86F-7676-B134-D1F140623D0F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4088856" y="3754378"/>
                  <a:ext cx="53640" cy="19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4">
              <p14:nvContentPartPr>
                <p14:cNvPr id="179" name="Input penna 178">
                  <a:extLst>
                    <a:ext uri="{FF2B5EF4-FFF2-40B4-BE49-F238E27FC236}">
                      <a16:creationId xmlns:a16="http://schemas.microsoft.com/office/drawing/2014/main" id="{0102B0D8-A9AF-D11C-EE55-7AE002B8D84B}"/>
                    </a:ext>
                  </a:extLst>
                </p14:cNvPr>
                <p14:cNvContentPartPr/>
                <p14:nvPr/>
              </p14:nvContentPartPr>
              <p14:xfrm>
                <a:off x="4128456" y="3845458"/>
                <a:ext cx="68400" cy="19440"/>
              </p14:xfrm>
            </p:contentPart>
          </mc:Choice>
          <mc:Fallback>
            <p:pic>
              <p:nvPicPr>
                <p:cNvPr id="179" name="Input penna 178">
                  <a:extLst>
                    <a:ext uri="{FF2B5EF4-FFF2-40B4-BE49-F238E27FC236}">
                      <a16:creationId xmlns:a16="http://schemas.microsoft.com/office/drawing/2014/main" id="{0102B0D8-A9AF-D11C-EE55-7AE002B8D84B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4117656" y="3834658"/>
                  <a:ext cx="8964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6">
              <p14:nvContentPartPr>
                <p14:cNvPr id="180" name="Input penna 179">
                  <a:extLst>
                    <a:ext uri="{FF2B5EF4-FFF2-40B4-BE49-F238E27FC236}">
                      <a16:creationId xmlns:a16="http://schemas.microsoft.com/office/drawing/2014/main" id="{A8FB35F9-A68C-9F9F-897F-FEC05A7D08D2}"/>
                    </a:ext>
                  </a:extLst>
                </p14:cNvPr>
                <p14:cNvContentPartPr/>
                <p14:nvPr/>
              </p14:nvContentPartPr>
              <p14:xfrm>
                <a:off x="4258416" y="3701458"/>
                <a:ext cx="146160" cy="174600"/>
              </p14:xfrm>
            </p:contentPart>
          </mc:Choice>
          <mc:Fallback>
            <p:pic>
              <p:nvPicPr>
                <p:cNvPr id="180" name="Input penna 179">
                  <a:extLst>
                    <a:ext uri="{FF2B5EF4-FFF2-40B4-BE49-F238E27FC236}">
                      <a16:creationId xmlns:a16="http://schemas.microsoft.com/office/drawing/2014/main" id="{A8FB35F9-A68C-9F9F-897F-FEC05A7D08D2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4247616" y="3691018"/>
                  <a:ext cx="167400" cy="19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8">
              <p14:nvContentPartPr>
                <p14:cNvPr id="181" name="Input penna 180">
                  <a:extLst>
                    <a:ext uri="{FF2B5EF4-FFF2-40B4-BE49-F238E27FC236}">
                      <a16:creationId xmlns:a16="http://schemas.microsoft.com/office/drawing/2014/main" id="{97118E42-9357-418D-CA11-16BD3C7ADF64}"/>
                    </a:ext>
                  </a:extLst>
                </p14:cNvPr>
                <p14:cNvContentPartPr/>
                <p14:nvPr/>
              </p14:nvContentPartPr>
              <p14:xfrm>
                <a:off x="4326816" y="3828538"/>
                <a:ext cx="12240" cy="96120"/>
              </p14:xfrm>
            </p:contentPart>
          </mc:Choice>
          <mc:Fallback>
            <p:pic>
              <p:nvPicPr>
                <p:cNvPr id="181" name="Input penna 180">
                  <a:extLst>
                    <a:ext uri="{FF2B5EF4-FFF2-40B4-BE49-F238E27FC236}">
                      <a16:creationId xmlns:a16="http://schemas.microsoft.com/office/drawing/2014/main" id="{97118E42-9357-418D-CA11-16BD3C7ADF64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4316376" y="3817738"/>
                  <a:ext cx="33480" cy="11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0">
              <p14:nvContentPartPr>
                <p14:cNvPr id="182" name="Input penna 181">
                  <a:extLst>
                    <a:ext uri="{FF2B5EF4-FFF2-40B4-BE49-F238E27FC236}">
                      <a16:creationId xmlns:a16="http://schemas.microsoft.com/office/drawing/2014/main" id="{D8D989CC-8B17-EFEE-9542-17E792ACF74F}"/>
                    </a:ext>
                  </a:extLst>
                </p14:cNvPr>
                <p14:cNvContentPartPr/>
                <p14:nvPr/>
              </p14:nvContentPartPr>
              <p14:xfrm>
                <a:off x="4270656" y="3885058"/>
                <a:ext cx="179640" cy="38880"/>
              </p14:xfrm>
            </p:contentPart>
          </mc:Choice>
          <mc:Fallback>
            <p:pic>
              <p:nvPicPr>
                <p:cNvPr id="182" name="Input penna 181">
                  <a:extLst>
                    <a:ext uri="{FF2B5EF4-FFF2-40B4-BE49-F238E27FC236}">
                      <a16:creationId xmlns:a16="http://schemas.microsoft.com/office/drawing/2014/main" id="{D8D989CC-8B17-EFEE-9542-17E792ACF74F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4259856" y="3874258"/>
                  <a:ext cx="200880" cy="60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8" name="Gruppo 197">
            <a:extLst>
              <a:ext uri="{FF2B5EF4-FFF2-40B4-BE49-F238E27FC236}">
                <a16:creationId xmlns:a16="http://schemas.microsoft.com/office/drawing/2014/main" id="{12A52100-144E-544E-6453-755DD5BBCE7B}"/>
              </a:ext>
            </a:extLst>
          </p:cNvPr>
          <p:cNvGrpSpPr/>
          <p:nvPr/>
        </p:nvGrpSpPr>
        <p:grpSpPr>
          <a:xfrm>
            <a:off x="4740456" y="3679858"/>
            <a:ext cx="1099800" cy="226800"/>
            <a:chOff x="4740456" y="3679858"/>
            <a:chExt cx="1099800" cy="226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42">
              <p14:nvContentPartPr>
                <p14:cNvPr id="183" name="Input penna 182">
                  <a:extLst>
                    <a:ext uri="{FF2B5EF4-FFF2-40B4-BE49-F238E27FC236}">
                      <a16:creationId xmlns:a16="http://schemas.microsoft.com/office/drawing/2014/main" id="{04B430A0-023C-1771-0B86-FD8E1D311D39}"/>
                    </a:ext>
                  </a:extLst>
                </p14:cNvPr>
                <p14:cNvContentPartPr/>
                <p14:nvPr/>
              </p14:nvContentPartPr>
              <p14:xfrm>
                <a:off x="4740456" y="3702178"/>
                <a:ext cx="96480" cy="150120"/>
              </p14:xfrm>
            </p:contentPart>
          </mc:Choice>
          <mc:Fallback>
            <p:pic>
              <p:nvPicPr>
                <p:cNvPr id="183" name="Input penna 182">
                  <a:extLst>
                    <a:ext uri="{FF2B5EF4-FFF2-40B4-BE49-F238E27FC236}">
                      <a16:creationId xmlns:a16="http://schemas.microsoft.com/office/drawing/2014/main" id="{04B430A0-023C-1771-0B86-FD8E1D311D39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4729656" y="3691738"/>
                  <a:ext cx="117720" cy="17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4">
              <p14:nvContentPartPr>
                <p14:cNvPr id="184" name="Input penna 183">
                  <a:extLst>
                    <a:ext uri="{FF2B5EF4-FFF2-40B4-BE49-F238E27FC236}">
                      <a16:creationId xmlns:a16="http://schemas.microsoft.com/office/drawing/2014/main" id="{F319491F-032A-0975-5916-4FED00293695}"/>
                    </a:ext>
                  </a:extLst>
                </p14:cNvPr>
                <p14:cNvContentPartPr/>
                <p14:nvPr/>
              </p14:nvContentPartPr>
              <p14:xfrm>
                <a:off x="4763856" y="3775978"/>
                <a:ext cx="96840" cy="35280"/>
              </p14:xfrm>
            </p:contentPart>
          </mc:Choice>
          <mc:Fallback>
            <p:pic>
              <p:nvPicPr>
                <p:cNvPr id="184" name="Input penna 183">
                  <a:extLst>
                    <a:ext uri="{FF2B5EF4-FFF2-40B4-BE49-F238E27FC236}">
                      <a16:creationId xmlns:a16="http://schemas.microsoft.com/office/drawing/2014/main" id="{F319491F-032A-0975-5916-4FED00293695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4753056" y="3765178"/>
                  <a:ext cx="118080" cy="5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6">
              <p14:nvContentPartPr>
                <p14:cNvPr id="185" name="Input penna 184">
                  <a:extLst>
                    <a:ext uri="{FF2B5EF4-FFF2-40B4-BE49-F238E27FC236}">
                      <a16:creationId xmlns:a16="http://schemas.microsoft.com/office/drawing/2014/main" id="{F9EBB0D8-2832-743F-3B81-12C5A7474F24}"/>
                    </a:ext>
                  </a:extLst>
                </p14:cNvPr>
                <p14:cNvContentPartPr/>
                <p14:nvPr/>
              </p14:nvContentPartPr>
              <p14:xfrm>
                <a:off x="4897416" y="3701818"/>
                <a:ext cx="40320" cy="204840"/>
              </p14:xfrm>
            </p:contentPart>
          </mc:Choice>
          <mc:Fallback>
            <p:pic>
              <p:nvPicPr>
                <p:cNvPr id="185" name="Input penna 184">
                  <a:extLst>
                    <a:ext uri="{FF2B5EF4-FFF2-40B4-BE49-F238E27FC236}">
                      <a16:creationId xmlns:a16="http://schemas.microsoft.com/office/drawing/2014/main" id="{F9EBB0D8-2832-743F-3B81-12C5A7474F24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4886616" y="3691378"/>
                  <a:ext cx="61560" cy="22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8">
              <p14:nvContentPartPr>
                <p14:cNvPr id="186" name="Input penna 185">
                  <a:extLst>
                    <a:ext uri="{FF2B5EF4-FFF2-40B4-BE49-F238E27FC236}">
                      <a16:creationId xmlns:a16="http://schemas.microsoft.com/office/drawing/2014/main" id="{7258BF0F-3E4A-516E-9D42-5CE40E69628D}"/>
                    </a:ext>
                  </a:extLst>
                </p14:cNvPr>
                <p14:cNvContentPartPr/>
                <p14:nvPr/>
              </p14:nvContentPartPr>
              <p14:xfrm>
                <a:off x="4900296" y="3814498"/>
                <a:ext cx="101520" cy="32760"/>
              </p14:xfrm>
            </p:contentPart>
          </mc:Choice>
          <mc:Fallback>
            <p:pic>
              <p:nvPicPr>
                <p:cNvPr id="186" name="Input penna 185">
                  <a:extLst>
                    <a:ext uri="{FF2B5EF4-FFF2-40B4-BE49-F238E27FC236}">
                      <a16:creationId xmlns:a16="http://schemas.microsoft.com/office/drawing/2014/main" id="{7258BF0F-3E4A-516E-9D42-5CE40E69628D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4889496" y="3803698"/>
                  <a:ext cx="12276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0">
              <p14:nvContentPartPr>
                <p14:cNvPr id="187" name="Input penna 186">
                  <a:extLst>
                    <a:ext uri="{FF2B5EF4-FFF2-40B4-BE49-F238E27FC236}">
                      <a16:creationId xmlns:a16="http://schemas.microsoft.com/office/drawing/2014/main" id="{CF9668C1-1548-56C7-AD7C-7734BE373FE9}"/>
                    </a:ext>
                  </a:extLst>
                </p14:cNvPr>
                <p14:cNvContentPartPr/>
                <p14:nvPr/>
              </p14:nvContentPartPr>
              <p14:xfrm>
                <a:off x="5052936" y="3701458"/>
                <a:ext cx="95400" cy="132120"/>
              </p14:xfrm>
            </p:contentPart>
          </mc:Choice>
          <mc:Fallback>
            <p:pic>
              <p:nvPicPr>
                <p:cNvPr id="187" name="Input penna 186">
                  <a:extLst>
                    <a:ext uri="{FF2B5EF4-FFF2-40B4-BE49-F238E27FC236}">
                      <a16:creationId xmlns:a16="http://schemas.microsoft.com/office/drawing/2014/main" id="{CF9668C1-1548-56C7-AD7C-7734BE373FE9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5042496" y="3691018"/>
                  <a:ext cx="11664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2">
              <p14:nvContentPartPr>
                <p14:cNvPr id="188" name="Input penna 187">
                  <a:extLst>
                    <a:ext uri="{FF2B5EF4-FFF2-40B4-BE49-F238E27FC236}">
                      <a16:creationId xmlns:a16="http://schemas.microsoft.com/office/drawing/2014/main" id="{14D6A617-DD25-5D5C-F1E9-53A82EBDADCF}"/>
                    </a:ext>
                  </a:extLst>
                </p14:cNvPr>
                <p14:cNvContentPartPr/>
                <p14:nvPr/>
              </p14:nvContentPartPr>
              <p14:xfrm>
                <a:off x="5209896" y="3694258"/>
                <a:ext cx="13680" cy="127080"/>
              </p14:xfrm>
            </p:contentPart>
          </mc:Choice>
          <mc:Fallback>
            <p:pic>
              <p:nvPicPr>
                <p:cNvPr id="188" name="Input penna 187">
                  <a:extLst>
                    <a:ext uri="{FF2B5EF4-FFF2-40B4-BE49-F238E27FC236}">
                      <a16:creationId xmlns:a16="http://schemas.microsoft.com/office/drawing/2014/main" id="{14D6A617-DD25-5D5C-F1E9-53A82EBDADCF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5199456" y="3683818"/>
                  <a:ext cx="34920" cy="14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4">
              <p14:nvContentPartPr>
                <p14:cNvPr id="189" name="Input penna 188">
                  <a:extLst>
                    <a:ext uri="{FF2B5EF4-FFF2-40B4-BE49-F238E27FC236}">
                      <a16:creationId xmlns:a16="http://schemas.microsoft.com/office/drawing/2014/main" id="{4EC76B2F-F23A-95B4-3B11-74678A02A333}"/>
                    </a:ext>
                  </a:extLst>
                </p14:cNvPr>
                <p14:cNvContentPartPr/>
                <p14:nvPr/>
              </p14:nvContentPartPr>
              <p14:xfrm>
                <a:off x="5223936" y="3770578"/>
                <a:ext cx="61200" cy="4680"/>
              </p14:xfrm>
            </p:contentPart>
          </mc:Choice>
          <mc:Fallback>
            <p:pic>
              <p:nvPicPr>
                <p:cNvPr id="189" name="Input penna 188">
                  <a:extLst>
                    <a:ext uri="{FF2B5EF4-FFF2-40B4-BE49-F238E27FC236}">
                      <a16:creationId xmlns:a16="http://schemas.microsoft.com/office/drawing/2014/main" id="{4EC76B2F-F23A-95B4-3B11-74678A02A333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5213496" y="3759778"/>
                  <a:ext cx="82440" cy="2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6">
              <p14:nvContentPartPr>
                <p14:cNvPr id="190" name="Input penna 189">
                  <a:extLst>
                    <a:ext uri="{FF2B5EF4-FFF2-40B4-BE49-F238E27FC236}">
                      <a16:creationId xmlns:a16="http://schemas.microsoft.com/office/drawing/2014/main" id="{B993A6BE-4B74-FABB-CD48-0A34A218E1C2}"/>
                    </a:ext>
                  </a:extLst>
                </p14:cNvPr>
                <p14:cNvContentPartPr/>
                <p14:nvPr/>
              </p14:nvContentPartPr>
              <p14:xfrm>
                <a:off x="5317176" y="3680938"/>
                <a:ext cx="79920" cy="164880"/>
              </p14:xfrm>
            </p:contentPart>
          </mc:Choice>
          <mc:Fallback>
            <p:pic>
              <p:nvPicPr>
                <p:cNvPr id="190" name="Input penna 189">
                  <a:extLst>
                    <a:ext uri="{FF2B5EF4-FFF2-40B4-BE49-F238E27FC236}">
                      <a16:creationId xmlns:a16="http://schemas.microsoft.com/office/drawing/2014/main" id="{B993A6BE-4B74-FABB-CD48-0A34A218E1C2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5306376" y="3670138"/>
                  <a:ext cx="101160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8">
              <p14:nvContentPartPr>
                <p14:cNvPr id="191" name="Input penna 190">
                  <a:extLst>
                    <a:ext uri="{FF2B5EF4-FFF2-40B4-BE49-F238E27FC236}">
                      <a16:creationId xmlns:a16="http://schemas.microsoft.com/office/drawing/2014/main" id="{F95E2C81-EA2C-A439-BA6F-C6696C130BF7}"/>
                    </a:ext>
                  </a:extLst>
                </p14:cNvPr>
                <p14:cNvContentPartPr/>
                <p14:nvPr/>
              </p14:nvContentPartPr>
              <p14:xfrm>
                <a:off x="5465136" y="3704698"/>
                <a:ext cx="18000" cy="122400"/>
              </p14:xfrm>
            </p:contentPart>
          </mc:Choice>
          <mc:Fallback>
            <p:pic>
              <p:nvPicPr>
                <p:cNvPr id="191" name="Input penna 190">
                  <a:extLst>
                    <a:ext uri="{FF2B5EF4-FFF2-40B4-BE49-F238E27FC236}">
                      <a16:creationId xmlns:a16="http://schemas.microsoft.com/office/drawing/2014/main" id="{F95E2C81-EA2C-A439-BA6F-C6696C130BF7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5454696" y="3693898"/>
                  <a:ext cx="39240" cy="14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0">
              <p14:nvContentPartPr>
                <p14:cNvPr id="192" name="Input penna 191">
                  <a:extLst>
                    <a:ext uri="{FF2B5EF4-FFF2-40B4-BE49-F238E27FC236}">
                      <a16:creationId xmlns:a16="http://schemas.microsoft.com/office/drawing/2014/main" id="{93E39FE7-61F2-E717-C6E4-B4C5E13A0F67}"/>
                    </a:ext>
                  </a:extLst>
                </p14:cNvPr>
                <p14:cNvContentPartPr/>
                <p14:nvPr/>
              </p14:nvContentPartPr>
              <p14:xfrm>
                <a:off x="5466576" y="3781378"/>
                <a:ext cx="128160" cy="14400"/>
              </p14:xfrm>
            </p:contentPart>
          </mc:Choice>
          <mc:Fallback>
            <p:pic>
              <p:nvPicPr>
                <p:cNvPr id="192" name="Input penna 191">
                  <a:extLst>
                    <a:ext uri="{FF2B5EF4-FFF2-40B4-BE49-F238E27FC236}">
                      <a16:creationId xmlns:a16="http://schemas.microsoft.com/office/drawing/2014/main" id="{93E39FE7-61F2-E717-C6E4-B4C5E13A0F67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5455776" y="3770938"/>
                  <a:ext cx="14940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2">
              <p14:nvContentPartPr>
                <p14:cNvPr id="193" name="Input penna 192">
                  <a:extLst>
                    <a:ext uri="{FF2B5EF4-FFF2-40B4-BE49-F238E27FC236}">
                      <a16:creationId xmlns:a16="http://schemas.microsoft.com/office/drawing/2014/main" id="{D722B43F-BB42-335A-F14F-318197626C8D}"/>
                    </a:ext>
                  </a:extLst>
                </p14:cNvPr>
                <p14:cNvContentPartPr/>
                <p14:nvPr/>
              </p14:nvContentPartPr>
              <p14:xfrm>
                <a:off x="5649816" y="3679858"/>
                <a:ext cx="94680" cy="7200"/>
              </p14:xfrm>
            </p:contentPart>
          </mc:Choice>
          <mc:Fallback>
            <p:pic>
              <p:nvPicPr>
                <p:cNvPr id="193" name="Input penna 192">
                  <a:extLst>
                    <a:ext uri="{FF2B5EF4-FFF2-40B4-BE49-F238E27FC236}">
                      <a16:creationId xmlns:a16="http://schemas.microsoft.com/office/drawing/2014/main" id="{D722B43F-BB42-335A-F14F-318197626C8D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5639016" y="3669058"/>
                  <a:ext cx="11592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4">
              <p14:nvContentPartPr>
                <p14:cNvPr id="194" name="Input penna 193">
                  <a:extLst>
                    <a:ext uri="{FF2B5EF4-FFF2-40B4-BE49-F238E27FC236}">
                      <a16:creationId xmlns:a16="http://schemas.microsoft.com/office/drawing/2014/main" id="{F6750FF0-2218-ABE0-8579-CF65E1563DE7}"/>
                    </a:ext>
                  </a:extLst>
                </p14:cNvPr>
                <p14:cNvContentPartPr/>
                <p14:nvPr/>
              </p14:nvContentPartPr>
              <p14:xfrm>
                <a:off x="5622096" y="3683458"/>
                <a:ext cx="88920" cy="115560"/>
              </p14:xfrm>
            </p:contentPart>
          </mc:Choice>
          <mc:Fallback>
            <p:pic>
              <p:nvPicPr>
                <p:cNvPr id="194" name="Input penna 193">
                  <a:extLst>
                    <a:ext uri="{FF2B5EF4-FFF2-40B4-BE49-F238E27FC236}">
                      <a16:creationId xmlns:a16="http://schemas.microsoft.com/office/drawing/2014/main" id="{F6750FF0-2218-ABE0-8579-CF65E1563DE7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5611656" y="3672658"/>
                  <a:ext cx="11016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6">
              <p14:nvContentPartPr>
                <p14:cNvPr id="195" name="Input penna 194">
                  <a:extLst>
                    <a:ext uri="{FF2B5EF4-FFF2-40B4-BE49-F238E27FC236}">
                      <a16:creationId xmlns:a16="http://schemas.microsoft.com/office/drawing/2014/main" id="{91F735E1-AC8E-EFD9-7173-9DB77F012F4A}"/>
                    </a:ext>
                  </a:extLst>
                </p14:cNvPr>
                <p14:cNvContentPartPr/>
                <p14:nvPr/>
              </p14:nvContentPartPr>
              <p14:xfrm>
                <a:off x="5681496" y="3799738"/>
                <a:ext cx="7560" cy="63720"/>
              </p14:xfrm>
            </p:contentPart>
          </mc:Choice>
          <mc:Fallback>
            <p:pic>
              <p:nvPicPr>
                <p:cNvPr id="195" name="Input penna 194">
                  <a:extLst>
                    <a:ext uri="{FF2B5EF4-FFF2-40B4-BE49-F238E27FC236}">
                      <a16:creationId xmlns:a16="http://schemas.microsoft.com/office/drawing/2014/main" id="{91F735E1-AC8E-EFD9-7173-9DB77F012F4A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5670696" y="3788938"/>
                  <a:ext cx="28800" cy="8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8">
              <p14:nvContentPartPr>
                <p14:cNvPr id="196" name="Input penna 195">
                  <a:extLst>
                    <a:ext uri="{FF2B5EF4-FFF2-40B4-BE49-F238E27FC236}">
                      <a16:creationId xmlns:a16="http://schemas.microsoft.com/office/drawing/2014/main" id="{9D4545D0-BEA7-6B36-9E83-D21BB3FDBFD3}"/>
                    </a:ext>
                  </a:extLst>
                </p14:cNvPr>
                <p14:cNvContentPartPr/>
                <p14:nvPr/>
              </p14:nvContentPartPr>
              <p14:xfrm>
                <a:off x="5589336" y="3859498"/>
                <a:ext cx="250920" cy="9360"/>
              </p14:xfrm>
            </p:contentPart>
          </mc:Choice>
          <mc:Fallback>
            <p:pic>
              <p:nvPicPr>
                <p:cNvPr id="196" name="Input penna 195">
                  <a:extLst>
                    <a:ext uri="{FF2B5EF4-FFF2-40B4-BE49-F238E27FC236}">
                      <a16:creationId xmlns:a16="http://schemas.microsoft.com/office/drawing/2014/main" id="{9D4545D0-BEA7-6B36-9E83-D21BB3FDBFD3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5578896" y="3848698"/>
                  <a:ext cx="272160" cy="30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5" name="Gruppo 214">
            <a:extLst>
              <a:ext uri="{FF2B5EF4-FFF2-40B4-BE49-F238E27FC236}">
                <a16:creationId xmlns:a16="http://schemas.microsoft.com/office/drawing/2014/main" id="{77DB7CC9-1448-31DC-DB73-229D9EDCF50E}"/>
              </a:ext>
            </a:extLst>
          </p:cNvPr>
          <p:cNvGrpSpPr/>
          <p:nvPr/>
        </p:nvGrpSpPr>
        <p:grpSpPr>
          <a:xfrm>
            <a:off x="5993161" y="3633263"/>
            <a:ext cx="1087920" cy="301320"/>
            <a:chOff x="5993161" y="3633263"/>
            <a:chExt cx="1087920" cy="301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70">
              <p14:nvContentPartPr>
                <p14:cNvPr id="201" name="Input penna 200">
                  <a:extLst>
                    <a:ext uri="{FF2B5EF4-FFF2-40B4-BE49-F238E27FC236}">
                      <a16:creationId xmlns:a16="http://schemas.microsoft.com/office/drawing/2014/main" id="{D588AC11-4ED4-9F94-6D80-9D7AA253ED15}"/>
                    </a:ext>
                  </a:extLst>
                </p14:cNvPr>
                <p14:cNvContentPartPr/>
                <p14:nvPr/>
              </p14:nvContentPartPr>
              <p14:xfrm>
                <a:off x="6057241" y="3644783"/>
                <a:ext cx="67680" cy="102600"/>
              </p14:xfrm>
            </p:contentPart>
          </mc:Choice>
          <mc:Fallback>
            <p:pic>
              <p:nvPicPr>
                <p:cNvPr id="201" name="Input penna 200">
                  <a:extLst>
                    <a:ext uri="{FF2B5EF4-FFF2-40B4-BE49-F238E27FC236}">
                      <a16:creationId xmlns:a16="http://schemas.microsoft.com/office/drawing/2014/main" id="{D588AC11-4ED4-9F94-6D80-9D7AA253ED15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6046441" y="3633983"/>
                  <a:ext cx="88920" cy="12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2">
              <p14:nvContentPartPr>
                <p14:cNvPr id="202" name="Input penna 201">
                  <a:extLst>
                    <a:ext uri="{FF2B5EF4-FFF2-40B4-BE49-F238E27FC236}">
                      <a16:creationId xmlns:a16="http://schemas.microsoft.com/office/drawing/2014/main" id="{27605E1E-53A3-3A2A-6A35-149C7463EC04}"/>
                    </a:ext>
                  </a:extLst>
                </p14:cNvPr>
                <p14:cNvContentPartPr/>
                <p14:nvPr/>
              </p14:nvContentPartPr>
              <p14:xfrm>
                <a:off x="6191881" y="3657383"/>
                <a:ext cx="8640" cy="109440"/>
              </p14:xfrm>
            </p:contentPart>
          </mc:Choice>
          <mc:Fallback>
            <p:pic>
              <p:nvPicPr>
                <p:cNvPr id="202" name="Input penna 201">
                  <a:extLst>
                    <a:ext uri="{FF2B5EF4-FFF2-40B4-BE49-F238E27FC236}">
                      <a16:creationId xmlns:a16="http://schemas.microsoft.com/office/drawing/2014/main" id="{27605E1E-53A3-3A2A-6A35-149C7463EC04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6181081" y="3646943"/>
                  <a:ext cx="2988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4">
              <p14:nvContentPartPr>
                <p14:cNvPr id="203" name="Input penna 202">
                  <a:extLst>
                    <a:ext uri="{FF2B5EF4-FFF2-40B4-BE49-F238E27FC236}">
                      <a16:creationId xmlns:a16="http://schemas.microsoft.com/office/drawing/2014/main" id="{DDD083E3-8F87-03AF-0A85-27FB3B687665}"/>
                    </a:ext>
                  </a:extLst>
                </p14:cNvPr>
                <p14:cNvContentPartPr/>
                <p14:nvPr/>
              </p14:nvContentPartPr>
              <p14:xfrm>
                <a:off x="5993161" y="3815423"/>
                <a:ext cx="133200" cy="84960"/>
              </p14:xfrm>
            </p:contentPart>
          </mc:Choice>
          <mc:Fallback>
            <p:pic>
              <p:nvPicPr>
                <p:cNvPr id="203" name="Input penna 202">
                  <a:extLst>
                    <a:ext uri="{FF2B5EF4-FFF2-40B4-BE49-F238E27FC236}">
                      <a16:creationId xmlns:a16="http://schemas.microsoft.com/office/drawing/2014/main" id="{DDD083E3-8F87-03AF-0A85-27FB3B687665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5982721" y="3804623"/>
                  <a:ext cx="154440" cy="10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6">
              <p14:nvContentPartPr>
                <p14:cNvPr id="204" name="Input penna 203">
                  <a:extLst>
                    <a:ext uri="{FF2B5EF4-FFF2-40B4-BE49-F238E27FC236}">
                      <a16:creationId xmlns:a16="http://schemas.microsoft.com/office/drawing/2014/main" id="{7C6E5B15-08AB-D4A2-C2DE-661B37C55DD7}"/>
                    </a:ext>
                  </a:extLst>
                </p14:cNvPr>
                <p14:cNvContentPartPr/>
                <p14:nvPr/>
              </p14:nvContentPartPr>
              <p14:xfrm>
                <a:off x="6067681" y="3887063"/>
                <a:ext cx="40680" cy="10080"/>
              </p14:xfrm>
            </p:contentPart>
          </mc:Choice>
          <mc:Fallback>
            <p:pic>
              <p:nvPicPr>
                <p:cNvPr id="204" name="Input penna 203">
                  <a:extLst>
                    <a:ext uri="{FF2B5EF4-FFF2-40B4-BE49-F238E27FC236}">
                      <a16:creationId xmlns:a16="http://schemas.microsoft.com/office/drawing/2014/main" id="{7C6E5B15-08AB-D4A2-C2DE-661B37C55DD7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6057241" y="3876623"/>
                  <a:ext cx="6192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8">
              <p14:nvContentPartPr>
                <p14:cNvPr id="205" name="Input penna 204">
                  <a:extLst>
                    <a:ext uri="{FF2B5EF4-FFF2-40B4-BE49-F238E27FC236}">
                      <a16:creationId xmlns:a16="http://schemas.microsoft.com/office/drawing/2014/main" id="{B19C04FA-28B1-8C8F-95B5-1CA850A616A2}"/>
                    </a:ext>
                  </a:extLst>
                </p14:cNvPr>
                <p14:cNvContentPartPr/>
                <p14:nvPr/>
              </p14:nvContentPartPr>
              <p14:xfrm>
                <a:off x="6095401" y="3811103"/>
                <a:ext cx="106920" cy="107640"/>
              </p14:xfrm>
            </p:contentPart>
          </mc:Choice>
          <mc:Fallback>
            <p:pic>
              <p:nvPicPr>
                <p:cNvPr id="205" name="Input penna 204">
                  <a:extLst>
                    <a:ext uri="{FF2B5EF4-FFF2-40B4-BE49-F238E27FC236}">
                      <a16:creationId xmlns:a16="http://schemas.microsoft.com/office/drawing/2014/main" id="{B19C04FA-28B1-8C8F-95B5-1CA850A616A2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6084601" y="3800303"/>
                  <a:ext cx="12816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0">
              <p14:nvContentPartPr>
                <p14:cNvPr id="206" name="Input penna 205">
                  <a:extLst>
                    <a:ext uri="{FF2B5EF4-FFF2-40B4-BE49-F238E27FC236}">
                      <a16:creationId xmlns:a16="http://schemas.microsoft.com/office/drawing/2014/main" id="{DD2E74F7-A201-DB81-E976-F9E78CDFD13D}"/>
                    </a:ext>
                  </a:extLst>
                </p14:cNvPr>
                <p14:cNvContentPartPr/>
                <p14:nvPr/>
              </p14:nvContentPartPr>
              <p14:xfrm>
                <a:off x="6187201" y="3848903"/>
                <a:ext cx="51120" cy="26640"/>
              </p14:xfrm>
            </p:contentPart>
          </mc:Choice>
          <mc:Fallback>
            <p:pic>
              <p:nvPicPr>
                <p:cNvPr id="206" name="Input penna 205">
                  <a:extLst>
                    <a:ext uri="{FF2B5EF4-FFF2-40B4-BE49-F238E27FC236}">
                      <a16:creationId xmlns:a16="http://schemas.microsoft.com/office/drawing/2014/main" id="{DD2E74F7-A201-DB81-E976-F9E78CDFD13D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6176401" y="3838103"/>
                  <a:ext cx="72360" cy="4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2">
              <p14:nvContentPartPr>
                <p14:cNvPr id="207" name="Input penna 206">
                  <a:extLst>
                    <a:ext uri="{FF2B5EF4-FFF2-40B4-BE49-F238E27FC236}">
                      <a16:creationId xmlns:a16="http://schemas.microsoft.com/office/drawing/2014/main" id="{715A8BAE-F522-FE0E-4B83-C590DA92A81D}"/>
                    </a:ext>
                  </a:extLst>
                </p14:cNvPr>
                <p14:cNvContentPartPr/>
                <p14:nvPr/>
              </p14:nvContentPartPr>
              <p14:xfrm>
                <a:off x="6329401" y="3687983"/>
                <a:ext cx="51840" cy="63000"/>
              </p14:xfrm>
            </p:contentPart>
          </mc:Choice>
          <mc:Fallback>
            <p:pic>
              <p:nvPicPr>
                <p:cNvPr id="207" name="Input penna 206">
                  <a:extLst>
                    <a:ext uri="{FF2B5EF4-FFF2-40B4-BE49-F238E27FC236}">
                      <a16:creationId xmlns:a16="http://schemas.microsoft.com/office/drawing/2014/main" id="{715A8BAE-F522-FE0E-4B83-C590DA92A81D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6318961" y="3677183"/>
                  <a:ext cx="73080" cy="8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4">
              <p14:nvContentPartPr>
                <p14:cNvPr id="208" name="Input penna 207">
                  <a:extLst>
                    <a:ext uri="{FF2B5EF4-FFF2-40B4-BE49-F238E27FC236}">
                      <a16:creationId xmlns:a16="http://schemas.microsoft.com/office/drawing/2014/main" id="{F201E16A-5559-D141-4272-A069F753CACD}"/>
                    </a:ext>
                  </a:extLst>
                </p14:cNvPr>
                <p14:cNvContentPartPr/>
                <p14:nvPr/>
              </p14:nvContentPartPr>
              <p14:xfrm>
                <a:off x="6438481" y="3734783"/>
                <a:ext cx="55440" cy="11160"/>
              </p14:xfrm>
            </p:contentPart>
          </mc:Choice>
          <mc:Fallback>
            <p:pic>
              <p:nvPicPr>
                <p:cNvPr id="208" name="Input penna 207">
                  <a:extLst>
                    <a:ext uri="{FF2B5EF4-FFF2-40B4-BE49-F238E27FC236}">
                      <a16:creationId xmlns:a16="http://schemas.microsoft.com/office/drawing/2014/main" id="{F201E16A-5559-D141-4272-A069F753CACD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6427681" y="3724343"/>
                  <a:ext cx="7668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6">
              <p14:nvContentPartPr>
                <p14:cNvPr id="209" name="Input penna 208">
                  <a:extLst>
                    <a:ext uri="{FF2B5EF4-FFF2-40B4-BE49-F238E27FC236}">
                      <a16:creationId xmlns:a16="http://schemas.microsoft.com/office/drawing/2014/main" id="{0888D344-4118-2E1E-4086-A9496837B494}"/>
                    </a:ext>
                  </a:extLst>
                </p14:cNvPr>
                <p14:cNvContentPartPr/>
                <p14:nvPr/>
              </p14:nvContentPartPr>
              <p14:xfrm>
                <a:off x="6490681" y="3667823"/>
                <a:ext cx="24840" cy="144720"/>
              </p14:xfrm>
            </p:contentPart>
          </mc:Choice>
          <mc:Fallback>
            <p:pic>
              <p:nvPicPr>
                <p:cNvPr id="209" name="Input penna 208">
                  <a:extLst>
                    <a:ext uri="{FF2B5EF4-FFF2-40B4-BE49-F238E27FC236}">
                      <a16:creationId xmlns:a16="http://schemas.microsoft.com/office/drawing/2014/main" id="{0888D344-4118-2E1E-4086-A9496837B494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6479881" y="3657023"/>
                  <a:ext cx="4608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8">
              <p14:nvContentPartPr>
                <p14:cNvPr id="210" name="Input penna 209">
                  <a:extLst>
                    <a:ext uri="{FF2B5EF4-FFF2-40B4-BE49-F238E27FC236}">
                      <a16:creationId xmlns:a16="http://schemas.microsoft.com/office/drawing/2014/main" id="{0F605405-4192-51CA-7A94-77CDFD5AAFFF}"/>
                    </a:ext>
                  </a:extLst>
                </p14:cNvPr>
                <p14:cNvContentPartPr/>
                <p14:nvPr/>
              </p14:nvContentPartPr>
              <p14:xfrm>
                <a:off x="6632881" y="3633263"/>
                <a:ext cx="114120" cy="123840"/>
              </p14:xfrm>
            </p:contentPart>
          </mc:Choice>
          <mc:Fallback>
            <p:pic>
              <p:nvPicPr>
                <p:cNvPr id="210" name="Input penna 209">
                  <a:extLst>
                    <a:ext uri="{FF2B5EF4-FFF2-40B4-BE49-F238E27FC236}">
                      <a16:creationId xmlns:a16="http://schemas.microsoft.com/office/drawing/2014/main" id="{0F605405-4192-51CA-7A94-77CDFD5AAFFF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6622081" y="3622823"/>
                  <a:ext cx="135360" cy="14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0">
              <p14:nvContentPartPr>
                <p14:cNvPr id="211" name="Input penna 210">
                  <a:extLst>
                    <a:ext uri="{FF2B5EF4-FFF2-40B4-BE49-F238E27FC236}">
                      <a16:creationId xmlns:a16="http://schemas.microsoft.com/office/drawing/2014/main" id="{AD21C46F-A38D-A7A8-4D1F-E0C89A3F3113}"/>
                    </a:ext>
                  </a:extLst>
                </p14:cNvPr>
                <p14:cNvContentPartPr/>
                <p14:nvPr/>
              </p14:nvContentPartPr>
              <p14:xfrm>
                <a:off x="6614881" y="3777983"/>
                <a:ext cx="22320" cy="97920"/>
              </p14:xfrm>
            </p:contentPart>
          </mc:Choice>
          <mc:Fallback>
            <p:pic>
              <p:nvPicPr>
                <p:cNvPr id="211" name="Input penna 210">
                  <a:extLst>
                    <a:ext uri="{FF2B5EF4-FFF2-40B4-BE49-F238E27FC236}">
                      <a16:creationId xmlns:a16="http://schemas.microsoft.com/office/drawing/2014/main" id="{AD21C46F-A38D-A7A8-4D1F-E0C89A3F3113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6604441" y="3767543"/>
                  <a:ext cx="4356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2">
              <p14:nvContentPartPr>
                <p14:cNvPr id="212" name="Input penna 211">
                  <a:extLst>
                    <a:ext uri="{FF2B5EF4-FFF2-40B4-BE49-F238E27FC236}">
                      <a16:creationId xmlns:a16="http://schemas.microsoft.com/office/drawing/2014/main" id="{E66FE9B0-24FB-4076-D5F5-58ED51B4B073}"/>
                    </a:ext>
                  </a:extLst>
                </p14:cNvPr>
                <p14:cNvContentPartPr/>
                <p14:nvPr/>
              </p14:nvContentPartPr>
              <p14:xfrm>
                <a:off x="6709561" y="3805343"/>
                <a:ext cx="17640" cy="56520"/>
              </p14:xfrm>
            </p:contentPart>
          </mc:Choice>
          <mc:Fallback>
            <p:pic>
              <p:nvPicPr>
                <p:cNvPr id="212" name="Input penna 211">
                  <a:extLst>
                    <a:ext uri="{FF2B5EF4-FFF2-40B4-BE49-F238E27FC236}">
                      <a16:creationId xmlns:a16="http://schemas.microsoft.com/office/drawing/2014/main" id="{E66FE9B0-24FB-4076-D5F5-58ED51B4B073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6699121" y="3794903"/>
                  <a:ext cx="38880" cy="7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4">
              <p14:nvContentPartPr>
                <p14:cNvPr id="213" name="Input penna 212">
                  <a:extLst>
                    <a:ext uri="{FF2B5EF4-FFF2-40B4-BE49-F238E27FC236}">
                      <a16:creationId xmlns:a16="http://schemas.microsoft.com/office/drawing/2014/main" id="{64B984CF-0C51-3A74-3C49-F2DB0EB3C723}"/>
                    </a:ext>
                  </a:extLst>
                </p14:cNvPr>
                <p14:cNvContentPartPr/>
                <p14:nvPr/>
              </p14:nvContentPartPr>
              <p14:xfrm>
                <a:off x="6522001" y="3870863"/>
                <a:ext cx="559080" cy="63720"/>
              </p14:xfrm>
            </p:contentPart>
          </mc:Choice>
          <mc:Fallback>
            <p:pic>
              <p:nvPicPr>
                <p:cNvPr id="213" name="Input penna 212">
                  <a:extLst>
                    <a:ext uri="{FF2B5EF4-FFF2-40B4-BE49-F238E27FC236}">
                      <a16:creationId xmlns:a16="http://schemas.microsoft.com/office/drawing/2014/main" id="{64B984CF-0C51-3A74-3C49-F2DB0EB3C723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6511561" y="3860063"/>
                  <a:ext cx="580320" cy="84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4" name="Gruppo 223">
            <a:extLst>
              <a:ext uri="{FF2B5EF4-FFF2-40B4-BE49-F238E27FC236}">
                <a16:creationId xmlns:a16="http://schemas.microsoft.com/office/drawing/2014/main" id="{8C154785-63A7-0F8B-2B16-7D969AFA9FBB}"/>
              </a:ext>
            </a:extLst>
          </p:cNvPr>
          <p:cNvGrpSpPr/>
          <p:nvPr/>
        </p:nvGrpSpPr>
        <p:grpSpPr>
          <a:xfrm>
            <a:off x="3938550" y="4471615"/>
            <a:ext cx="539280" cy="272520"/>
            <a:chOff x="3938550" y="4471615"/>
            <a:chExt cx="539280" cy="272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96">
              <p14:nvContentPartPr>
                <p14:cNvPr id="216" name="Input penna 215">
                  <a:extLst>
                    <a:ext uri="{FF2B5EF4-FFF2-40B4-BE49-F238E27FC236}">
                      <a16:creationId xmlns:a16="http://schemas.microsoft.com/office/drawing/2014/main" id="{8DBC7332-CF99-3766-3CA0-1411395BFA14}"/>
                    </a:ext>
                  </a:extLst>
                </p14:cNvPr>
                <p14:cNvContentPartPr/>
                <p14:nvPr/>
              </p14:nvContentPartPr>
              <p14:xfrm>
                <a:off x="3995070" y="4481695"/>
                <a:ext cx="65880" cy="119880"/>
              </p14:xfrm>
            </p:contentPart>
          </mc:Choice>
          <mc:Fallback>
            <p:pic>
              <p:nvPicPr>
                <p:cNvPr id="216" name="Input penna 215">
                  <a:extLst>
                    <a:ext uri="{FF2B5EF4-FFF2-40B4-BE49-F238E27FC236}">
                      <a16:creationId xmlns:a16="http://schemas.microsoft.com/office/drawing/2014/main" id="{8DBC7332-CF99-3766-3CA0-1411395BFA14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3984630" y="4471255"/>
                  <a:ext cx="8712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8">
              <p14:nvContentPartPr>
                <p14:cNvPr id="217" name="Input penna 216">
                  <a:extLst>
                    <a:ext uri="{FF2B5EF4-FFF2-40B4-BE49-F238E27FC236}">
                      <a16:creationId xmlns:a16="http://schemas.microsoft.com/office/drawing/2014/main" id="{DFB43F16-479F-D533-A7FA-34D529EB47ED}"/>
                    </a:ext>
                  </a:extLst>
                </p14:cNvPr>
                <p14:cNvContentPartPr/>
                <p14:nvPr/>
              </p14:nvContentPartPr>
              <p14:xfrm>
                <a:off x="3938550" y="4631095"/>
                <a:ext cx="147960" cy="25200"/>
              </p14:xfrm>
            </p:contentPart>
          </mc:Choice>
          <mc:Fallback>
            <p:pic>
              <p:nvPicPr>
                <p:cNvPr id="217" name="Input penna 216">
                  <a:extLst>
                    <a:ext uri="{FF2B5EF4-FFF2-40B4-BE49-F238E27FC236}">
                      <a16:creationId xmlns:a16="http://schemas.microsoft.com/office/drawing/2014/main" id="{DFB43F16-479F-D533-A7FA-34D529EB47ED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3927750" y="4620655"/>
                  <a:ext cx="16920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0">
              <p14:nvContentPartPr>
                <p14:cNvPr id="218" name="Input penna 217">
                  <a:extLst>
                    <a:ext uri="{FF2B5EF4-FFF2-40B4-BE49-F238E27FC236}">
                      <a16:creationId xmlns:a16="http://schemas.microsoft.com/office/drawing/2014/main" id="{8690A494-4EF2-BC68-46A1-941246EC858C}"/>
                    </a:ext>
                  </a:extLst>
                </p14:cNvPr>
                <p14:cNvContentPartPr/>
                <p14:nvPr/>
              </p14:nvContentPartPr>
              <p14:xfrm>
                <a:off x="4130070" y="4471615"/>
                <a:ext cx="92160" cy="135000"/>
              </p14:xfrm>
            </p:contentPart>
          </mc:Choice>
          <mc:Fallback>
            <p:pic>
              <p:nvPicPr>
                <p:cNvPr id="218" name="Input penna 217">
                  <a:extLst>
                    <a:ext uri="{FF2B5EF4-FFF2-40B4-BE49-F238E27FC236}">
                      <a16:creationId xmlns:a16="http://schemas.microsoft.com/office/drawing/2014/main" id="{8690A494-4EF2-BC68-46A1-941246EC858C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4119270" y="4460815"/>
                  <a:ext cx="11340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2">
              <p14:nvContentPartPr>
                <p14:cNvPr id="219" name="Input penna 218">
                  <a:extLst>
                    <a:ext uri="{FF2B5EF4-FFF2-40B4-BE49-F238E27FC236}">
                      <a16:creationId xmlns:a16="http://schemas.microsoft.com/office/drawing/2014/main" id="{D4E455F7-4CCC-1E4F-447A-BCEFB58B26CE}"/>
                    </a:ext>
                  </a:extLst>
                </p14:cNvPr>
                <p14:cNvContentPartPr/>
                <p14:nvPr/>
              </p14:nvContentPartPr>
              <p14:xfrm>
                <a:off x="4293510" y="4520575"/>
                <a:ext cx="3240" cy="92160"/>
              </p14:xfrm>
            </p:contentPart>
          </mc:Choice>
          <mc:Fallback>
            <p:pic>
              <p:nvPicPr>
                <p:cNvPr id="219" name="Input penna 218">
                  <a:extLst>
                    <a:ext uri="{FF2B5EF4-FFF2-40B4-BE49-F238E27FC236}">
                      <a16:creationId xmlns:a16="http://schemas.microsoft.com/office/drawing/2014/main" id="{D4E455F7-4CCC-1E4F-447A-BCEFB58B26CE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4282710" y="4509775"/>
                  <a:ext cx="24480" cy="11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4">
              <p14:nvContentPartPr>
                <p14:cNvPr id="220" name="Input penna 219">
                  <a:extLst>
                    <a:ext uri="{FF2B5EF4-FFF2-40B4-BE49-F238E27FC236}">
                      <a16:creationId xmlns:a16="http://schemas.microsoft.com/office/drawing/2014/main" id="{3D5720A0-19C0-D07F-A26E-F3105C1C4894}"/>
                    </a:ext>
                  </a:extLst>
                </p14:cNvPr>
                <p14:cNvContentPartPr/>
                <p14:nvPr/>
              </p14:nvContentPartPr>
              <p14:xfrm>
                <a:off x="4401510" y="4505095"/>
                <a:ext cx="76320" cy="96480"/>
              </p14:xfrm>
            </p:contentPart>
          </mc:Choice>
          <mc:Fallback>
            <p:pic>
              <p:nvPicPr>
                <p:cNvPr id="220" name="Input penna 219">
                  <a:extLst>
                    <a:ext uri="{FF2B5EF4-FFF2-40B4-BE49-F238E27FC236}">
                      <a16:creationId xmlns:a16="http://schemas.microsoft.com/office/drawing/2014/main" id="{3D5720A0-19C0-D07F-A26E-F3105C1C4894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4391070" y="4494295"/>
                  <a:ext cx="9756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6">
              <p14:nvContentPartPr>
                <p14:cNvPr id="221" name="Input penna 220">
                  <a:extLst>
                    <a:ext uri="{FF2B5EF4-FFF2-40B4-BE49-F238E27FC236}">
                      <a16:creationId xmlns:a16="http://schemas.microsoft.com/office/drawing/2014/main" id="{F14FFF43-AD39-4BD3-4C4F-B8E2249DC0C9}"/>
                    </a:ext>
                  </a:extLst>
                </p14:cNvPr>
                <p14:cNvContentPartPr/>
                <p14:nvPr/>
              </p14:nvContentPartPr>
              <p14:xfrm>
                <a:off x="4375230" y="4598335"/>
                <a:ext cx="34920" cy="81360"/>
              </p14:xfrm>
            </p:contentPart>
          </mc:Choice>
          <mc:Fallback>
            <p:pic>
              <p:nvPicPr>
                <p:cNvPr id="221" name="Input penna 220">
                  <a:extLst>
                    <a:ext uri="{FF2B5EF4-FFF2-40B4-BE49-F238E27FC236}">
                      <a16:creationId xmlns:a16="http://schemas.microsoft.com/office/drawing/2014/main" id="{F14FFF43-AD39-4BD3-4C4F-B8E2249DC0C9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4364790" y="4587535"/>
                  <a:ext cx="56160" cy="10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8">
              <p14:nvContentPartPr>
                <p14:cNvPr id="222" name="Input penna 221">
                  <a:extLst>
                    <a:ext uri="{FF2B5EF4-FFF2-40B4-BE49-F238E27FC236}">
                      <a16:creationId xmlns:a16="http://schemas.microsoft.com/office/drawing/2014/main" id="{64A80B89-838D-BCBA-5107-24D6C6747D3C}"/>
                    </a:ext>
                  </a:extLst>
                </p14:cNvPr>
                <p14:cNvContentPartPr/>
                <p14:nvPr/>
              </p14:nvContentPartPr>
              <p14:xfrm>
                <a:off x="4313310" y="4720735"/>
                <a:ext cx="153360" cy="23400"/>
              </p14:xfrm>
            </p:contentPart>
          </mc:Choice>
          <mc:Fallback>
            <p:pic>
              <p:nvPicPr>
                <p:cNvPr id="222" name="Input penna 221">
                  <a:extLst>
                    <a:ext uri="{FF2B5EF4-FFF2-40B4-BE49-F238E27FC236}">
                      <a16:creationId xmlns:a16="http://schemas.microsoft.com/office/drawing/2014/main" id="{64A80B89-838D-BCBA-5107-24D6C6747D3C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4302510" y="4709935"/>
                  <a:ext cx="174600" cy="44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5" name="Gruppo 234">
            <a:extLst>
              <a:ext uri="{FF2B5EF4-FFF2-40B4-BE49-F238E27FC236}">
                <a16:creationId xmlns:a16="http://schemas.microsoft.com/office/drawing/2014/main" id="{C9F62A57-DB1C-6B0D-F7C5-ACA26D819E13}"/>
              </a:ext>
            </a:extLst>
          </p:cNvPr>
          <p:cNvGrpSpPr/>
          <p:nvPr/>
        </p:nvGrpSpPr>
        <p:grpSpPr>
          <a:xfrm>
            <a:off x="6074244" y="4385909"/>
            <a:ext cx="560520" cy="210240"/>
            <a:chOff x="6074244" y="4385909"/>
            <a:chExt cx="560520" cy="210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10">
              <p14:nvContentPartPr>
                <p14:cNvPr id="225" name="Input penna 224">
                  <a:extLst>
                    <a:ext uri="{FF2B5EF4-FFF2-40B4-BE49-F238E27FC236}">
                      <a16:creationId xmlns:a16="http://schemas.microsoft.com/office/drawing/2014/main" id="{1E70926F-B18E-9A19-F974-5925AA87F490}"/>
                    </a:ext>
                  </a:extLst>
                </p14:cNvPr>
                <p14:cNvContentPartPr/>
                <p14:nvPr/>
              </p14:nvContentPartPr>
              <p14:xfrm>
                <a:off x="6074244" y="4385909"/>
                <a:ext cx="102960" cy="126000"/>
              </p14:xfrm>
            </p:contentPart>
          </mc:Choice>
          <mc:Fallback>
            <p:pic>
              <p:nvPicPr>
                <p:cNvPr id="225" name="Input penna 224">
                  <a:extLst>
                    <a:ext uri="{FF2B5EF4-FFF2-40B4-BE49-F238E27FC236}">
                      <a16:creationId xmlns:a16="http://schemas.microsoft.com/office/drawing/2014/main" id="{1E70926F-B18E-9A19-F974-5925AA87F490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6063804" y="4375469"/>
                  <a:ext cx="124200" cy="14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2">
              <p14:nvContentPartPr>
                <p14:cNvPr id="226" name="Input penna 225">
                  <a:extLst>
                    <a:ext uri="{FF2B5EF4-FFF2-40B4-BE49-F238E27FC236}">
                      <a16:creationId xmlns:a16="http://schemas.microsoft.com/office/drawing/2014/main" id="{205E6CE3-4483-2EEB-4FAC-29F8493213E5}"/>
                    </a:ext>
                  </a:extLst>
                </p14:cNvPr>
                <p14:cNvContentPartPr/>
                <p14:nvPr/>
              </p14:nvContentPartPr>
              <p14:xfrm>
                <a:off x="6117084" y="4449989"/>
                <a:ext cx="89280" cy="43200"/>
              </p14:xfrm>
            </p:contentPart>
          </mc:Choice>
          <mc:Fallback>
            <p:pic>
              <p:nvPicPr>
                <p:cNvPr id="226" name="Input penna 225">
                  <a:extLst>
                    <a:ext uri="{FF2B5EF4-FFF2-40B4-BE49-F238E27FC236}">
                      <a16:creationId xmlns:a16="http://schemas.microsoft.com/office/drawing/2014/main" id="{205E6CE3-4483-2EEB-4FAC-29F8493213E5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6106284" y="4439189"/>
                  <a:ext cx="110520" cy="6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4">
              <p14:nvContentPartPr>
                <p14:cNvPr id="227" name="Input penna 226">
                  <a:extLst>
                    <a:ext uri="{FF2B5EF4-FFF2-40B4-BE49-F238E27FC236}">
                      <a16:creationId xmlns:a16="http://schemas.microsoft.com/office/drawing/2014/main" id="{09BDCF29-6F6F-EE24-52A5-A30EC5B95B0C}"/>
                    </a:ext>
                  </a:extLst>
                </p14:cNvPr>
                <p14:cNvContentPartPr/>
                <p14:nvPr/>
              </p14:nvContentPartPr>
              <p14:xfrm>
                <a:off x="6091164" y="4517669"/>
                <a:ext cx="66600" cy="5400"/>
              </p14:xfrm>
            </p:contentPart>
          </mc:Choice>
          <mc:Fallback>
            <p:pic>
              <p:nvPicPr>
                <p:cNvPr id="227" name="Input penna 226">
                  <a:extLst>
                    <a:ext uri="{FF2B5EF4-FFF2-40B4-BE49-F238E27FC236}">
                      <a16:creationId xmlns:a16="http://schemas.microsoft.com/office/drawing/2014/main" id="{09BDCF29-6F6F-EE24-52A5-A30EC5B95B0C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6080724" y="4506869"/>
                  <a:ext cx="8784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6">
              <p14:nvContentPartPr>
                <p14:cNvPr id="228" name="Input penna 227">
                  <a:extLst>
                    <a:ext uri="{FF2B5EF4-FFF2-40B4-BE49-F238E27FC236}">
                      <a16:creationId xmlns:a16="http://schemas.microsoft.com/office/drawing/2014/main" id="{C93A81F8-9831-4EDD-693F-DCBB88557F6A}"/>
                    </a:ext>
                  </a:extLst>
                </p14:cNvPr>
                <p14:cNvContentPartPr/>
                <p14:nvPr/>
              </p14:nvContentPartPr>
              <p14:xfrm>
                <a:off x="6147324" y="4531709"/>
                <a:ext cx="9720" cy="64440"/>
              </p14:xfrm>
            </p:contentPart>
          </mc:Choice>
          <mc:Fallback>
            <p:pic>
              <p:nvPicPr>
                <p:cNvPr id="228" name="Input penna 227">
                  <a:extLst>
                    <a:ext uri="{FF2B5EF4-FFF2-40B4-BE49-F238E27FC236}">
                      <a16:creationId xmlns:a16="http://schemas.microsoft.com/office/drawing/2014/main" id="{C93A81F8-9831-4EDD-693F-DCBB88557F6A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6136884" y="4520909"/>
                  <a:ext cx="30960" cy="8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8">
              <p14:nvContentPartPr>
                <p14:cNvPr id="229" name="Input penna 228">
                  <a:extLst>
                    <a:ext uri="{FF2B5EF4-FFF2-40B4-BE49-F238E27FC236}">
                      <a16:creationId xmlns:a16="http://schemas.microsoft.com/office/drawing/2014/main" id="{99E2CEEC-5037-0288-ED9B-C9B145EF3C0E}"/>
                    </a:ext>
                  </a:extLst>
                </p14:cNvPr>
                <p14:cNvContentPartPr/>
                <p14:nvPr/>
              </p14:nvContentPartPr>
              <p14:xfrm>
                <a:off x="6245244" y="4397069"/>
                <a:ext cx="28440" cy="156960"/>
              </p14:xfrm>
            </p:contentPart>
          </mc:Choice>
          <mc:Fallback>
            <p:pic>
              <p:nvPicPr>
                <p:cNvPr id="229" name="Input penna 228">
                  <a:extLst>
                    <a:ext uri="{FF2B5EF4-FFF2-40B4-BE49-F238E27FC236}">
                      <a16:creationId xmlns:a16="http://schemas.microsoft.com/office/drawing/2014/main" id="{99E2CEEC-5037-0288-ED9B-C9B145EF3C0E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6234804" y="4386269"/>
                  <a:ext cx="4968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0">
              <p14:nvContentPartPr>
                <p14:cNvPr id="230" name="Input penna 229">
                  <a:extLst>
                    <a:ext uri="{FF2B5EF4-FFF2-40B4-BE49-F238E27FC236}">
                      <a16:creationId xmlns:a16="http://schemas.microsoft.com/office/drawing/2014/main" id="{940BD25C-41D7-9B8C-B73A-66E509FEB06E}"/>
                    </a:ext>
                  </a:extLst>
                </p14:cNvPr>
                <p14:cNvContentPartPr/>
                <p14:nvPr/>
              </p14:nvContentPartPr>
              <p14:xfrm>
                <a:off x="6364764" y="4438829"/>
                <a:ext cx="65520" cy="12600"/>
              </p14:xfrm>
            </p:contentPart>
          </mc:Choice>
          <mc:Fallback>
            <p:pic>
              <p:nvPicPr>
                <p:cNvPr id="230" name="Input penna 229">
                  <a:extLst>
                    <a:ext uri="{FF2B5EF4-FFF2-40B4-BE49-F238E27FC236}">
                      <a16:creationId xmlns:a16="http://schemas.microsoft.com/office/drawing/2014/main" id="{940BD25C-41D7-9B8C-B73A-66E509FEB06E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6353964" y="4428389"/>
                  <a:ext cx="8676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2">
              <p14:nvContentPartPr>
                <p14:cNvPr id="231" name="Input penna 230">
                  <a:extLst>
                    <a:ext uri="{FF2B5EF4-FFF2-40B4-BE49-F238E27FC236}">
                      <a16:creationId xmlns:a16="http://schemas.microsoft.com/office/drawing/2014/main" id="{400391D7-A166-4758-A7F9-6107F5071E28}"/>
                    </a:ext>
                  </a:extLst>
                </p14:cNvPr>
                <p14:cNvContentPartPr/>
                <p14:nvPr/>
              </p14:nvContentPartPr>
              <p14:xfrm>
                <a:off x="6308964" y="4430909"/>
                <a:ext cx="121680" cy="139320"/>
              </p14:xfrm>
            </p:contentPart>
          </mc:Choice>
          <mc:Fallback>
            <p:pic>
              <p:nvPicPr>
                <p:cNvPr id="231" name="Input penna 230">
                  <a:extLst>
                    <a:ext uri="{FF2B5EF4-FFF2-40B4-BE49-F238E27FC236}">
                      <a16:creationId xmlns:a16="http://schemas.microsoft.com/office/drawing/2014/main" id="{400391D7-A166-4758-A7F9-6107F5071E28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6298524" y="4420469"/>
                  <a:ext cx="142920" cy="16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4">
              <p14:nvContentPartPr>
                <p14:cNvPr id="232" name="Input penna 231">
                  <a:extLst>
                    <a:ext uri="{FF2B5EF4-FFF2-40B4-BE49-F238E27FC236}">
                      <a16:creationId xmlns:a16="http://schemas.microsoft.com/office/drawing/2014/main" id="{39EAB031-D47C-2101-D6EF-32CA30050355}"/>
                    </a:ext>
                  </a:extLst>
                </p14:cNvPr>
                <p14:cNvContentPartPr/>
                <p14:nvPr/>
              </p14:nvContentPartPr>
              <p14:xfrm>
                <a:off x="6492924" y="4466549"/>
                <a:ext cx="7920" cy="91080"/>
              </p14:xfrm>
            </p:contentPart>
          </mc:Choice>
          <mc:Fallback>
            <p:pic>
              <p:nvPicPr>
                <p:cNvPr id="232" name="Input penna 231">
                  <a:extLst>
                    <a:ext uri="{FF2B5EF4-FFF2-40B4-BE49-F238E27FC236}">
                      <a16:creationId xmlns:a16="http://schemas.microsoft.com/office/drawing/2014/main" id="{39EAB031-D47C-2101-D6EF-32CA30050355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6482484" y="4455749"/>
                  <a:ext cx="29160" cy="11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6">
              <p14:nvContentPartPr>
                <p14:cNvPr id="233" name="Input penna 232">
                  <a:extLst>
                    <a:ext uri="{FF2B5EF4-FFF2-40B4-BE49-F238E27FC236}">
                      <a16:creationId xmlns:a16="http://schemas.microsoft.com/office/drawing/2014/main" id="{05C5F1B7-B906-2326-3A69-C984FFCB2822}"/>
                    </a:ext>
                  </a:extLst>
                </p14:cNvPr>
                <p14:cNvContentPartPr/>
                <p14:nvPr/>
              </p14:nvContentPartPr>
              <p14:xfrm>
                <a:off x="6523524" y="4520189"/>
                <a:ext cx="111240" cy="15480"/>
              </p14:xfrm>
            </p:contentPart>
          </mc:Choice>
          <mc:Fallback>
            <p:pic>
              <p:nvPicPr>
                <p:cNvPr id="233" name="Input penna 232">
                  <a:extLst>
                    <a:ext uri="{FF2B5EF4-FFF2-40B4-BE49-F238E27FC236}">
                      <a16:creationId xmlns:a16="http://schemas.microsoft.com/office/drawing/2014/main" id="{05C5F1B7-B906-2326-3A69-C984FFCB2822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6512724" y="4509389"/>
                  <a:ext cx="132480" cy="36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8" name="Gruppo 247">
            <a:extLst>
              <a:ext uri="{FF2B5EF4-FFF2-40B4-BE49-F238E27FC236}">
                <a16:creationId xmlns:a16="http://schemas.microsoft.com/office/drawing/2014/main" id="{033134A5-90D8-80B3-D331-E574A3CF26EE}"/>
              </a:ext>
            </a:extLst>
          </p:cNvPr>
          <p:cNvGrpSpPr/>
          <p:nvPr/>
        </p:nvGrpSpPr>
        <p:grpSpPr>
          <a:xfrm>
            <a:off x="6871797" y="4334789"/>
            <a:ext cx="1112040" cy="336576"/>
            <a:chOff x="6871797" y="4334789"/>
            <a:chExt cx="1112040" cy="336576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28">
              <p14:nvContentPartPr>
                <p14:cNvPr id="236" name="Input penna 235">
                  <a:extLst>
                    <a:ext uri="{FF2B5EF4-FFF2-40B4-BE49-F238E27FC236}">
                      <a16:creationId xmlns:a16="http://schemas.microsoft.com/office/drawing/2014/main" id="{D4C54592-93B8-5D34-A6A8-D3A3A6789B8C}"/>
                    </a:ext>
                  </a:extLst>
                </p14:cNvPr>
                <p14:cNvContentPartPr/>
                <p14:nvPr/>
              </p14:nvContentPartPr>
              <p14:xfrm>
                <a:off x="7048044" y="4499309"/>
                <a:ext cx="131040" cy="163080"/>
              </p14:xfrm>
            </p:contentPart>
          </mc:Choice>
          <mc:Fallback>
            <p:pic>
              <p:nvPicPr>
                <p:cNvPr id="236" name="Input penna 235">
                  <a:extLst>
                    <a:ext uri="{FF2B5EF4-FFF2-40B4-BE49-F238E27FC236}">
                      <a16:creationId xmlns:a16="http://schemas.microsoft.com/office/drawing/2014/main" id="{D4C54592-93B8-5D34-A6A8-D3A3A6789B8C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7037604" y="4488509"/>
                  <a:ext cx="15228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0">
              <p14:nvContentPartPr>
                <p14:cNvPr id="237" name="Input penna 236">
                  <a:extLst>
                    <a:ext uri="{FF2B5EF4-FFF2-40B4-BE49-F238E27FC236}">
                      <a16:creationId xmlns:a16="http://schemas.microsoft.com/office/drawing/2014/main" id="{52FD5E11-3488-7C85-6E41-0322F7083C2E}"/>
                    </a:ext>
                  </a:extLst>
                </p14:cNvPr>
                <p14:cNvContentPartPr/>
                <p14:nvPr/>
              </p14:nvContentPartPr>
              <p14:xfrm>
                <a:off x="7068204" y="4571669"/>
                <a:ext cx="125280" cy="15480"/>
              </p14:xfrm>
            </p:contentPart>
          </mc:Choice>
          <mc:Fallback>
            <p:pic>
              <p:nvPicPr>
                <p:cNvPr id="237" name="Input penna 236">
                  <a:extLst>
                    <a:ext uri="{FF2B5EF4-FFF2-40B4-BE49-F238E27FC236}">
                      <a16:creationId xmlns:a16="http://schemas.microsoft.com/office/drawing/2014/main" id="{52FD5E11-3488-7C85-6E41-0322F7083C2E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7057404" y="4561229"/>
                  <a:ext cx="14652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2">
              <p14:nvContentPartPr>
                <p14:cNvPr id="238" name="Input penna 237">
                  <a:extLst>
                    <a:ext uri="{FF2B5EF4-FFF2-40B4-BE49-F238E27FC236}">
                      <a16:creationId xmlns:a16="http://schemas.microsoft.com/office/drawing/2014/main" id="{0F3553B0-C3A5-7B43-0DAE-6BCB08043D90}"/>
                    </a:ext>
                  </a:extLst>
                </p14:cNvPr>
                <p14:cNvContentPartPr/>
                <p14:nvPr/>
              </p14:nvContentPartPr>
              <p14:xfrm>
                <a:off x="7322364" y="4334789"/>
                <a:ext cx="94680" cy="138240"/>
              </p14:xfrm>
            </p:contentPart>
          </mc:Choice>
          <mc:Fallback>
            <p:pic>
              <p:nvPicPr>
                <p:cNvPr id="238" name="Input penna 237">
                  <a:extLst>
                    <a:ext uri="{FF2B5EF4-FFF2-40B4-BE49-F238E27FC236}">
                      <a16:creationId xmlns:a16="http://schemas.microsoft.com/office/drawing/2014/main" id="{0F3553B0-C3A5-7B43-0DAE-6BCB08043D90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7311564" y="4323989"/>
                  <a:ext cx="115920" cy="15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4">
              <p14:nvContentPartPr>
                <p14:cNvPr id="239" name="Input penna 238">
                  <a:extLst>
                    <a:ext uri="{FF2B5EF4-FFF2-40B4-BE49-F238E27FC236}">
                      <a16:creationId xmlns:a16="http://schemas.microsoft.com/office/drawing/2014/main" id="{2DFE1B54-3516-49B9-2AD0-3A588B4C85A0}"/>
                    </a:ext>
                  </a:extLst>
                </p14:cNvPr>
                <p14:cNvContentPartPr/>
                <p14:nvPr/>
              </p14:nvContentPartPr>
              <p14:xfrm>
                <a:off x="7460604" y="4353149"/>
                <a:ext cx="32040" cy="174600"/>
              </p14:xfrm>
            </p:contentPart>
          </mc:Choice>
          <mc:Fallback>
            <p:pic>
              <p:nvPicPr>
                <p:cNvPr id="239" name="Input penna 238">
                  <a:extLst>
                    <a:ext uri="{FF2B5EF4-FFF2-40B4-BE49-F238E27FC236}">
                      <a16:creationId xmlns:a16="http://schemas.microsoft.com/office/drawing/2014/main" id="{2DFE1B54-3516-49B9-2AD0-3A588B4C85A0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7449804" y="4342349"/>
                  <a:ext cx="53280" cy="19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6">
              <p14:nvContentPartPr>
                <p14:cNvPr id="240" name="Input penna 239">
                  <a:extLst>
                    <a:ext uri="{FF2B5EF4-FFF2-40B4-BE49-F238E27FC236}">
                      <a16:creationId xmlns:a16="http://schemas.microsoft.com/office/drawing/2014/main" id="{F708ABDF-7CFC-367E-17EA-E93B722B5AC2}"/>
                    </a:ext>
                  </a:extLst>
                </p14:cNvPr>
                <p14:cNvContentPartPr/>
                <p14:nvPr/>
              </p14:nvContentPartPr>
              <p14:xfrm>
                <a:off x="7594164" y="4379789"/>
                <a:ext cx="84240" cy="30240"/>
              </p14:xfrm>
            </p:contentPart>
          </mc:Choice>
          <mc:Fallback>
            <p:pic>
              <p:nvPicPr>
                <p:cNvPr id="240" name="Input penna 239">
                  <a:extLst>
                    <a:ext uri="{FF2B5EF4-FFF2-40B4-BE49-F238E27FC236}">
                      <a16:creationId xmlns:a16="http://schemas.microsoft.com/office/drawing/2014/main" id="{F708ABDF-7CFC-367E-17EA-E93B722B5AC2}"/>
                    </a:ext>
                  </a:extLst>
                </p:cNvPr>
                <p:cNvPicPr/>
                <p:nvPr/>
              </p:nvPicPr>
              <p:blipFill>
                <a:blip r:embed="rId337"/>
                <a:stretch>
                  <a:fillRect/>
                </a:stretch>
              </p:blipFill>
              <p:spPr>
                <a:xfrm>
                  <a:off x="7583364" y="4369349"/>
                  <a:ext cx="105480" cy="5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8">
              <p14:nvContentPartPr>
                <p14:cNvPr id="241" name="Input penna 240">
                  <a:extLst>
                    <a:ext uri="{FF2B5EF4-FFF2-40B4-BE49-F238E27FC236}">
                      <a16:creationId xmlns:a16="http://schemas.microsoft.com/office/drawing/2014/main" id="{74800C0B-55F2-A99F-726F-C5DED0A3750B}"/>
                    </a:ext>
                  </a:extLst>
                </p14:cNvPr>
                <p14:cNvContentPartPr/>
                <p14:nvPr/>
              </p14:nvContentPartPr>
              <p14:xfrm>
                <a:off x="7564644" y="4404269"/>
                <a:ext cx="93600" cy="137520"/>
              </p14:xfrm>
            </p:contentPart>
          </mc:Choice>
          <mc:Fallback>
            <p:pic>
              <p:nvPicPr>
                <p:cNvPr id="241" name="Input penna 240">
                  <a:extLst>
                    <a:ext uri="{FF2B5EF4-FFF2-40B4-BE49-F238E27FC236}">
                      <a16:creationId xmlns:a16="http://schemas.microsoft.com/office/drawing/2014/main" id="{74800C0B-55F2-A99F-726F-C5DED0A3750B}"/>
                    </a:ext>
                  </a:extLst>
                </p:cNvPr>
                <p:cNvPicPr/>
                <p:nvPr/>
              </p:nvPicPr>
              <p:blipFill>
                <a:blip r:embed="rId339"/>
                <a:stretch>
                  <a:fillRect/>
                </a:stretch>
              </p:blipFill>
              <p:spPr>
                <a:xfrm>
                  <a:off x="7554204" y="4393469"/>
                  <a:ext cx="11484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0">
              <p14:nvContentPartPr>
                <p14:cNvPr id="242" name="Input penna 241">
                  <a:extLst>
                    <a:ext uri="{FF2B5EF4-FFF2-40B4-BE49-F238E27FC236}">
                      <a16:creationId xmlns:a16="http://schemas.microsoft.com/office/drawing/2014/main" id="{7BA6BB22-E314-6723-CD86-B5A65E0634C6}"/>
                    </a:ext>
                  </a:extLst>
                </p14:cNvPr>
                <p14:cNvContentPartPr/>
                <p14:nvPr/>
              </p14:nvContentPartPr>
              <p14:xfrm>
                <a:off x="7700724" y="4381589"/>
                <a:ext cx="27360" cy="168480"/>
              </p14:xfrm>
            </p:contentPart>
          </mc:Choice>
          <mc:Fallback>
            <p:pic>
              <p:nvPicPr>
                <p:cNvPr id="242" name="Input penna 241">
                  <a:extLst>
                    <a:ext uri="{FF2B5EF4-FFF2-40B4-BE49-F238E27FC236}">
                      <a16:creationId xmlns:a16="http://schemas.microsoft.com/office/drawing/2014/main" id="{7BA6BB22-E314-6723-CD86-B5A65E0634C6}"/>
                    </a:ext>
                  </a:extLst>
                </p:cNvPr>
                <p:cNvPicPr/>
                <p:nvPr/>
              </p:nvPicPr>
              <p:blipFill>
                <a:blip r:embed="rId341"/>
                <a:stretch>
                  <a:fillRect/>
                </a:stretch>
              </p:blipFill>
              <p:spPr>
                <a:xfrm>
                  <a:off x="7689924" y="4371149"/>
                  <a:ext cx="48600" cy="18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2">
              <p14:nvContentPartPr>
                <p14:cNvPr id="243" name="Input penna 242">
                  <a:extLst>
                    <a:ext uri="{FF2B5EF4-FFF2-40B4-BE49-F238E27FC236}">
                      <a16:creationId xmlns:a16="http://schemas.microsoft.com/office/drawing/2014/main" id="{E84299FA-8A42-558E-8916-45A9108CD9B0}"/>
                    </a:ext>
                  </a:extLst>
                </p14:cNvPr>
                <p14:cNvContentPartPr/>
                <p14:nvPr/>
              </p14:nvContentPartPr>
              <p14:xfrm>
                <a:off x="7724484" y="4491389"/>
                <a:ext cx="108000" cy="15480"/>
              </p14:xfrm>
            </p:contentPart>
          </mc:Choice>
          <mc:Fallback>
            <p:pic>
              <p:nvPicPr>
                <p:cNvPr id="243" name="Input penna 242">
                  <a:extLst>
                    <a:ext uri="{FF2B5EF4-FFF2-40B4-BE49-F238E27FC236}">
                      <a16:creationId xmlns:a16="http://schemas.microsoft.com/office/drawing/2014/main" id="{E84299FA-8A42-558E-8916-45A9108CD9B0}"/>
                    </a:ext>
                  </a:extLst>
                </p:cNvPr>
                <p:cNvPicPr/>
                <p:nvPr/>
              </p:nvPicPr>
              <p:blipFill>
                <a:blip r:embed="rId343"/>
                <a:stretch>
                  <a:fillRect/>
                </a:stretch>
              </p:blipFill>
              <p:spPr>
                <a:xfrm>
                  <a:off x="7714044" y="4480589"/>
                  <a:ext cx="12924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4">
              <p14:nvContentPartPr>
                <p14:cNvPr id="246" name="Input penna 245">
                  <a:extLst>
                    <a:ext uri="{FF2B5EF4-FFF2-40B4-BE49-F238E27FC236}">
                      <a16:creationId xmlns:a16="http://schemas.microsoft.com/office/drawing/2014/main" id="{1D47D90D-DB55-BEF9-E8A3-6197384B33E7}"/>
                    </a:ext>
                  </a:extLst>
                </p14:cNvPr>
                <p14:cNvContentPartPr/>
                <p14:nvPr/>
              </p14:nvContentPartPr>
              <p14:xfrm>
                <a:off x="6871797" y="4593605"/>
                <a:ext cx="1112040" cy="77760"/>
              </p14:xfrm>
            </p:contentPart>
          </mc:Choice>
          <mc:Fallback>
            <p:pic>
              <p:nvPicPr>
                <p:cNvPr id="246" name="Input penna 245">
                  <a:extLst>
                    <a:ext uri="{FF2B5EF4-FFF2-40B4-BE49-F238E27FC236}">
                      <a16:creationId xmlns:a16="http://schemas.microsoft.com/office/drawing/2014/main" id="{1D47D90D-DB55-BEF9-E8A3-6197384B33E7}"/>
                    </a:ext>
                  </a:extLst>
                </p:cNvPr>
                <p:cNvPicPr/>
                <p:nvPr/>
              </p:nvPicPr>
              <p:blipFill>
                <a:blip r:embed="rId345"/>
                <a:stretch>
                  <a:fillRect/>
                </a:stretch>
              </p:blipFill>
              <p:spPr>
                <a:xfrm>
                  <a:off x="6860997" y="4582805"/>
                  <a:ext cx="1133280" cy="99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0" name="Gruppo 259">
            <a:extLst>
              <a:ext uri="{FF2B5EF4-FFF2-40B4-BE49-F238E27FC236}">
                <a16:creationId xmlns:a16="http://schemas.microsoft.com/office/drawing/2014/main" id="{E881BE74-DC28-1B20-3743-643D5B66A076}"/>
              </a:ext>
            </a:extLst>
          </p:cNvPr>
          <p:cNvGrpSpPr/>
          <p:nvPr/>
        </p:nvGrpSpPr>
        <p:grpSpPr>
          <a:xfrm>
            <a:off x="8203077" y="4426925"/>
            <a:ext cx="783720" cy="294120"/>
            <a:chOff x="8203077" y="4426925"/>
            <a:chExt cx="783720" cy="294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46">
              <p14:nvContentPartPr>
                <p14:cNvPr id="249" name="Input penna 248">
                  <a:extLst>
                    <a:ext uri="{FF2B5EF4-FFF2-40B4-BE49-F238E27FC236}">
                      <a16:creationId xmlns:a16="http://schemas.microsoft.com/office/drawing/2014/main" id="{8256F33D-E533-4389-6A32-F2491685996A}"/>
                    </a:ext>
                  </a:extLst>
                </p14:cNvPr>
                <p14:cNvContentPartPr/>
                <p14:nvPr/>
              </p14:nvContentPartPr>
              <p14:xfrm>
                <a:off x="8203077" y="4453925"/>
                <a:ext cx="142920" cy="124560"/>
              </p14:xfrm>
            </p:contentPart>
          </mc:Choice>
          <mc:Fallback>
            <p:pic>
              <p:nvPicPr>
                <p:cNvPr id="249" name="Input penna 248">
                  <a:extLst>
                    <a:ext uri="{FF2B5EF4-FFF2-40B4-BE49-F238E27FC236}">
                      <a16:creationId xmlns:a16="http://schemas.microsoft.com/office/drawing/2014/main" id="{8256F33D-E533-4389-6A32-F2491685996A}"/>
                    </a:ext>
                  </a:extLst>
                </p:cNvPr>
                <p:cNvPicPr/>
                <p:nvPr/>
              </p:nvPicPr>
              <p:blipFill>
                <a:blip r:embed="rId347"/>
                <a:stretch>
                  <a:fillRect/>
                </a:stretch>
              </p:blipFill>
              <p:spPr>
                <a:xfrm>
                  <a:off x="8192637" y="4443485"/>
                  <a:ext cx="164160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8">
              <p14:nvContentPartPr>
                <p14:cNvPr id="250" name="Input penna 249">
                  <a:extLst>
                    <a:ext uri="{FF2B5EF4-FFF2-40B4-BE49-F238E27FC236}">
                      <a16:creationId xmlns:a16="http://schemas.microsoft.com/office/drawing/2014/main" id="{FEF865A1-C5F3-1407-22A7-12651FB615DE}"/>
                    </a:ext>
                  </a:extLst>
                </p14:cNvPr>
                <p14:cNvContentPartPr/>
                <p14:nvPr/>
              </p14:nvContentPartPr>
              <p14:xfrm>
                <a:off x="8392077" y="4426925"/>
                <a:ext cx="64800" cy="186840"/>
              </p14:xfrm>
            </p:contentPart>
          </mc:Choice>
          <mc:Fallback>
            <p:pic>
              <p:nvPicPr>
                <p:cNvPr id="250" name="Input penna 249">
                  <a:extLst>
                    <a:ext uri="{FF2B5EF4-FFF2-40B4-BE49-F238E27FC236}">
                      <a16:creationId xmlns:a16="http://schemas.microsoft.com/office/drawing/2014/main" id="{FEF865A1-C5F3-1407-22A7-12651FB615DE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8381277" y="4416485"/>
                  <a:ext cx="86040" cy="20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0">
              <p14:nvContentPartPr>
                <p14:cNvPr id="251" name="Input penna 250">
                  <a:extLst>
                    <a:ext uri="{FF2B5EF4-FFF2-40B4-BE49-F238E27FC236}">
                      <a16:creationId xmlns:a16="http://schemas.microsoft.com/office/drawing/2014/main" id="{A89EEE42-BA67-9E58-51BB-9F19234B141E}"/>
                    </a:ext>
                  </a:extLst>
                </p14:cNvPr>
                <p14:cNvContentPartPr/>
                <p14:nvPr/>
              </p14:nvContentPartPr>
              <p14:xfrm>
                <a:off x="8263917" y="4588925"/>
                <a:ext cx="99360" cy="132120"/>
              </p14:xfrm>
            </p:contentPart>
          </mc:Choice>
          <mc:Fallback>
            <p:pic>
              <p:nvPicPr>
                <p:cNvPr id="251" name="Input penna 250">
                  <a:extLst>
                    <a:ext uri="{FF2B5EF4-FFF2-40B4-BE49-F238E27FC236}">
                      <a16:creationId xmlns:a16="http://schemas.microsoft.com/office/drawing/2014/main" id="{A89EEE42-BA67-9E58-51BB-9F19234B141E}"/>
                    </a:ext>
                  </a:extLst>
                </p:cNvPr>
                <p:cNvPicPr/>
                <p:nvPr/>
              </p:nvPicPr>
              <p:blipFill>
                <a:blip r:embed="rId351"/>
                <a:stretch>
                  <a:fillRect/>
                </a:stretch>
              </p:blipFill>
              <p:spPr>
                <a:xfrm>
                  <a:off x="8253117" y="4578485"/>
                  <a:ext cx="12060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2">
              <p14:nvContentPartPr>
                <p14:cNvPr id="252" name="Input penna 251">
                  <a:extLst>
                    <a:ext uri="{FF2B5EF4-FFF2-40B4-BE49-F238E27FC236}">
                      <a16:creationId xmlns:a16="http://schemas.microsoft.com/office/drawing/2014/main" id="{C5ED53EA-1795-151F-5240-CAB7B0AB1F31}"/>
                    </a:ext>
                  </a:extLst>
                </p14:cNvPr>
                <p14:cNvContentPartPr/>
                <p14:nvPr/>
              </p14:nvContentPartPr>
              <p14:xfrm>
                <a:off x="8287677" y="4628885"/>
                <a:ext cx="118800" cy="44280"/>
              </p14:xfrm>
            </p:contentPart>
          </mc:Choice>
          <mc:Fallback>
            <p:pic>
              <p:nvPicPr>
                <p:cNvPr id="252" name="Input penna 251">
                  <a:extLst>
                    <a:ext uri="{FF2B5EF4-FFF2-40B4-BE49-F238E27FC236}">
                      <a16:creationId xmlns:a16="http://schemas.microsoft.com/office/drawing/2014/main" id="{C5ED53EA-1795-151F-5240-CAB7B0AB1F31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8277237" y="4618085"/>
                  <a:ext cx="14004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4">
              <p14:nvContentPartPr>
                <p14:cNvPr id="253" name="Input penna 252">
                  <a:extLst>
                    <a:ext uri="{FF2B5EF4-FFF2-40B4-BE49-F238E27FC236}">
                      <a16:creationId xmlns:a16="http://schemas.microsoft.com/office/drawing/2014/main" id="{759C49D5-5845-4112-4F72-10CA5BD74618}"/>
                    </a:ext>
                  </a:extLst>
                </p14:cNvPr>
                <p14:cNvContentPartPr/>
                <p14:nvPr/>
              </p14:nvContentPartPr>
              <p14:xfrm>
                <a:off x="8502597" y="4502525"/>
                <a:ext cx="85320" cy="128160"/>
              </p14:xfrm>
            </p:contentPart>
          </mc:Choice>
          <mc:Fallback>
            <p:pic>
              <p:nvPicPr>
                <p:cNvPr id="253" name="Input penna 252">
                  <a:extLst>
                    <a:ext uri="{FF2B5EF4-FFF2-40B4-BE49-F238E27FC236}">
                      <a16:creationId xmlns:a16="http://schemas.microsoft.com/office/drawing/2014/main" id="{759C49D5-5845-4112-4F72-10CA5BD74618}"/>
                    </a:ext>
                  </a:extLst>
                </p:cNvPr>
                <p:cNvPicPr/>
                <p:nvPr/>
              </p:nvPicPr>
              <p:blipFill>
                <a:blip r:embed="rId355"/>
                <a:stretch>
                  <a:fillRect/>
                </a:stretch>
              </p:blipFill>
              <p:spPr>
                <a:xfrm>
                  <a:off x="8492157" y="4492085"/>
                  <a:ext cx="10656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6">
              <p14:nvContentPartPr>
                <p14:cNvPr id="254" name="Input penna 253">
                  <a:extLst>
                    <a:ext uri="{FF2B5EF4-FFF2-40B4-BE49-F238E27FC236}">
                      <a16:creationId xmlns:a16="http://schemas.microsoft.com/office/drawing/2014/main" id="{CC200B80-3AD3-28DD-D2D3-4D2A99425C22}"/>
                    </a:ext>
                  </a:extLst>
                </p14:cNvPr>
                <p14:cNvContentPartPr/>
                <p14:nvPr/>
              </p14:nvContentPartPr>
              <p14:xfrm>
                <a:off x="8643717" y="4533125"/>
                <a:ext cx="16200" cy="105840"/>
              </p14:xfrm>
            </p:contentPart>
          </mc:Choice>
          <mc:Fallback>
            <p:pic>
              <p:nvPicPr>
                <p:cNvPr id="254" name="Input penna 253">
                  <a:extLst>
                    <a:ext uri="{FF2B5EF4-FFF2-40B4-BE49-F238E27FC236}">
                      <a16:creationId xmlns:a16="http://schemas.microsoft.com/office/drawing/2014/main" id="{CC200B80-3AD3-28DD-D2D3-4D2A99425C22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8633277" y="4522325"/>
                  <a:ext cx="3744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8">
              <p14:nvContentPartPr>
                <p14:cNvPr id="255" name="Input penna 254">
                  <a:extLst>
                    <a:ext uri="{FF2B5EF4-FFF2-40B4-BE49-F238E27FC236}">
                      <a16:creationId xmlns:a16="http://schemas.microsoft.com/office/drawing/2014/main" id="{4CD399E4-A8C0-1E02-C928-735BA2674E00}"/>
                    </a:ext>
                  </a:extLst>
                </p14:cNvPr>
                <p14:cNvContentPartPr/>
                <p14:nvPr/>
              </p14:nvContentPartPr>
              <p14:xfrm>
                <a:off x="8736237" y="4537805"/>
                <a:ext cx="67680" cy="9000"/>
              </p14:xfrm>
            </p:contentPart>
          </mc:Choice>
          <mc:Fallback>
            <p:pic>
              <p:nvPicPr>
                <p:cNvPr id="255" name="Input penna 254">
                  <a:extLst>
                    <a:ext uri="{FF2B5EF4-FFF2-40B4-BE49-F238E27FC236}">
                      <a16:creationId xmlns:a16="http://schemas.microsoft.com/office/drawing/2014/main" id="{4CD399E4-A8C0-1E02-C928-735BA2674E00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8725797" y="4527365"/>
                  <a:ext cx="8892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0">
              <p14:nvContentPartPr>
                <p14:cNvPr id="256" name="Input penna 255">
                  <a:extLst>
                    <a:ext uri="{FF2B5EF4-FFF2-40B4-BE49-F238E27FC236}">
                      <a16:creationId xmlns:a16="http://schemas.microsoft.com/office/drawing/2014/main" id="{D12B5C53-3A79-A7D7-8895-32650A86D986}"/>
                    </a:ext>
                  </a:extLst>
                </p14:cNvPr>
                <p14:cNvContentPartPr/>
                <p14:nvPr/>
              </p14:nvContentPartPr>
              <p14:xfrm>
                <a:off x="8685837" y="4533485"/>
                <a:ext cx="105840" cy="151560"/>
              </p14:xfrm>
            </p:contentPart>
          </mc:Choice>
          <mc:Fallback>
            <p:pic>
              <p:nvPicPr>
                <p:cNvPr id="256" name="Input penna 255">
                  <a:extLst>
                    <a:ext uri="{FF2B5EF4-FFF2-40B4-BE49-F238E27FC236}">
                      <a16:creationId xmlns:a16="http://schemas.microsoft.com/office/drawing/2014/main" id="{D12B5C53-3A79-A7D7-8895-32650A86D986}"/>
                    </a:ext>
                  </a:extLst>
                </p:cNvPr>
                <p:cNvPicPr/>
                <p:nvPr/>
              </p:nvPicPr>
              <p:blipFill>
                <a:blip r:embed="rId361"/>
                <a:stretch>
                  <a:fillRect/>
                </a:stretch>
              </p:blipFill>
              <p:spPr>
                <a:xfrm>
                  <a:off x="8675397" y="4523045"/>
                  <a:ext cx="127080" cy="17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2">
              <p14:nvContentPartPr>
                <p14:cNvPr id="257" name="Input penna 256">
                  <a:extLst>
                    <a:ext uri="{FF2B5EF4-FFF2-40B4-BE49-F238E27FC236}">
                      <a16:creationId xmlns:a16="http://schemas.microsoft.com/office/drawing/2014/main" id="{8AE64DC2-69E5-0E6D-366C-8357174FB716}"/>
                    </a:ext>
                  </a:extLst>
                </p14:cNvPr>
                <p14:cNvContentPartPr/>
                <p14:nvPr/>
              </p14:nvContentPartPr>
              <p14:xfrm>
                <a:off x="8853597" y="4570925"/>
                <a:ext cx="20880" cy="126360"/>
              </p14:xfrm>
            </p:contentPart>
          </mc:Choice>
          <mc:Fallback>
            <p:pic>
              <p:nvPicPr>
                <p:cNvPr id="257" name="Input penna 256">
                  <a:extLst>
                    <a:ext uri="{FF2B5EF4-FFF2-40B4-BE49-F238E27FC236}">
                      <a16:creationId xmlns:a16="http://schemas.microsoft.com/office/drawing/2014/main" id="{8AE64DC2-69E5-0E6D-366C-8357174FB716}"/>
                    </a:ext>
                  </a:extLst>
                </p:cNvPr>
                <p:cNvPicPr/>
                <p:nvPr/>
              </p:nvPicPr>
              <p:blipFill>
                <a:blip r:embed="rId363"/>
                <a:stretch>
                  <a:fillRect/>
                </a:stretch>
              </p:blipFill>
              <p:spPr>
                <a:xfrm>
                  <a:off x="8842797" y="4560125"/>
                  <a:ext cx="4212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4">
              <p14:nvContentPartPr>
                <p14:cNvPr id="258" name="Input penna 257">
                  <a:extLst>
                    <a:ext uri="{FF2B5EF4-FFF2-40B4-BE49-F238E27FC236}">
                      <a16:creationId xmlns:a16="http://schemas.microsoft.com/office/drawing/2014/main" id="{6B27703C-8C16-B5BB-76B1-A11DC484EB38}"/>
                    </a:ext>
                  </a:extLst>
                </p14:cNvPr>
                <p14:cNvContentPartPr/>
                <p14:nvPr/>
              </p14:nvContentPartPr>
              <p14:xfrm>
                <a:off x="8862957" y="4640765"/>
                <a:ext cx="123840" cy="29160"/>
              </p14:xfrm>
            </p:contentPart>
          </mc:Choice>
          <mc:Fallback>
            <p:pic>
              <p:nvPicPr>
                <p:cNvPr id="258" name="Input penna 257">
                  <a:extLst>
                    <a:ext uri="{FF2B5EF4-FFF2-40B4-BE49-F238E27FC236}">
                      <a16:creationId xmlns:a16="http://schemas.microsoft.com/office/drawing/2014/main" id="{6B27703C-8C16-B5BB-76B1-A11DC484EB38}"/>
                    </a:ext>
                  </a:extLst>
                </p:cNvPr>
                <p:cNvPicPr/>
                <p:nvPr/>
              </p:nvPicPr>
              <p:blipFill>
                <a:blip r:embed="rId365"/>
                <a:stretch>
                  <a:fillRect/>
                </a:stretch>
              </p:blipFill>
              <p:spPr>
                <a:xfrm>
                  <a:off x="8852157" y="4630325"/>
                  <a:ext cx="145080" cy="50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4" name="Gruppo 283">
            <a:extLst>
              <a:ext uri="{FF2B5EF4-FFF2-40B4-BE49-F238E27FC236}">
                <a16:creationId xmlns:a16="http://schemas.microsoft.com/office/drawing/2014/main" id="{ACC947A7-1A8D-6B28-8EDC-14DF98549765}"/>
              </a:ext>
            </a:extLst>
          </p:cNvPr>
          <p:cNvGrpSpPr/>
          <p:nvPr/>
        </p:nvGrpSpPr>
        <p:grpSpPr>
          <a:xfrm>
            <a:off x="7530597" y="5016245"/>
            <a:ext cx="2283120" cy="766080"/>
            <a:chOff x="7530597" y="5016245"/>
            <a:chExt cx="2283120" cy="766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66">
              <p14:nvContentPartPr>
                <p14:cNvPr id="261" name="Input penna 260">
                  <a:extLst>
                    <a:ext uri="{FF2B5EF4-FFF2-40B4-BE49-F238E27FC236}">
                      <a16:creationId xmlns:a16="http://schemas.microsoft.com/office/drawing/2014/main" id="{0D059B6D-505E-A073-CB47-10D5D4A7F3BB}"/>
                    </a:ext>
                  </a:extLst>
                </p14:cNvPr>
                <p14:cNvContentPartPr/>
                <p14:nvPr/>
              </p14:nvContentPartPr>
              <p14:xfrm>
                <a:off x="7530597" y="5285525"/>
                <a:ext cx="160920" cy="197640"/>
              </p14:xfrm>
            </p:contentPart>
          </mc:Choice>
          <mc:Fallback>
            <p:pic>
              <p:nvPicPr>
                <p:cNvPr id="261" name="Input penna 260">
                  <a:extLst>
                    <a:ext uri="{FF2B5EF4-FFF2-40B4-BE49-F238E27FC236}">
                      <a16:creationId xmlns:a16="http://schemas.microsoft.com/office/drawing/2014/main" id="{0D059B6D-505E-A073-CB47-10D5D4A7F3BB}"/>
                    </a:ext>
                  </a:extLst>
                </p:cNvPr>
                <p:cNvPicPr/>
                <p:nvPr/>
              </p:nvPicPr>
              <p:blipFill>
                <a:blip r:embed="rId367"/>
                <a:stretch>
                  <a:fillRect/>
                </a:stretch>
              </p:blipFill>
              <p:spPr>
                <a:xfrm>
                  <a:off x="7519797" y="5275085"/>
                  <a:ext cx="182160" cy="21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8">
              <p14:nvContentPartPr>
                <p14:cNvPr id="262" name="Input penna 261">
                  <a:extLst>
                    <a:ext uri="{FF2B5EF4-FFF2-40B4-BE49-F238E27FC236}">
                      <a16:creationId xmlns:a16="http://schemas.microsoft.com/office/drawing/2014/main" id="{9CB42B55-D472-0EFB-2149-AF7193A0C8DC}"/>
                    </a:ext>
                  </a:extLst>
                </p14:cNvPr>
                <p14:cNvContentPartPr/>
                <p14:nvPr/>
              </p14:nvContentPartPr>
              <p14:xfrm>
                <a:off x="7549317" y="5349605"/>
                <a:ext cx="172440" cy="18720"/>
              </p14:xfrm>
            </p:contentPart>
          </mc:Choice>
          <mc:Fallback>
            <p:pic>
              <p:nvPicPr>
                <p:cNvPr id="262" name="Input penna 261">
                  <a:extLst>
                    <a:ext uri="{FF2B5EF4-FFF2-40B4-BE49-F238E27FC236}">
                      <a16:creationId xmlns:a16="http://schemas.microsoft.com/office/drawing/2014/main" id="{9CB42B55-D472-0EFB-2149-AF7193A0C8DC}"/>
                    </a:ext>
                  </a:extLst>
                </p:cNvPr>
                <p:cNvPicPr/>
                <p:nvPr/>
              </p:nvPicPr>
              <p:blipFill>
                <a:blip r:embed="rId369"/>
                <a:stretch>
                  <a:fillRect/>
                </a:stretch>
              </p:blipFill>
              <p:spPr>
                <a:xfrm>
                  <a:off x="7538517" y="5339165"/>
                  <a:ext cx="19368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0">
              <p14:nvContentPartPr>
                <p14:cNvPr id="265" name="Input penna 264">
                  <a:extLst>
                    <a:ext uri="{FF2B5EF4-FFF2-40B4-BE49-F238E27FC236}">
                      <a16:creationId xmlns:a16="http://schemas.microsoft.com/office/drawing/2014/main" id="{3D783A0B-4914-78AE-A3A3-EAA129D5D91A}"/>
                    </a:ext>
                  </a:extLst>
                </p14:cNvPr>
                <p14:cNvContentPartPr/>
                <p14:nvPr/>
              </p14:nvContentPartPr>
              <p14:xfrm>
                <a:off x="7856757" y="5158805"/>
                <a:ext cx="93960" cy="100440"/>
              </p14:xfrm>
            </p:contentPart>
          </mc:Choice>
          <mc:Fallback>
            <p:pic>
              <p:nvPicPr>
                <p:cNvPr id="265" name="Input penna 264">
                  <a:extLst>
                    <a:ext uri="{FF2B5EF4-FFF2-40B4-BE49-F238E27FC236}">
                      <a16:creationId xmlns:a16="http://schemas.microsoft.com/office/drawing/2014/main" id="{3D783A0B-4914-78AE-A3A3-EAA129D5D91A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7845957" y="5148365"/>
                  <a:ext cx="11520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2">
              <p14:nvContentPartPr>
                <p14:cNvPr id="266" name="Input penna 265">
                  <a:extLst>
                    <a:ext uri="{FF2B5EF4-FFF2-40B4-BE49-F238E27FC236}">
                      <a16:creationId xmlns:a16="http://schemas.microsoft.com/office/drawing/2014/main" id="{9BFA750F-7F6D-DDB0-B967-059A3F158476}"/>
                    </a:ext>
                  </a:extLst>
                </p14:cNvPr>
                <p14:cNvContentPartPr/>
                <p14:nvPr/>
              </p14:nvContentPartPr>
              <p14:xfrm>
                <a:off x="8089677" y="5016245"/>
                <a:ext cx="193320" cy="181800"/>
              </p14:xfrm>
            </p:contentPart>
          </mc:Choice>
          <mc:Fallback>
            <p:pic>
              <p:nvPicPr>
                <p:cNvPr id="266" name="Input penna 265">
                  <a:extLst>
                    <a:ext uri="{FF2B5EF4-FFF2-40B4-BE49-F238E27FC236}">
                      <a16:creationId xmlns:a16="http://schemas.microsoft.com/office/drawing/2014/main" id="{9BFA750F-7F6D-DDB0-B967-059A3F158476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8079237" y="5005805"/>
                  <a:ext cx="21456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4">
              <p14:nvContentPartPr>
                <p14:cNvPr id="270" name="Input penna 269">
                  <a:extLst>
                    <a:ext uri="{FF2B5EF4-FFF2-40B4-BE49-F238E27FC236}">
                      <a16:creationId xmlns:a16="http://schemas.microsoft.com/office/drawing/2014/main" id="{70FFD4B1-7945-03E1-3ED3-5DEE349B585D}"/>
                    </a:ext>
                  </a:extLst>
                </p14:cNvPr>
                <p14:cNvContentPartPr/>
                <p14:nvPr/>
              </p14:nvContentPartPr>
              <p14:xfrm>
                <a:off x="7906437" y="5527085"/>
                <a:ext cx="200160" cy="22320"/>
              </p14:xfrm>
            </p:contentPart>
          </mc:Choice>
          <mc:Fallback>
            <p:pic>
              <p:nvPicPr>
                <p:cNvPr id="270" name="Input penna 269">
                  <a:extLst>
                    <a:ext uri="{FF2B5EF4-FFF2-40B4-BE49-F238E27FC236}">
                      <a16:creationId xmlns:a16="http://schemas.microsoft.com/office/drawing/2014/main" id="{70FFD4B1-7945-03E1-3ED3-5DEE349B585D}"/>
                    </a:ext>
                  </a:extLst>
                </p:cNvPr>
                <p:cNvPicPr/>
                <p:nvPr/>
              </p:nvPicPr>
              <p:blipFill>
                <a:blip r:embed="rId375"/>
                <a:stretch>
                  <a:fillRect/>
                </a:stretch>
              </p:blipFill>
              <p:spPr>
                <a:xfrm>
                  <a:off x="7895997" y="5516285"/>
                  <a:ext cx="22140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6">
              <p14:nvContentPartPr>
                <p14:cNvPr id="271" name="Input penna 270">
                  <a:extLst>
                    <a:ext uri="{FF2B5EF4-FFF2-40B4-BE49-F238E27FC236}">
                      <a16:creationId xmlns:a16="http://schemas.microsoft.com/office/drawing/2014/main" id="{5F42856C-DB65-03C3-7F46-3528A25C9E54}"/>
                    </a:ext>
                  </a:extLst>
                </p14:cNvPr>
                <p14:cNvContentPartPr/>
                <p14:nvPr/>
              </p14:nvContentPartPr>
              <p14:xfrm>
                <a:off x="8117397" y="5465885"/>
                <a:ext cx="50040" cy="150120"/>
              </p14:xfrm>
            </p:contentPart>
          </mc:Choice>
          <mc:Fallback>
            <p:pic>
              <p:nvPicPr>
                <p:cNvPr id="271" name="Input penna 270">
                  <a:extLst>
                    <a:ext uri="{FF2B5EF4-FFF2-40B4-BE49-F238E27FC236}">
                      <a16:creationId xmlns:a16="http://schemas.microsoft.com/office/drawing/2014/main" id="{5F42856C-DB65-03C3-7F46-3528A25C9E54}"/>
                    </a:ext>
                  </a:extLst>
                </p:cNvPr>
                <p:cNvPicPr/>
                <p:nvPr/>
              </p:nvPicPr>
              <p:blipFill>
                <a:blip r:embed="rId377"/>
                <a:stretch>
                  <a:fillRect/>
                </a:stretch>
              </p:blipFill>
              <p:spPr>
                <a:xfrm>
                  <a:off x="8106597" y="5455445"/>
                  <a:ext cx="71280" cy="17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8">
              <p14:nvContentPartPr>
                <p14:cNvPr id="272" name="Input penna 271">
                  <a:extLst>
                    <a:ext uri="{FF2B5EF4-FFF2-40B4-BE49-F238E27FC236}">
                      <a16:creationId xmlns:a16="http://schemas.microsoft.com/office/drawing/2014/main" id="{E0E7CD9D-62F1-E901-31BF-20F2D12E5D20}"/>
                    </a:ext>
                  </a:extLst>
                </p14:cNvPr>
                <p14:cNvContentPartPr/>
                <p14:nvPr/>
              </p14:nvContentPartPr>
              <p14:xfrm>
                <a:off x="8372277" y="5478125"/>
                <a:ext cx="138600" cy="154080"/>
              </p14:xfrm>
            </p:contentPart>
          </mc:Choice>
          <mc:Fallback>
            <p:pic>
              <p:nvPicPr>
                <p:cNvPr id="272" name="Input penna 271">
                  <a:extLst>
                    <a:ext uri="{FF2B5EF4-FFF2-40B4-BE49-F238E27FC236}">
                      <a16:creationId xmlns:a16="http://schemas.microsoft.com/office/drawing/2014/main" id="{E0E7CD9D-62F1-E901-31BF-20F2D12E5D20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8361477" y="5467685"/>
                  <a:ext cx="159840" cy="17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0">
              <p14:nvContentPartPr>
                <p14:cNvPr id="273" name="Input penna 272">
                  <a:extLst>
                    <a:ext uri="{FF2B5EF4-FFF2-40B4-BE49-F238E27FC236}">
                      <a16:creationId xmlns:a16="http://schemas.microsoft.com/office/drawing/2014/main" id="{88DE1450-006F-56C5-5EEE-5113D929EE76}"/>
                    </a:ext>
                  </a:extLst>
                </p14:cNvPr>
                <p14:cNvContentPartPr/>
                <p14:nvPr/>
              </p14:nvContentPartPr>
              <p14:xfrm>
                <a:off x="8271477" y="5320085"/>
                <a:ext cx="477000" cy="462240"/>
              </p14:xfrm>
            </p:contentPart>
          </mc:Choice>
          <mc:Fallback>
            <p:pic>
              <p:nvPicPr>
                <p:cNvPr id="273" name="Input penna 272">
                  <a:extLst>
                    <a:ext uri="{FF2B5EF4-FFF2-40B4-BE49-F238E27FC236}">
                      <a16:creationId xmlns:a16="http://schemas.microsoft.com/office/drawing/2014/main" id="{88DE1450-006F-56C5-5EEE-5113D929EE76}"/>
                    </a:ext>
                  </a:extLst>
                </p:cNvPr>
                <p:cNvPicPr/>
                <p:nvPr/>
              </p:nvPicPr>
              <p:blipFill>
                <a:blip r:embed="rId381"/>
                <a:stretch>
                  <a:fillRect/>
                </a:stretch>
              </p:blipFill>
              <p:spPr>
                <a:xfrm>
                  <a:off x="8260677" y="5309285"/>
                  <a:ext cx="498240" cy="48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2">
              <p14:nvContentPartPr>
                <p14:cNvPr id="276" name="Input penna 275">
                  <a:extLst>
                    <a:ext uri="{FF2B5EF4-FFF2-40B4-BE49-F238E27FC236}">
                      <a16:creationId xmlns:a16="http://schemas.microsoft.com/office/drawing/2014/main" id="{9F73AF26-4ACA-54D1-2BE3-C9A99C556A32}"/>
                    </a:ext>
                  </a:extLst>
                </p14:cNvPr>
                <p14:cNvContentPartPr/>
                <p14:nvPr/>
              </p14:nvContentPartPr>
              <p14:xfrm>
                <a:off x="8868717" y="5083205"/>
                <a:ext cx="30960" cy="159480"/>
              </p14:xfrm>
            </p:contentPart>
          </mc:Choice>
          <mc:Fallback>
            <p:pic>
              <p:nvPicPr>
                <p:cNvPr id="276" name="Input penna 275">
                  <a:extLst>
                    <a:ext uri="{FF2B5EF4-FFF2-40B4-BE49-F238E27FC236}">
                      <a16:creationId xmlns:a16="http://schemas.microsoft.com/office/drawing/2014/main" id="{9F73AF26-4ACA-54D1-2BE3-C9A99C556A32}"/>
                    </a:ext>
                  </a:extLst>
                </p:cNvPr>
                <p:cNvPicPr/>
                <p:nvPr/>
              </p:nvPicPr>
              <p:blipFill>
                <a:blip r:embed="rId383"/>
                <a:stretch>
                  <a:fillRect/>
                </a:stretch>
              </p:blipFill>
              <p:spPr>
                <a:xfrm>
                  <a:off x="8857917" y="5072765"/>
                  <a:ext cx="52200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4">
              <p14:nvContentPartPr>
                <p14:cNvPr id="277" name="Input penna 276">
                  <a:extLst>
                    <a:ext uri="{FF2B5EF4-FFF2-40B4-BE49-F238E27FC236}">
                      <a16:creationId xmlns:a16="http://schemas.microsoft.com/office/drawing/2014/main" id="{0E918CFE-1859-A427-D14E-1310C0B70568}"/>
                    </a:ext>
                  </a:extLst>
                </p14:cNvPr>
                <p14:cNvContentPartPr/>
                <p14:nvPr/>
              </p14:nvContentPartPr>
              <p14:xfrm>
                <a:off x="8957637" y="5077805"/>
                <a:ext cx="128160" cy="199800"/>
              </p14:xfrm>
            </p:contentPart>
          </mc:Choice>
          <mc:Fallback>
            <p:pic>
              <p:nvPicPr>
                <p:cNvPr id="277" name="Input penna 276">
                  <a:extLst>
                    <a:ext uri="{FF2B5EF4-FFF2-40B4-BE49-F238E27FC236}">
                      <a16:creationId xmlns:a16="http://schemas.microsoft.com/office/drawing/2014/main" id="{0E918CFE-1859-A427-D14E-1310C0B70568}"/>
                    </a:ext>
                  </a:extLst>
                </p:cNvPr>
                <p:cNvPicPr/>
                <p:nvPr/>
              </p:nvPicPr>
              <p:blipFill>
                <a:blip r:embed="rId385"/>
                <a:stretch>
                  <a:fillRect/>
                </a:stretch>
              </p:blipFill>
              <p:spPr>
                <a:xfrm>
                  <a:off x="8947197" y="5067365"/>
                  <a:ext cx="14940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6">
              <p14:nvContentPartPr>
                <p14:cNvPr id="278" name="Input penna 277">
                  <a:extLst>
                    <a:ext uri="{FF2B5EF4-FFF2-40B4-BE49-F238E27FC236}">
                      <a16:creationId xmlns:a16="http://schemas.microsoft.com/office/drawing/2014/main" id="{90D80E47-E0A1-B524-CA5A-ACBA57EEBA43}"/>
                    </a:ext>
                  </a:extLst>
                </p14:cNvPr>
                <p14:cNvContentPartPr/>
                <p14:nvPr/>
              </p14:nvContentPartPr>
              <p14:xfrm>
                <a:off x="9175077" y="5100485"/>
                <a:ext cx="134280" cy="139680"/>
              </p14:xfrm>
            </p:contentPart>
          </mc:Choice>
          <mc:Fallback>
            <p:pic>
              <p:nvPicPr>
                <p:cNvPr id="278" name="Input penna 277">
                  <a:extLst>
                    <a:ext uri="{FF2B5EF4-FFF2-40B4-BE49-F238E27FC236}">
                      <a16:creationId xmlns:a16="http://schemas.microsoft.com/office/drawing/2014/main" id="{90D80E47-E0A1-B524-CA5A-ACBA57EEBA43}"/>
                    </a:ext>
                  </a:extLst>
                </p:cNvPr>
                <p:cNvPicPr/>
                <p:nvPr/>
              </p:nvPicPr>
              <p:blipFill>
                <a:blip r:embed="rId387"/>
                <a:stretch>
                  <a:fillRect/>
                </a:stretch>
              </p:blipFill>
              <p:spPr>
                <a:xfrm>
                  <a:off x="9164277" y="5090045"/>
                  <a:ext cx="15552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8">
              <p14:nvContentPartPr>
                <p14:cNvPr id="279" name="Input penna 278">
                  <a:extLst>
                    <a:ext uri="{FF2B5EF4-FFF2-40B4-BE49-F238E27FC236}">
                      <a16:creationId xmlns:a16="http://schemas.microsoft.com/office/drawing/2014/main" id="{83C7A676-3CED-79E6-6DD9-00AD38B1BEFB}"/>
                    </a:ext>
                  </a:extLst>
                </p14:cNvPr>
                <p14:cNvContentPartPr/>
                <p14:nvPr/>
              </p14:nvContentPartPr>
              <p14:xfrm>
                <a:off x="9368757" y="5120645"/>
                <a:ext cx="13320" cy="150120"/>
              </p14:xfrm>
            </p:contentPart>
          </mc:Choice>
          <mc:Fallback>
            <p:pic>
              <p:nvPicPr>
                <p:cNvPr id="279" name="Input penna 278">
                  <a:extLst>
                    <a:ext uri="{FF2B5EF4-FFF2-40B4-BE49-F238E27FC236}">
                      <a16:creationId xmlns:a16="http://schemas.microsoft.com/office/drawing/2014/main" id="{83C7A676-3CED-79E6-6DD9-00AD38B1BEFB}"/>
                    </a:ext>
                  </a:extLst>
                </p:cNvPr>
                <p:cNvPicPr/>
                <p:nvPr/>
              </p:nvPicPr>
              <p:blipFill>
                <a:blip r:embed="rId389"/>
                <a:stretch>
                  <a:fillRect/>
                </a:stretch>
              </p:blipFill>
              <p:spPr>
                <a:xfrm>
                  <a:off x="9358317" y="5109845"/>
                  <a:ext cx="34560" cy="17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0">
              <p14:nvContentPartPr>
                <p14:cNvPr id="280" name="Input penna 279">
                  <a:extLst>
                    <a:ext uri="{FF2B5EF4-FFF2-40B4-BE49-F238E27FC236}">
                      <a16:creationId xmlns:a16="http://schemas.microsoft.com/office/drawing/2014/main" id="{920D0E3E-865F-F740-FAAC-37CDBAF5469A}"/>
                    </a:ext>
                  </a:extLst>
                </p14:cNvPr>
                <p14:cNvContentPartPr/>
                <p14:nvPr/>
              </p14:nvContentPartPr>
              <p14:xfrm>
                <a:off x="9458037" y="5091485"/>
                <a:ext cx="93600" cy="164520"/>
              </p14:xfrm>
            </p:contentPart>
          </mc:Choice>
          <mc:Fallback>
            <p:pic>
              <p:nvPicPr>
                <p:cNvPr id="280" name="Input penna 279">
                  <a:extLst>
                    <a:ext uri="{FF2B5EF4-FFF2-40B4-BE49-F238E27FC236}">
                      <a16:creationId xmlns:a16="http://schemas.microsoft.com/office/drawing/2014/main" id="{920D0E3E-865F-F740-FAAC-37CDBAF5469A}"/>
                    </a:ext>
                  </a:extLst>
                </p:cNvPr>
                <p:cNvPicPr/>
                <p:nvPr/>
              </p:nvPicPr>
              <p:blipFill>
                <a:blip r:embed="rId391"/>
                <a:stretch>
                  <a:fillRect/>
                </a:stretch>
              </p:blipFill>
              <p:spPr>
                <a:xfrm>
                  <a:off x="9447237" y="5080685"/>
                  <a:ext cx="11484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2">
              <p14:nvContentPartPr>
                <p14:cNvPr id="281" name="Input penna 280">
                  <a:extLst>
                    <a:ext uri="{FF2B5EF4-FFF2-40B4-BE49-F238E27FC236}">
                      <a16:creationId xmlns:a16="http://schemas.microsoft.com/office/drawing/2014/main" id="{B2975688-CE1C-C791-2F73-94993A25CF3B}"/>
                    </a:ext>
                  </a:extLst>
                </p14:cNvPr>
                <p14:cNvContentPartPr/>
                <p14:nvPr/>
              </p14:nvContentPartPr>
              <p14:xfrm>
                <a:off x="9597717" y="5095445"/>
                <a:ext cx="120240" cy="188640"/>
              </p14:xfrm>
            </p:contentPart>
          </mc:Choice>
          <mc:Fallback>
            <p:pic>
              <p:nvPicPr>
                <p:cNvPr id="281" name="Input penna 280">
                  <a:extLst>
                    <a:ext uri="{FF2B5EF4-FFF2-40B4-BE49-F238E27FC236}">
                      <a16:creationId xmlns:a16="http://schemas.microsoft.com/office/drawing/2014/main" id="{B2975688-CE1C-C791-2F73-94993A25CF3B}"/>
                    </a:ext>
                  </a:extLst>
                </p:cNvPr>
                <p:cNvPicPr/>
                <p:nvPr/>
              </p:nvPicPr>
              <p:blipFill>
                <a:blip r:embed="rId393"/>
                <a:stretch>
                  <a:fillRect/>
                </a:stretch>
              </p:blipFill>
              <p:spPr>
                <a:xfrm>
                  <a:off x="9587277" y="5085005"/>
                  <a:ext cx="141480" cy="20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4">
              <p14:nvContentPartPr>
                <p14:cNvPr id="282" name="Input penna 281">
                  <a:extLst>
                    <a:ext uri="{FF2B5EF4-FFF2-40B4-BE49-F238E27FC236}">
                      <a16:creationId xmlns:a16="http://schemas.microsoft.com/office/drawing/2014/main" id="{D9D86952-5393-738D-1255-C29E9C9A61B5}"/>
                    </a:ext>
                  </a:extLst>
                </p14:cNvPr>
                <p14:cNvContentPartPr/>
                <p14:nvPr/>
              </p14:nvContentPartPr>
              <p14:xfrm>
                <a:off x="9622557" y="5227565"/>
                <a:ext cx="191160" cy="21240"/>
              </p14:xfrm>
            </p:contentPart>
          </mc:Choice>
          <mc:Fallback>
            <p:pic>
              <p:nvPicPr>
                <p:cNvPr id="282" name="Input penna 281">
                  <a:extLst>
                    <a:ext uri="{FF2B5EF4-FFF2-40B4-BE49-F238E27FC236}">
                      <a16:creationId xmlns:a16="http://schemas.microsoft.com/office/drawing/2014/main" id="{D9D86952-5393-738D-1255-C29E9C9A61B5}"/>
                    </a:ext>
                  </a:extLst>
                </p:cNvPr>
                <p:cNvPicPr/>
                <p:nvPr/>
              </p:nvPicPr>
              <p:blipFill>
                <a:blip r:embed="rId395"/>
                <a:stretch>
                  <a:fillRect/>
                </a:stretch>
              </p:blipFill>
              <p:spPr>
                <a:xfrm>
                  <a:off x="9611757" y="5217125"/>
                  <a:ext cx="212400" cy="42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1" name="Gruppo 330">
            <a:extLst>
              <a:ext uri="{FF2B5EF4-FFF2-40B4-BE49-F238E27FC236}">
                <a16:creationId xmlns:a16="http://schemas.microsoft.com/office/drawing/2014/main" id="{14D88233-1F0F-2B14-2EDA-67EDB62012DA}"/>
              </a:ext>
            </a:extLst>
          </p:cNvPr>
          <p:cNvGrpSpPr/>
          <p:nvPr/>
        </p:nvGrpSpPr>
        <p:grpSpPr>
          <a:xfrm>
            <a:off x="3560851" y="5247846"/>
            <a:ext cx="1705680" cy="473760"/>
            <a:chOff x="3560851" y="5247846"/>
            <a:chExt cx="1705680" cy="473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96">
              <p14:nvContentPartPr>
                <p14:cNvPr id="315" name="Input penna 314">
                  <a:extLst>
                    <a:ext uri="{FF2B5EF4-FFF2-40B4-BE49-F238E27FC236}">
                      <a16:creationId xmlns:a16="http://schemas.microsoft.com/office/drawing/2014/main" id="{01608A55-FE4D-EAAB-5B7B-88087262E6B9}"/>
                    </a:ext>
                  </a:extLst>
                </p14:cNvPr>
                <p14:cNvContentPartPr/>
                <p14:nvPr/>
              </p14:nvContentPartPr>
              <p14:xfrm>
                <a:off x="3782251" y="5271606"/>
                <a:ext cx="155520" cy="10800"/>
              </p14:xfrm>
            </p:contentPart>
          </mc:Choice>
          <mc:Fallback>
            <p:pic>
              <p:nvPicPr>
                <p:cNvPr id="315" name="Input penna 314">
                  <a:extLst>
                    <a:ext uri="{FF2B5EF4-FFF2-40B4-BE49-F238E27FC236}">
                      <a16:creationId xmlns:a16="http://schemas.microsoft.com/office/drawing/2014/main" id="{01608A55-FE4D-EAAB-5B7B-88087262E6B9}"/>
                    </a:ext>
                  </a:extLst>
                </p:cNvPr>
                <p:cNvPicPr/>
                <p:nvPr/>
              </p:nvPicPr>
              <p:blipFill>
                <a:blip r:embed="rId397"/>
                <a:stretch>
                  <a:fillRect/>
                </a:stretch>
              </p:blipFill>
              <p:spPr>
                <a:xfrm>
                  <a:off x="3771451" y="5260806"/>
                  <a:ext cx="17676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8">
              <p14:nvContentPartPr>
                <p14:cNvPr id="316" name="Input penna 315">
                  <a:extLst>
                    <a:ext uri="{FF2B5EF4-FFF2-40B4-BE49-F238E27FC236}">
                      <a16:creationId xmlns:a16="http://schemas.microsoft.com/office/drawing/2014/main" id="{C2A5642A-8936-F75D-49B2-0111075F333D}"/>
                    </a:ext>
                  </a:extLst>
                </p14:cNvPr>
                <p14:cNvContentPartPr/>
                <p14:nvPr/>
              </p14:nvContentPartPr>
              <p14:xfrm>
                <a:off x="3802771" y="5307966"/>
                <a:ext cx="75240" cy="21240"/>
              </p14:xfrm>
            </p:contentPart>
          </mc:Choice>
          <mc:Fallback>
            <p:pic>
              <p:nvPicPr>
                <p:cNvPr id="316" name="Input penna 315">
                  <a:extLst>
                    <a:ext uri="{FF2B5EF4-FFF2-40B4-BE49-F238E27FC236}">
                      <a16:creationId xmlns:a16="http://schemas.microsoft.com/office/drawing/2014/main" id="{C2A5642A-8936-F75D-49B2-0111075F333D}"/>
                    </a:ext>
                  </a:extLst>
                </p:cNvPr>
                <p:cNvPicPr/>
                <p:nvPr/>
              </p:nvPicPr>
              <p:blipFill>
                <a:blip r:embed="rId399"/>
                <a:stretch>
                  <a:fillRect/>
                </a:stretch>
              </p:blipFill>
              <p:spPr>
                <a:xfrm>
                  <a:off x="3791971" y="5297526"/>
                  <a:ext cx="9648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0">
              <p14:nvContentPartPr>
                <p14:cNvPr id="317" name="Input penna 316">
                  <a:extLst>
                    <a:ext uri="{FF2B5EF4-FFF2-40B4-BE49-F238E27FC236}">
                      <a16:creationId xmlns:a16="http://schemas.microsoft.com/office/drawing/2014/main" id="{984BFEF5-9384-22C2-B766-3FEAD19E7DCF}"/>
                    </a:ext>
                  </a:extLst>
                </p14:cNvPr>
                <p14:cNvContentPartPr/>
                <p14:nvPr/>
              </p14:nvContentPartPr>
              <p14:xfrm>
                <a:off x="3776491" y="5361246"/>
                <a:ext cx="107640" cy="86400"/>
              </p14:xfrm>
            </p:contentPart>
          </mc:Choice>
          <mc:Fallback>
            <p:pic>
              <p:nvPicPr>
                <p:cNvPr id="317" name="Input penna 316">
                  <a:extLst>
                    <a:ext uri="{FF2B5EF4-FFF2-40B4-BE49-F238E27FC236}">
                      <a16:creationId xmlns:a16="http://schemas.microsoft.com/office/drawing/2014/main" id="{984BFEF5-9384-22C2-B766-3FEAD19E7DCF}"/>
                    </a:ext>
                  </a:extLst>
                </p:cNvPr>
                <p:cNvPicPr/>
                <p:nvPr/>
              </p:nvPicPr>
              <p:blipFill>
                <a:blip r:embed="rId401"/>
                <a:stretch>
                  <a:fillRect/>
                </a:stretch>
              </p:blipFill>
              <p:spPr>
                <a:xfrm>
                  <a:off x="3765691" y="5350446"/>
                  <a:ext cx="128880" cy="1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2">
              <p14:nvContentPartPr>
                <p14:cNvPr id="318" name="Input penna 317">
                  <a:extLst>
                    <a:ext uri="{FF2B5EF4-FFF2-40B4-BE49-F238E27FC236}">
                      <a16:creationId xmlns:a16="http://schemas.microsoft.com/office/drawing/2014/main" id="{70676B5B-0D3C-4DF2-0A21-F6E342C596FF}"/>
                    </a:ext>
                  </a:extLst>
                </p14:cNvPr>
                <p14:cNvContentPartPr/>
                <p14:nvPr/>
              </p14:nvContentPartPr>
              <p14:xfrm>
                <a:off x="3968011" y="5284206"/>
                <a:ext cx="21960" cy="133920"/>
              </p14:xfrm>
            </p:contentPart>
          </mc:Choice>
          <mc:Fallback>
            <p:pic>
              <p:nvPicPr>
                <p:cNvPr id="318" name="Input penna 317">
                  <a:extLst>
                    <a:ext uri="{FF2B5EF4-FFF2-40B4-BE49-F238E27FC236}">
                      <a16:creationId xmlns:a16="http://schemas.microsoft.com/office/drawing/2014/main" id="{70676B5B-0D3C-4DF2-0A21-F6E342C596FF}"/>
                    </a:ext>
                  </a:extLst>
                </p:cNvPr>
                <p:cNvPicPr/>
                <p:nvPr/>
              </p:nvPicPr>
              <p:blipFill>
                <a:blip r:embed="rId403"/>
                <a:stretch>
                  <a:fillRect/>
                </a:stretch>
              </p:blipFill>
              <p:spPr>
                <a:xfrm>
                  <a:off x="3957211" y="5273766"/>
                  <a:ext cx="43200" cy="15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4">
              <p14:nvContentPartPr>
                <p14:cNvPr id="319" name="Input penna 318">
                  <a:extLst>
                    <a:ext uri="{FF2B5EF4-FFF2-40B4-BE49-F238E27FC236}">
                      <a16:creationId xmlns:a16="http://schemas.microsoft.com/office/drawing/2014/main" id="{9F7C951B-ED11-D506-F843-FA5882664813}"/>
                    </a:ext>
                  </a:extLst>
                </p14:cNvPr>
                <p14:cNvContentPartPr/>
                <p14:nvPr/>
              </p14:nvContentPartPr>
              <p14:xfrm>
                <a:off x="3989971" y="5349366"/>
                <a:ext cx="74880" cy="10080"/>
              </p14:xfrm>
            </p:contentPart>
          </mc:Choice>
          <mc:Fallback>
            <p:pic>
              <p:nvPicPr>
                <p:cNvPr id="319" name="Input penna 318">
                  <a:extLst>
                    <a:ext uri="{FF2B5EF4-FFF2-40B4-BE49-F238E27FC236}">
                      <a16:creationId xmlns:a16="http://schemas.microsoft.com/office/drawing/2014/main" id="{9F7C951B-ED11-D506-F843-FA5882664813}"/>
                    </a:ext>
                  </a:extLst>
                </p:cNvPr>
                <p:cNvPicPr/>
                <p:nvPr/>
              </p:nvPicPr>
              <p:blipFill>
                <a:blip r:embed="rId405"/>
                <a:stretch>
                  <a:fillRect/>
                </a:stretch>
              </p:blipFill>
              <p:spPr>
                <a:xfrm>
                  <a:off x="3979531" y="5338926"/>
                  <a:ext cx="9612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6">
              <p14:nvContentPartPr>
                <p14:cNvPr id="320" name="Input penna 319">
                  <a:extLst>
                    <a:ext uri="{FF2B5EF4-FFF2-40B4-BE49-F238E27FC236}">
                      <a16:creationId xmlns:a16="http://schemas.microsoft.com/office/drawing/2014/main" id="{0BD0288D-F930-6F62-4CB9-E9EE93F9617A}"/>
                    </a:ext>
                  </a:extLst>
                </p14:cNvPr>
                <p14:cNvContentPartPr/>
                <p14:nvPr/>
              </p14:nvContentPartPr>
              <p14:xfrm>
                <a:off x="4118491" y="5247846"/>
                <a:ext cx="123480" cy="158760"/>
              </p14:xfrm>
            </p:contentPart>
          </mc:Choice>
          <mc:Fallback>
            <p:pic>
              <p:nvPicPr>
                <p:cNvPr id="320" name="Input penna 319">
                  <a:extLst>
                    <a:ext uri="{FF2B5EF4-FFF2-40B4-BE49-F238E27FC236}">
                      <a16:creationId xmlns:a16="http://schemas.microsoft.com/office/drawing/2014/main" id="{0BD0288D-F930-6F62-4CB9-E9EE93F9617A}"/>
                    </a:ext>
                  </a:extLst>
                </p:cNvPr>
                <p:cNvPicPr/>
                <p:nvPr/>
              </p:nvPicPr>
              <p:blipFill>
                <a:blip r:embed="rId407"/>
                <a:stretch>
                  <a:fillRect/>
                </a:stretch>
              </p:blipFill>
              <p:spPr>
                <a:xfrm>
                  <a:off x="4107691" y="5237046"/>
                  <a:ext cx="14472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8">
              <p14:nvContentPartPr>
                <p14:cNvPr id="321" name="Input penna 320">
                  <a:extLst>
                    <a:ext uri="{FF2B5EF4-FFF2-40B4-BE49-F238E27FC236}">
                      <a16:creationId xmlns:a16="http://schemas.microsoft.com/office/drawing/2014/main" id="{86109CC2-2D0B-F4ED-8EC9-055AFF09E5CC}"/>
                    </a:ext>
                  </a:extLst>
                </p14:cNvPr>
                <p14:cNvContentPartPr/>
                <p14:nvPr/>
              </p14:nvContentPartPr>
              <p14:xfrm>
                <a:off x="4167451" y="5351166"/>
                <a:ext cx="9720" cy="86400"/>
              </p14:xfrm>
            </p:contentPart>
          </mc:Choice>
          <mc:Fallback>
            <p:pic>
              <p:nvPicPr>
                <p:cNvPr id="321" name="Input penna 320">
                  <a:extLst>
                    <a:ext uri="{FF2B5EF4-FFF2-40B4-BE49-F238E27FC236}">
                      <a16:creationId xmlns:a16="http://schemas.microsoft.com/office/drawing/2014/main" id="{86109CC2-2D0B-F4ED-8EC9-055AFF09E5CC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4157011" y="5340726"/>
                  <a:ext cx="30960" cy="1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0">
              <p14:nvContentPartPr>
                <p14:cNvPr id="322" name="Input penna 321">
                  <a:extLst>
                    <a:ext uri="{FF2B5EF4-FFF2-40B4-BE49-F238E27FC236}">
                      <a16:creationId xmlns:a16="http://schemas.microsoft.com/office/drawing/2014/main" id="{14A56968-C063-9E39-6001-84B0FB1DF5FD}"/>
                    </a:ext>
                  </a:extLst>
                </p14:cNvPr>
                <p14:cNvContentPartPr/>
                <p14:nvPr/>
              </p14:nvContentPartPr>
              <p14:xfrm>
                <a:off x="4072771" y="5437206"/>
                <a:ext cx="394560" cy="30240"/>
              </p14:xfrm>
            </p:contentPart>
          </mc:Choice>
          <mc:Fallback>
            <p:pic>
              <p:nvPicPr>
                <p:cNvPr id="322" name="Input penna 321">
                  <a:extLst>
                    <a:ext uri="{FF2B5EF4-FFF2-40B4-BE49-F238E27FC236}">
                      <a16:creationId xmlns:a16="http://schemas.microsoft.com/office/drawing/2014/main" id="{14A56968-C063-9E39-6001-84B0FB1DF5FD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4061971" y="5426766"/>
                  <a:ext cx="415800" cy="5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2">
              <p14:nvContentPartPr>
                <p14:cNvPr id="325" name="Input penna 324">
                  <a:extLst>
                    <a:ext uri="{FF2B5EF4-FFF2-40B4-BE49-F238E27FC236}">
                      <a16:creationId xmlns:a16="http://schemas.microsoft.com/office/drawing/2014/main" id="{F37245E0-A807-19DA-FD7E-B816A9800A45}"/>
                    </a:ext>
                  </a:extLst>
                </p14:cNvPr>
                <p14:cNvContentPartPr/>
                <p14:nvPr/>
              </p14:nvContentPartPr>
              <p14:xfrm>
                <a:off x="3560851" y="5618646"/>
                <a:ext cx="1444320" cy="102960"/>
              </p14:xfrm>
            </p:contentPart>
          </mc:Choice>
          <mc:Fallback>
            <p:pic>
              <p:nvPicPr>
                <p:cNvPr id="325" name="Input penna 324">
                  <a:extLst>
                    <a:ext uri="{FF2B5EF4-FFF2-40B4-BE49-F238E27FC236}">
                      <a16:creationId xmlns:a16="http://schemas.microsoft.com/office/drawing/2014/main" id="{F37245E0-A807-19DA-FD7E-B816A9800A45}"/>
                    </a:ext>
                  </a:extLst>
                </p:cNvPr>
                <p:cNvPicPr/>
                <p:nvPr/>
              </p:nvPicPr>
              <p:blipFill>
                <a:blip r:embed="rId413"/>
                <a:stretch>
                  <a:fillRect/>
                </a:stretch>
              </p:blipFill>
              <p:spPr>
                <a:xfrm>
                  <a:off x="3550411" y="5608206"/>
                  <a:ext cx="1465560" cy="12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4">
              <p14:nvContentPartPr>
                <p14:cNvPr id="326" name="Input penna 325">
                  <a:extLst>
                    <a:ext uri="{FF2B5EF4-FFF2-40B4-BE49-F238E27FC236}">
                      <a16:creationId xmlns:a16="http://schemas.microsoft.com/office/drawing/2014/main" id="{F55B742B-3390-5387-212C-7E435B6C0EC1}"/>
                    </a:ext>
                  </a:extLst>
                </p14:cNvPr>
                <p14:cNvContentPartPr/>
                <p14:nvPr/>
              </p14:nvContentPartPr>
              <p14:xfrm>
                <a:off x="4968811" y="5346486"/>
                <a:ext cx="84600" cy="5760"/>
              </p14:xfrm>
            </p:contentPart>
          </mc:Choice>
          <mc:Fallback>
            <p:pic>
              <p:nvPicPr>
                <p:cNvPr id="326" name="Input penna 325">
                  <a:extLst>
                    <a:ext uri="{FF2B5EF4-FFF2-40B4-BE49-F238E27FC236}">
                      <a16:creationId xmlns:a16="http://schemas.microsoft.com/office/drawing/2014/main" id="{F55B742B-3390-5387-212C-7E435B6C0EC1}"/>
                    </a:ext>
                  </a:extLst>
                </p:cNvPr>
                <p:cNvPicPr/>
                <p:nvPr/>
              </p:nvPicPr>
              <p:blipFill>
                <a:blip r:embed="rId415"/>
                <a:stretch>
                  <a:fillRect/>
                </a:stretch>
              </p:blipFill>
              <p:spPr>
                <a:xfrm>
                  <a:off x="4958011" y="5335686"/>
                  <a:ext cx="10584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6">
              <p14:nvContentPartPr>
                <p14:cNvPr id="327" name="Input penna 326">
                  <a:extLst>
                    <a:ext uri="{FF2B5EF4-FFF2-40B4-BE49-F238E27FC236}">
                      <a16:creationId xmlns:a16="http://schemas.microsoft.com/office/drawing/2014/main" id="{98B77956-066F-18B7-32B5-AF3EA2988B80}"/>
                    </a:ext>
                  </a:extLst>
                </p14:cNvPr>
                <p14:cNvContentPartPr/>
                <p14:nvPr/>
              </p14:nvContentPartPr>
              <p14:xfrm>
                <a:off x="4924171" y="5347566"/>
                <a:ext cx="112680" cy="94680"/>
              </p14:xfrm>
            </p:contentPart>
          </mc:Choice>
          <mc:Fallback>
            <p:pic>
              <p:nvPicPr>
                <p:cNvPr id="327" name="Input penna 326">
                  <a:extLst>
                    <a:ext uri="{FF2B5EF4-FFF2-40B4-BE49-F238E27FC236}">
                      <a16:creationId xmlns:a16="http://schemas.microsoft.com/office/drawing/2014/main" id="{98B77956-066F-18B7-32B5-AF3EA2988B80}"/>
                    </a:ext>
                  </a:extLst>
                </p:cNvPr>
                <p:cNvPicPr/>
                <p:nvPr/>
              </p:nvPicPr>
              <p:blipFill>
                <a:blip r:embed="rId417"/>
                <a:stretch>
                  <a:fillRect/>
                </a:stretch>
              </p:blipFill>
              <p:spPr>
                <a:xfrm>
                  <a:off x="4913731" y="5337126"/>
                  <a:ext cx="133920" cy="1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8">
              <p14:nvContentPartPr>
                <p14:cNvPr id="328" name="Input penna 327">
                  <a:extLst>
                    <a:ext uri="{FF2B5EF4-FFF2-40B4-BE49-F238E27FC236}">
                      <a16:creationId xmlns:a16="http://schemas.microsoft.com/office/drawing/2014/main" id="{221B36BB-83F4-92EE-E720-25C3FD1424BD}"/>
                    </a:ext>
                  </a:extLst>
                </p14:cNvPr>
                <p14:cNvContentPartPr/>
                <p14:nvPr/>
              </p14:nvContentPartPr>
              <p14:xfrm>
                <a:off x="4984651" y="5475006"/>
                <a:ext cx="50760" cy="31320"/>
              </p14:xfrm>
            </p:contentPart>
          </mc:Choice>
          <mc:Fallback>
            <p:pic>
              <p:nvPicPr>
                <p:cNvPr id="328" name="Input penna 327">
                  <a:extLst>
                    <a:ext uri="{FF2B5EF4-FFF2-40B4-BE49-F238E27FC236}">
                      <a16:creationId xmlns:a16="http://schemas.microsoft.com/office/drawing/2014/main" id="{221B36BB-83F4-92EE-E720-25C3FD1424BD}"/>
                    </a:ext>
                  </a:extLst>
                </p:cNvPr>
                <p:cNvPicPr/>
                <p:nvPr/>
              </p:nvPicPr>
              <p:blipFill>
                <a:blip r:embed="rId419"/>
                <a:stretch>
                  <a:fillRect/>
                </a:stretch>
              </p:blipFill>
              <p:spPr>
                <a:xfrm>
                  <a:off x="4973851" y="5464566"/>
                  <a:ext cx="7200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0">
              <p14:nvContentPartPr>
                <p14:cNvPr id="329" name="Input penna 328">
                  <a:extLst>
                    <a:ext uri="{FF2B5EF4-FFF2-40B4-BE49-F238E27FC236}">
                      <a16:creationId xmlns:a16="http://schemas.microsoft.com/office/drawing/2014/main" id="{23A9FBA3-F3A9-BC6C-545C-0588DBF3BD41}"/>
                    </a:ext>
                  </a:extLst>
                </p14:cNvPr>
                <p14:cNvContentPartPr/>
                <p14:nvPr/>
              </p14:nvContentPartPr>
              <p14:xfrm>
                <a:off x="4876651" y="5521446"/>
                <a:ext cx="389880" cy="48240"/>
              </p14:xfrm>
            </p:contentPart>
          </mc:Choice>
          <mc:Fallback>
            <p:pic>
              <p:nvPicPr>
                <p:cNvPr id="329" name="Input penna 328">
                  <a:extLst>
                    <a:ext uri="{FF2B5EF4-FFF2-40B4-BE49-F238E27FC236}">
                      <a16:creationId xmlns:a16="http://schemas.microsoft.com/office/drawing/2014/main" id="{23A9FBA3-F3A9-BC6C-545C-0588DBF3BD41}"/>
                    </a:ext>
                  </a:extLst>
                </p:cNvPr>
                <p:cNvPicPr/>
                <p:nvPr/>
              </p:nvPicPr>
              <p:blipFill>
                <a:blip r:embed="rId421"/>
                <a:stretch>
                  <a:fillRect/>
                </a:stretch>
              </p:blipFill>
              <p:spPr>
                <a:xfrm>
                  <a:off x="4866211" y="5510646"/>
                  <a:ext cx="411120" cy="69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422">
            <p14:nvContentPartPr>
              <p14:cNvPr id="332" name="Input penna 331">
                <a:extLst>
                  <a:ext uri="{FF2B5EF4-FFF2-40B4-BE49-F238E27FC236}">
                    <a16:creationId xmlns:a16="http://schemas.microsoft.com/office/drawing/2014/main" id="{08D0ECBA-F098-CA3F-F2E6-974026EB0347}"/>
                  </a:ext>
                </a:extLst>
              </p14:cNvPr>
              <p14:cNvContentPartPr/>
              <p14:nvPr/>
            </p14:nvContentPartPr>
            <p14:xfrm>
              <a:off x="3890971" y="5890086"/>
              <a:ext cx="280440" cy="182160"/>
            </p14:xfrm>
          </p:contentPart>
        </mc:Choice>
        <mc:Fallback>
          <p:pic>
            <p:nvPicPr>
              <p:cNvPr id="332" name="Input penna 331">
                <a:extLst>
                  <a:ext uri="{FF2B5EF4-FFF2-40B4-BE49-F238E27FC236}">
                    <a16:creationId xmlns:a16="http://schemas.microsoft.com/office/drawing/2014/main" id="{08D0ECBA-F098-CA3F-F2E6-974026EB0347}"/>
                  </a:ext>
                </a:extLst>
              </p:cNvPr>
              <p:cNvPicPr/>
              <p:nvPr/>
            </p:nvPicPr>
            <p:blipFill>
              <a:blip r:embed="rId423"/>
              <a:stretch>
                <a:fillRect/>
              </a:stretch>
            </p:blipFill>
            <p:spPr>
              <a:xfrm>
                <a:off x="3880531" y="5879646"/>
                <a:ext cx="301680" cy="20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24">
            <p14:nvContentPartPr>
              <p14:cNvPr id="333" name="Input penna 332">
                <a:extLst>
                  <a:ext uri="{FF2B5EF4-FFF2-40B4-BE49-F238E27FC236}">
                    <a16:creationId xmlns:a16="http://schemas.microsoft.com/office/drawing/2014/main" id="{393D33C8-EDEF-DF81-4F28-66EFAB5AC7F1}"/>
                  </a:ext>
                </a:extLst>
              </p14:cNvPr>
              <p14:cNvContentPartPr/>
              <p14:nvPr/>
            </p14:nvContentPartPr>
            <p14:xfrm>
              <a:off x="4503691" y="5886486"/>
              <a:ext cx="168480" cy="144360"/>
            </p14:xfrm>
          </p:contentPart>
        </mc:Choice>
        <mc:Fallback>
          <p:pic>
            <p:nvPicPr>
              <p:cNvPr id="333" name="Input penna 332">
                <a:extLst>
                  <a:ext uri="{FF2B5EF4-FFF2-40B4-BE49-F238E27FC236}">
                    <a16:creationId xmlns:a16="http://schemas.microsoft.com/office/drawing/2014/main" id="{393D33C8-EDEF-DF81-4F28-66EFAB5AC7F1}"/>
                  </a:ext>
                </a:extLst>
              </p:cNvPr>
              <p:cNvPicPr/>
              <p:nvPr/>
            </p:nvPicPr>
            <p:blipFill>
              <a:blip r:embed="rId425"/>
              <a:stretch>
                <a:fillRect/>
              </a:stretch>
            </p:blipFill>
            <p:spPr>
              <a:xfrm>
                <a:off x="4493251" y="5875686"/>
                <a:ext cx="189720" cy="16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26">
            <p14:nvContentPartPr>
              <p14:cNvPr id="334" name="Input penna 333">
                <a:extLst>
                  <a:ext uri="{FF2B5EF4-FFF2-40B4-BE49-F238E27FC236}">
                    <a16:creationId xmlns:a16="http://schemas.microsoft.com/office/drawing/2014/main" id="{EDEA5086-9798-979D-6A86-845E221E1CB4}"/>
                  </a:ext>
                </a:extLst>
              </p14:cNvPr>
              <p14:cNvContentPartPr/>
              <p14:nvPr/>
            </p14:nvContentPartPr>
            <p14:xfrm>
              <a:off x="4724011" y="5959566"/>
              <a:ext cx="90720" cy="64800"/>
            </p14:xfrm>
          </p:contentPart>
        </mc:Choice>
        <mc:Fallback>
          <p:pic>
            <p:nvPicPr>
              <p:cNvPr id="334" name="Input penna 333">
                <a:extLst>
                  <a:ext uri="{FF2B5EF4-FFF2-40B4-BE49-F238E27FC236}">
                    <a16:creationId xmlns:a16="http://schemas.microsoft.com/office/drawing/2014/main" id="{EDEA5086-9798-979D-6A86-845E221E1CB4}"/>
                  </a:ext>
                </a:extLst>
              </p:cNvPr>
              <p:cNvPicPr/>
              <p:nvPr/>
            </p:nvPicPr>
            <p:blipFill>
              <a:blip r:embed="rId427"/>
              <a:stretch>
                <a:fillRect/>
              </a:stretch>
            </p:blipFill>
            <p:spPr>
              <a:xfrm>
                <a:off x="4713211" y="5948766"/>
                <a:ext cx="111960" cy="86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28">
            <p14:nvContentPartPr>
              <p14:cNvPr id="335" name="Input penna 334">
                <a:extLst>
                  <a:ext uri="{FF2B5EF4-FFF2-40B4-BE49-F238E27FC236}">
                    <a16:creationId xmlns:a16="http://schemas.microsoft.com/office/drawing/2014/main" id="{52CB9AE8-E0EA-65DC-FB53-8142B3961F4C}"/>
                  </a:ext>
                </a:extLst>
              </p14:cNvPr>
              <p14:cNvContentPartPr/>
              <p14:nvPr/>
            </p14:nvContentPartPr>
            <p14:xfrm>
              <a:off x="4841011" y="5962446"/>
              <a:ext cx="61200" cy="81360"/>
            </p14:xfrm>
          </p:contentPart>
        </mc:Choice>
        <mc:Fallback>
          <p:pic>
            <p:nvPicPr>
              <p:cNvPr id="335" name="Input penna 334">
                <a:extLst>
                  <a:ext uri="{FF2B5EF4-FFF2-40B4-BE49-F238E27FC236}">
                    <a16:creationId xmlns:a16="http://schemas.microsoft.com/office/drawing/2014/main" id="{52CB9AE8-E0EA-65DC-FB53-8142B3961F4C}"/>
                  </a:ext>
                </a:extLst>
              </p:cNvPr>
              <p:cNvPicPr/>
              <p:nvPr/>
            </p:nvPicPr>
            <p:blipFill>
              <a:blip r:embed="rId429"/>
              <a:stretch>
                <a:fillRect/>
              </a:stretch>
            </p:blipFill>
            <p:spPr>
              <a:xfrm>
                <a:off x="4830571" y="5952006"/>
                <a:ext cx="82440" cy="10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30">
            <p14:nvContentPartPr>
              <p14:cNvPr id="336" name="Input penna 335">
                <a:extLst>
                  <a:ext uri="{FF2B5EF4-FFF2-40B4-BE49-F238E27FC236}">
                    <a16:creationId xmlns:a16="http://schemas.microsoft.com/office/drawing/2014/main" id="{87364F2A-6BAA-57DC-BD2A-62284E034FF4}"/>
                  </a:ext>
                </a:extLst>
              </p14:cNvPr>
              <p14:cNvContentPartPr/>
              <p14:nvPr/>
            </p14:nvContentPartPr>
            <p14:xfrm>
              <a:off x="4920211" y="5886486"/>
              <a:ext cx="65880" cy="131760"/>
            </p14:xfrm>
          </p:contentPart>
        </mc:Choice>
        <mc:Fallback>
          <p:pic>
            <p:nvPicPr>
              <p:cNvPr id="336" name="Input penna 335">
                <a:extLst>
                  <a:ext uri="{FF2B5EF4-FFF2-40B4-BE49-F238E27FC236}">
                    <a16:creationId xmlns:a16="http://schemas.microsoft.com/office/drawing/2014/main" id="{87364F2A-6BAA-57DC-BD2A-62284E034FF4}"/>
                  </a:ext>
                </a:extLst>
              </p:cNvPr>
              <p:cNvPicPr/>
              <p:nvPr/>
            </p:nvPicPr>
            <p:blipFill>
              <a:blip r:embed="rId431"/>
              <a:stretch>
                <a:fillRect/>
              </a:stretch>
            </p:blipFill>
            <p:spPr>
              <a:xfrm>
                <a:off x="4909411" y="5875686"/>
                <a:ext cx="87120" cy="15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32">
            <p14:nvContentPartPr>
              <p14:cNvPr id="337" name="Input penna 336">
                <a:extLst>
                  <a:ext uri="{FF2B5EF4-FFF2-40B4-BE49-F238E27FC236}">
                    <a16:creationId xmlns:a16="http://schemas.microsoft.com/office/drawing/2014/main" id="{1E1E8EF5-6C78-1BE8-FE5D-CAB22B7E6048}"/>
                  </a:ext>
                </a:extLst>
              </p14:cNvPr>
              <p14:cNvContentPartPr/>
              <p14:nvPr/>
            </p14:nvContentPartPr>
            <p14:xfrm>
              <a:off x="5017411" y="5981526"/>
              <a:ext cx="104760" cy="145800"/>
            </p14:xfrm>
          </p:contentPart>
        </mc:Choice>
        <mc:Fallback>
          <p:pic>
            <p:nvPicPr>
              <p:cNvPr id="337" name="Input penna 336">
                <a:extLst>
                  <a:ext uri="{FF2B5EF4-FFF2-40B4-BE49-F238E27FC236}">
                    <a16:creationId xmlns:a16="http://schemas.microsoft.com/office/drawing/2014/main" id="{1E1E8EF5-6C78-1BE8-FE5D-CAB22B7E6048}"/>
                  </a:ext>
                </a:extLst>
              </p:cNvPr>
              <p:cNvPicPr/>
              <p:nvPr/>
            </p:nvPicPr>
            <p:blipFill>
              <a:blip r:embed="rId433"/>
              <a:stretch>
                <a:fillRect/>
              </a:stretch>
            </p:blipFill>
            <p:spPr>
              <a:xfrm>
                <a:off x="5006611" y="5971086"/>
                <a:ext cx="126000" cy="167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10080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D4C236-4287-9798-8D33-2F01036EE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18EF343-302B-2598-C6F2-3DBA34524503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B93D2E-63BC-25F7-76F0-D2BE2AF25828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9799E16-F6FA-64FF-E1E9-7CC2AEB79C5B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F0F3DE26-9188-ABAB-CA00-E7CD9367E4A0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06B66DC3-7390-EE58-FC90-02E98AF5E5BF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0F736448-1592-4E64-D6F2-CE4D16F80CB3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50FB5FEB-EF23-6064-3EB1-BE14FE90C839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A6159209-4727-2738-1B1E-51DE55D4A9F8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5043E1BB-1A44-82F5-F018-9B0BA1D4FAF3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00C41D85-9F16-6DC4-B485-745D4D0C147D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15629B62-D6EF-549E-5CA5-B3D599BB0913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74694998-4890-CAE8-54D0-4BA0FBF68A6E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0286F281-BBA9-0715-6614-2123648232D2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066EF846-0D94-6657-EF5A-88E68AD3878A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D3FD3D86-3FDE-3E9F-3DE0-6CA72643950E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F22903AB-1499-D3D3-FE67-AB462EAE8E72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BE308845-9895-50C2-234F-C77A9DC8865A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A16131F7-FBAD-6C3F-2E34-51BBBB5DAC48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4138443C-D138-5FAF-EE5B-A1B74D469283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0C8D793E-BF0E-2F5E-152E-1E0F3567324B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6C7F169F-2D77-6AA2-9611-20A937D895F3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3BEA1445-0B15-6D88-DA4F-79E1F0453D81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A7E57E39-B5F9-FDE1-0573-8E0148E514BF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95269A0F-4156-AB37-EF69-02091B4795D6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DE1998C7-AEBC-E450-2513-4FBDC24CD087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4AA88F5F-AC44-EF05-82B7-CD841180186F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BA5C054B-4CE7-E729-8398-E8B6148D309D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87B540EB-8686-BA36-18F7-C5050A6DED6E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098439FA-1B6F-ADEB-63B6-7556CFEB879D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DA923359-43E1-5E4C-AB12-8BD27367ED55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3803F075-2E89-D221-85F5-1B91E5554D61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9BCF9B76-31CF-F774-73BD-828510016B7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8661559B-B847-B6BE-0454-4829888C37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6AD66417-9C94-13BA-935C-D5EE8ABD2964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40803C8-39DF-24B3-3338-79CB6B6E86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7D43E37E-66C9-6D0C-7C56-287D02F8CD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, numero&#10;&#10;Descrizione generata automaticamente">
            <a:extLst>
              <a:ext uri="{FF2B5EF4-FFF2-40B4-BE49-F238E27FC236}">
                <a16:creationId xmlns:a16="http://schemas.microsoft.com/office/drawing/2014/main" id="{29AAF5DE-9A91-076B-9FC4-47A522332F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1644650"/>
            <a:ext cx="5181600" cy="3568700"/>
          </a:xfrm>
          <a:prstGeom prst="rect">
            <a:avLst/>
          </a:prstGeom>
        </p:spPr>
      </p:pic>
      <p:grpSp>
        <p:nvGrpSpPr>
          <p:cNvPr id="34" name="Gruppo 33">
            <a:extLst>
              <a:ext uri="{FF2B5EF4-FFF2-40B4-BE49-F238E27FC236}">
                <a16:creationId xmlns:a16="http://schemas.microsoft.com/office/drawing/2014/main" id="{C0B9D9E9-D4B0-FAEA-D9B3-44D6D20D4D6D}"/>
              </a:ext>
            </a:extLst>
          </p:cNvPr>
          <p:cNvGrpSpPr/>
          <p:nvPr/>
        </p:nvGrpSpPr>
        <p:grpSpPr>
          <a:xfrm>
            <a:off x="5090166" y="2645464"/>
            <a:ext cx="470880" cy="219960"/>
            <a:chOff x="5090166" y="2645464"/>
            <a:chExt cx="470880" cy="219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A2ED732D-679B-3F1C-E7B8-C30F435AB30D}"/>
                    </a:ext>
                  </a:extLst>
                </p14:cNvPr>
                <p14:cNvContentPartPr/>
                <p14:nvPr/>
              </p14:nvContentPartPr>
              <p14:xfrm>
                <a:off x="5135526" y="2649784"/>
                <a:ext cx="64800" cy="5400"/>
              </p14:xfrm>
            </p:contentPart>
          </mc:Choice>
          <mc:Fallback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A2ED732D-679B-3F1C-E7B8-C30F435AB30D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124726" y="2638984"/>
                  <a:ext cx="8604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9124899B-B106-F0E6-4D24-9C60092EF2AC}"/>
                    </a:ext>
                  </a:extLst>
                </p14:cNvPr>
                <p14:cNvContentPartPr/>
                <p14:nvPr/>
              </p14:nvContentPartPr>
              <p14:xfrm>
                <a:off x="5131926" y="2700904"/>
                <a:ext cx="52920" cy="1368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9124899B-B106-F0E6-4D24-9C60092EF2AC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5121126" y="2690464"/>
                  <a:ext cx="7416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CC08BB8B-0911-4132-3AFC-2038FA4B5275}"/>
                    </a:ext>
                  </a:extLst>
                </p14:cNvPr>
                <p14:cNvContentPartPr/>
                <p14:nvPr/>
              </p14:nvContentPartPr>
              <p14:xfrm>
                <a:off x="5090166" y="2771104"/>
                <a:ext cx="79920" cy="9432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CC08BB8B-0911-4132-3AFC-2038FA4B5275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5079726" y="2760304"/>
                  <a:ext cx="101160" cy="11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7385A8BB-CB22-A397-3210-2EE2ED358103}"/>
                    </a:ext>
                  </a:extLst>
                </p14:cNvPr>
                <p14:cNvContentPartPr/>
                <p14:nvPr/>
              </p14:nvContentPartPr>
              <p14:xfrm>
                <a:off x="5240286" y="2645464"/>
                <a:ext cx="8640" cy="19836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7385A8BB-CB22-A397-3210-2EE2ED358103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5229486" y="2635024"/>
                  <a:ext cx="29880" cy="21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949D6A28-5D6D-4DD6-E82E-7D860B39AD99}"/>
                    </a:ext>
                  </a:extLst>
                </p14:cNvPr>
                <p14:cNvContentPartPr/>
                <p14:nvPr/>
              </p14:nvContentPartPr>
              <p14:xfrm>
                <a:off x="5274846" y="2744824"/>
                <a:ext cx="70200" cy="2340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949D6A28-5D6D-4DD6-E82E-7D860B39AD99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5264046" y="2734384"/>
                  <a:ext cx="9144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15B6622F-D443-0FE2-1463-28D896EAF18A}"/>
                    </a:ext>
                  </a:extLst>
                </p14:cNvPr>
                <p14:cNvContentPartPr/>
                <p14:nvPr/>
              </p14:nvContentPartPr>
              <p14:xfrm>
                <a:off x="5400846" y="2657704"/>
                <a:ext cx="114120" cy="11052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15B6622F-D443-0FE2-1463-28D896EAF18A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5390046" y="2646904"/>
                  <a:ext cx="135360" cy="13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2FE96E27-5ACB-7B00-CF44-52633D309262}"/>
                    </a:ext>
                  </a:extLst>
                </p14:cNvPr>
                <p14:cNvContentPartPr/>
                <p14:nvPr/>
              </p14:nvContentPartPr>
              <p14:xfrm>
                <a:off x="5424246" y="2758864"/>
                <a:ext cx="21600" cy="7344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2FE96E27-5ACB-7B00-CF44-52633D309262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5413446" y="2748064"/>
                  <a:ext cx="42840" cy="9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9B505497-B007-F051-02CC-0CEA57893966}"/>
                    </a:ext>
                  </a:extLst>
                </p14:cNvPr>
                <p14:cNvContentPartPr/>
                <p14:nvPr/>
              </p14:nvContentPartPr>
              <p14:xfrm>
                <a:off x="5338206" y="2801344"/>
                <a:ext cx="222840" cy="3996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9B505497-B007-F051-02CC-0CEA57893966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327406" y="2790904"/>
                  <a:ext cx="244080" cy="61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4" name="Gruppo 43">
            <a:extLst>
              <a:ext uri="{FF2B5EF4-FFF2-40B4-BE49-F238E27FC236}">
                <a16:creationId xmlns:a16="http://schemas.microsoft.com/office/drawing/2014/main" id="{8F5D7EEC-F9DB-C95A-838B-EAC9AA465863}"/>
              </a:ext>
            </a:extLst>
          </p:cNvPr>
          <p:cNvGrpSpPr/>
          <p:nvPr/>
        </p:nvGrpSpPr>
        <p:grpSpPr>
          <a:xfrm>
            <a:off x="4659664" y="3101481"/>
            <a:ext cx="470880" cy="268200"/>
            <a:chOff x="4659664" y="3101481"/>
            <a:chExt cx="470880" cy="268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3E93FC4E-0E4E-87CF-301D-5E1963FF23B0}"/>
                    </a:ext>
                  </a:extLst>
                </p14:cNvPr>
                <p14:cNvContentPartPr/>
                <p14:nvPr/>
              </p14:nvContentPartPr>
              <p14:xfrm>
                <a:off x="4673704" y="3106521"/>
                <a:ext cx="98640" cy="32040"/>
              </p14:xfrm>
            </p:contentPart>
          </mc:Choice>
          <mc:Fallback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3E93FC4E-0E4E-87CF-301D-5E1963FF23B0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4663264" y="3095721"/>
                  <a:ext cx="11988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06F111C2-85BC-A78C-53A5-3F89777730A8}"/>
                    </a:ext>
                  </a:extLst>
                </p14:cNvPr>
                <p14:cNvContentPartPr/>
                <p14:nvPr/>
              </p14:nvContentPartPr>
              <p14:xfrm>
                <a:off x="4659664" y="3208041"/>
                <a:ext cx="91080" cy="1260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06F111C2-85BC-A78C-53A5-3F89777730A8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4649224" y="3197601"/>
                  <a:ext cx="11232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CED80368-35BA-F34B-EF30-52291626ED3B}"/>
                    </a:ext>
                  </a:extLst>
                </p14:cNvPr>
                <p14:cNvContentPartPr/>
                <p14:nvPr/>
              </p14:nvContentPartPr>
              <p14:xfrm>
                <a:off x="4661464" y="3277161"/>
                <a:ext cx="68400" cy="9252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CED80368-35BA-F34B-EF30-52291626ED3B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4651024" y="3266361"/>
                  <a:ext cx="8964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44A31C51-4D4F-7318-AC31-D332FDBBED4E}"/>
                    </a:ext>
                  </a:extLst>
                </p14:cNvPr>
                <p14:cNvContentPartPr/>
                <p14:nvPr/>
              </p14:nvContentPartPr>
              <p14:xfrm>
                <a:off x="4769464" y="3164121"/>
                <a:ext cx="18360" cy="137520"/>
              </p14:xfrm>
            </p:contentPart>
          </mc:Choice>
          <mc:Fallback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44A31C51-4D4F-7318-AC31-D332FDBBED4E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4758664" y="3153681"/>
                  <a:ext cx="3960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1DB8F0F7-C155-C7BE-864E-F2D3CCE22265}"/>
                    </a:ext>
                  </a:extLst>
                </p14:cNvPr>
                <p14:cNvContentPartPr/>
                <p14:nvPr/>
              </p14:nvContentPartPr>
              <p14:xfrm>
                <a:off x="4819144" y="3211641"/>
                <a:ext cx="73080" cy="20520"/>
              </p14:xfrm>
            </p:contentPart>
          </mc:Choice>
          <mc:Fallback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1DB8F0F7-C155-C7BE-864E-F2D3CCE22265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4808344" y="3201201"/>
                  <a:ext cx="9432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C90CDE86-D8C0-C74C-D406-3B0A0E297E88}"/>
                    </a:ext>
                  </a:extLst>
                </p14:cNvPr>
                <p14:cNvContentPartPr/>
                <p14:nvPr/>
              </p14:nvContentPartPr>
              <p14:xfrm>
                <a:off x="4944424" y="3101481"/>
                <a:ext cx="108000" cy="159480"/>
              </p14:xfrm>
            </p:contentPart>
          </mc:Choice>
          <mc:Fallback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C90CDE86-D8C0-C74C-D406-3B0A0E297E88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4933624" y="3091041"/>
                  <a:ext cx="129240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54AE7954-A6B4-59A3-50C0-2A2637082D82}"/>
                    </a:ext>
                  </a:extLst>
                </p14:cNvPr>
                <p14:cNvContentPartPr/>
                <p14:nvPr/>
              </p14:nvContentPartPr>
              <p14:xfrm>
                <a:off x="4961344" y="3199041"/>
                <a:ext cx="40680" cy="92520"/>
              </p14:xfrm>
            </p:contentPart>
          </mc:Choice>
          <mc:Fallback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54AE7954-A6B4-59A3-50C0-2A2637082D82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4950904" y="3188241"/>
                  <a:ext cx="6192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D0EE47D9-AD16-3D90-AF43-CC4356264E63}"/>
                    </a:ext>
                  </a:extLst>
                </p14:cNvPr>
                <p14:cNvContentPartPr/>
                <p14:nvPr/>
              </p14:nvContentPartPr>
              <p14:xfrm>
                <a:off x="4906984" y="3254481"/>
                <a:ext cx="223560" cy="58320"/>
              </p14:xfrm>
            </p:contentPart>
          </mc:Choice>
          <mc:Fallback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D0EE47D9-AD16-3D90-AF43-CC4356264E63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4896184" y="3243681"/>
                  <a:ext cx="244800" cy="79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6" name="Gruppo 65">
            <a:extLst>
              <a:ext uri="{FF2B5EF4-FFF2-40B4-BE49-F238E27FC236}">
                <a16:creationId xmlns:a16="http://schemas.microsoft.com/office/drawing/2014/main" id="{CB12AC79-DB4D-91B3-87F8-73C43841E4BE}"/>
              </a:ext>
            </a:extLst>
          </p:cNvPr>
          <p:cNvGrpSpPr/>
          <p:nvPr/>
        </p:nvGrpSpPr>
        <p:grpSpPr>
          <a:xfrm>
            <a:off x="2682184" y="2686401"/>
            <a:ext cx="271440" cy="423360"/>
            <a:chOff x="2682184" y="2686401"/>
            <a:chExt cx="271440" cy="423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59" name="Input penna 58">
                  <a:extLst>
                    <a:ext uri="{FF2B5EF4-FFF2-40B4-BE49-F238E27FC236}">
                      <a16:creationId xmlns:a16="http://schemas.microsoft.com/office/drawing/2014/main" id="{71085AFE-1861-1F98-81CB-6722AE99411E}"/>
                    </a:ext>
                  </a:extLst>
                </p14:cNvPr>
                <p14:cNvContentPartPr/>
                <p14:nvPr/>
              </p14:nvContentPartPr>
              <p14:xfrm>
                <a:off x="2686864" y="2686401"/>
                <a:ext cx="140760" cy="43200"/>
              </p14:xfrm>
            </p:contentPart>
          </mc:Choice>
          <mc:Fallback>
            <p:pic>
              <p:nvPicPr>
                <p:cNvPr id="59" name="Input penna 58">
                  <a:extLst>
                    <a:ext uri="{FF2B5EF4-FFF2-40B4-BE49-F238E27FC236}">
                      <a16:creationId xmlns:a16="http://schemas.microsoft.com/office/drawing/2014/main" id="{71085AFE-1861-1F98-81CB-6722AE99411E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2676064" y="2675961"/>
                  <a:ext cx="162000" cy="6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60" name="Input penna 59">
                  <a:extLst>
                    <a:ext uri="{FF2B5EF4-FFF2-40B4-BE49-F238E27FC236}">
                      <a16:creationId xmlns:a16="http://schemas.microsoft.com/office/drawing/2014/main" id="{73BC032F-FAFF-9D98-C067-E553D3E8EB60}"/>
                    </a:ext>
                  </a:extLst>
                </p14:cNvPr>
                <p14:cNvContentPartPr/>
                <p14:nvPr/>
              </p14:nvContentPartPr>
              <p14:xfrm>
                <a:off x="2691544" y="2724921"/>
                <a:ext cx="109800" cy="146520"/>
              </p14:xfrm>
            </p:contentPart>
          </mc:Choice>
          <mc:Fallback>
            <p:pic>
              <p:nvPicPr>
                <p:cNvPr id="60" name="Input penna 59">
                  <a:extLst>
                    <a:ext uri="{FF2B5EF4-FFF2-40B4-BE49-F238E27FC236}">
                      <a16:creationId xmlns:a16="http://schemas.microsoft.com/office/drawing/2014/main" id="{73BC032F-FAFF-9D98-C067-E553D3E8EB60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2680744" y="2714121"/>
                  <a:ext cx="13104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61" name="Input penna 60">
                  <a:extLst>
                    <a:ext uri="{FF2B5EF4-FFF2-40B4-BE49-F238E27FC236}">
                      <a16:creationId xmlns:a16="http://schemas.microsoft.com/office/drawing/2014/main" id="{908D743F-1C14-3D9A-C311-C172255EE854}"/>
                    </a:ext>
                  </a:extLst>
                </p14:cNvPr>
                <p14:cNvContentPartPr/>
                <p14:nvPr/>
              </p14:nvContentPartPr>
              <p14:xfrm>
                <a:off x="2842384" y="2703681"/>
                <a:ext cx="7560" cy="114480"/>
              </p14:xfrm>
            </p:contentPart>
          </mc:Choice>
          <mc:Fallback>
            <p:pic>
              <p:nvPicPr>
                <p:cNvPr id="61" name="Input penna 60">
                  <a:extLst>
                    <a:ext uri="{FF2B5EF4-FFF2-40B4-BE49-F238E27FC236}">
                      <a16:creationId xmlns:a16="http://schemas.microsoft.com/office/drawing/2014/main" id="{908D743F-1C14-3D9A-C311-C172255EE854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2831944" y="2692881"/>
                  <a:ext cx="28800" cy="13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62" name="Input penna 61">
                  <a:extLst>
                    <a:ext uri="{FF2B5EF4-FFF2-40B4-BE49-F238E27FC236}">
                      <a16:creationId xmlns:a16="http://schemas.microsoft.com/office/drawing/2014/main" id="{6A7DEDEE-69E0-C663-9FCE-1AE509AD3E1D}"/>
                    </a:ext>
                  </a:extLst>
                </p14:cNvPr>
                <p14:cNvContentPartPr/>
                <p14:nvPr/>
              </p14:nvContentPartPr>
              <p14:xfrm>
                <a:off x="2844184" y="2773521"/>
                <a:ext cx="99360" cy="15480"/>
              </p14:xfrm>
            </p:contentPart>
          </mc:Choice>
          <mc:Fallback>
            <p:pic>
              <p:nvPicPr>
                <p:cNvPr id="62" name="Input penna 61">
                  <a:extLst>
                    <a:ext uri="{FF2B5EF4-FFF2-40B4-BE49-F238E27FC236}">
                      <a16:creationId xmlns:a16="http://schemas.microsoft.com/office/drawing/2014/main" id="{6A7DEDEE-69E0-C663-9FCE-1AE509AD3E1D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2833744" y="2763081"/>
                  <a:ext cx="12060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63" name="Input penna 62">
                  <a:extLst>
                    <a:ext uri="{FF2B5EF4-FFF2-40B4-BE49-F238E27FC236}">
                      <a16:creationId xmlns:a16="http://schemas.microsoft.com/office/drawing/2014/main" id="{E72F42FA-6B0C-156C-CA83-E6D0581BE5C8}"/>
                    </a:ext>
                  </a:extLst>
                </p14:cNvPr>
                <p14:cNvContentPartPr/>
                <p14:nvPr/>
              </p14:nvContentPartPr>
              <p14:xfrm>
                <a:off x="2682184" y="2930841"/>
                <a:ext cx="177120" cy="178920"/>
              </p14:xfrm>
            </p:contentPart>
          </mc:Choice>
          <mc:Fallback>
            <p:pic>
              <p:nvPicPr>
                <p:cNvPr id="63" name="Input penna 62">
                  <a:extLst>
                    <a:ext uri="{FF2B5EF4-FFF2-40B4-BE49-F238E27FC236}">
                      <a16:creationId xmlns:a16="http://schemas.microsoft.com/office/drawing/2014/main" id="{E72F42FA-6B0C-156C-CA83-E6D0581BE5C8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2671384" y="2920401"/>
                  <a:ext cx="198360" cy="20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64" name="Input penna 63">
                  <a:extLst>
                    <a:ext uri="{FF2B5EF4-FFF2-40B4-BE49-F238E27FC236}">
                      <a16:creationId xmlns:a16="http://schemas.microsoft.com/office/drawing/2014/main" id="{EC7409B9-5416-862E-4497-5185332C207C}"/>
                    </a:ext>
                  </a:extLst>
                </p14:cNvPr>
                <p14:cNvContentPartPr/>
                <p14:nvPr/>
              </p14:nvContentPartPr>
              <p14:xfrm>
                <a:off x="2887024" y="2890521"/>
                <a:ext cx="66600" cy="171000"/>
              </p14:xfrm>
            </p:contentPart>
          </mc:Choice>
          <mc:Fallback>
            <p:pic>
              <p:nvPicPr>
                <p:cNvPr id="64" name="Input penna 63">
                  <a:extLst>
                    <a:ext uri="{FF2B5EF4-FFF2-40B4-BE49-F238E27FC236}">
                      <a16:creationId xmlns:a16="http://schemas.microsoft.com/office/drawing/2014/main" id="{EC7409B9-5416-862E-4497-5185332C207C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2876584" y="2880081"/>
                  <a:ext cx="87840" cy="192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2" name="Gruppo 71">
            <a:extLst>
              <a:ext uri="{FF2B5EF4-FFF2-40B4-BE49-F238E27FC236}">
                <a16:creationId xmlns:a16="http://schemas.microsoft.com/office/drawing/2014/main" id="{89DD5E2D-58A7-8EA2-60C8-5C794EF68A2E}"/>
              </a:ext>
            </a:extLst>
          </p:cNvPr>
          <p:cNvGrpSpPr/>
          <p:nvPr/>
        </p:nvGrpSpPr>
        <p:grpSpPr>
          <a:xfrm>
            <a:off x="5424006" y="3647508"/>
            <a:ext cx="189720" cy="280800"/>
            <a:chOff x="5424006" y="3647508"/>
            <a:chExt cx="189720" cy="280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67" name="Input penna 66">
                  <a:extLst>
                    <a:ext uri="{FF2B5EF4-FFF2-40B4-BE49-F238E27FC236}">
                      <a16:creationId xmlns:a16="http://schemas.microsoft.com/office/drawing/2014/main" id="{E09EB332-6EF1-9543-B492-42C1A98EBD9D}"/>
                    </a:ext>
                  </a:extLst>
                </p14:cNvPr>
                <p14:cNvContentPartPr/>
                <p14:nvPr/>
              </p14:nvContentPartPr>
              <p14:xfrm>
                <a:off x="5424006" y="3656508"/>
                <a:ext cx="70560" cy="178200"/>
              </p14:xfrm>
            </p:contentPart>
          </mc:Choice>
          <mc:Fallback>
            <p:pic>
              <p:nvPicPr>
                <p:cNvPr id="67" name="Input penna 66">
                  <a:extLst>
                    <a:ext uri="{FF2B5EF4-FFF2-40B4-BE49-F238E27FC236}">
                      <a16:creationId xmlns:a16="http://schemas.microsoft.com/office/drawing/2014/main" id="{E09EB332-6EF1-9543-B492-42C1A98EBD9D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5413566" y="3646068"/>
                  <a:ext cx="91800" cy="19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68" name="Input penna 67">
                  <a:extLst>
                    <a:ext uri="{FF2B5EF4-FFF2-40B4-BE49-F238E27FC236}">
                      <a16:creationId xmlns:a16="http://schemas.microsoft.com/office/drawing/2014/main" id="{D4EC1571-5686-B0E5-6D5C-25EFC4FDD79F}"/>
                    </a:ext>
                  </a:extLst>
                </p14:cNvPr>
                <p14:cNvContentPartPr/>
                <p14:nvPr/>
              </p14:nvContentPartPr>
              <p14:xfrm>
                <a:off x="5552526" y="3647508"/>
                <a:ext cx="23760" cy="123480"/>
              </p14:xfrm>
            </p:contentPart>
          </mc:Choice>
          <mc:Fallback>
            <p:pic>
              <p:nvPicPr>
                <p:cNvPr id="68" name="Input penna 67">
                  <a:extLst>
                    <a:ext uri="{FF2B5EF4-FFF2-40B4-BE49-F238E27FC236}">
                      <a16:creationId xmlns:a16="http://schemas.microsoft.com/office/drawing/2014/main" id="{D4EC1571-5686-B0E5-6D5C-25EFC4FDD79F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5541726" y="3636708"/>
                  <a:ext cx="45000" cy="14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69" name="Input penna 68">
                  <a:extLst>
                    <a:ext uri="{FF2B5EF4-FFF2-40B4-BE49-F238E27FC236}">
                      <a16:creationId xmlns:a16="http://schemas.microsoft.com/office/drawing/2014/main" id="{861945E8-6F71-CEBD-B3DC-58651561C5E8}"/>
                    </a:ext>
                  </a:extLst>
                </p14:cNvPr>
                <p14:cNvContentPartPr/>
                <p14:nvPr/>
              </p14:nvContentPartPr>
              <p14:xfrm>
                <a:off x="5577726" y="3712308"/>
                <a:ext cx="36000" cy="21960"/>
              </p14:xfrm>
            </p:contentPart>
          </mc:Choice>
          <mc:Fallback>
            <p:pic>
              <p:nvPicPr>
                <p:cNvPr id="69" name="Input penna 68">
                  <a:extLst>
                    <a:ext uri="{FF2B5EF4-FFF2-40B4-BE49-F238E27FC236}">
                      <a16:creationId xmlns:a16="http://schemas.microsoft.com/office/drawing/2014/main" id="{861945E8-6F71-CEBD-B3DC-58651561C5E8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5566926" y="3701868"/>
                  <a:ext cx="5724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70" name="Input penna 69">
                  <a:extLst>
                    <a:ext uri="{FF2B5EF4-FFF2-40B4-BE49-F238E27FC236}">
                      <a16:creationId xmlns:a16="http://schemas.microsoft.com/office/drawing/2014/main" id="{CA2D5F85-90D2-E4BD-690A-B3DD981054EE}"/>
                    </a:ext>
                  </a:extLst>
                </p14:cNvPr>
                <p14:cNvContentPartPr/>
                <p14:nvPr/>
              </p14:nvContentPartPr>
              <p14:xfrm>
                <a:off x="5491686" y="3819948"/>
                <a:ext cx="87840" cy="108360"/>
              </p14:xfrm>
            </p:contentPart>
          </mc:Choice>
          <mc:Fallback>
            <p:pic>
              <p:nvPicPr>
                <p:cNvPr id="70" name="Input penna 69">
                  <a:extLst>
                    <a:ext uri="{FF2B5EF4-FFF2-40B4-BE49-F238E27FC236}">
                      <a16:creationId xmlns:a16="http://schemas.microsoft.com/office/drawing/2014/main" id="{CA2D5F85-90D2-E4BD-690A-B3DD981054EE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5480886" y="3809148"/>
                  <a:ext cx="109080" cy="129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8" name="Gruppo 77">
            <a:extLst>
              <a:ext uri="{FF2B5EF4-FFF2-40B4-BE49-F238E27FC236}">
                <a16:creationId xmlns:a16="http://schemas.microsoft.com/office/drawing/2014/main" id="{57697AF8-07D0-7C7C-8F49-5974FA824A3D}"/>
              </a:ext>
            </a:extLst>
          </p:cNvPr>
          <p:cNvGrpSpPr/>
          <p:nvPr/>
        </p:nvGrpSpPr>
        <p:grpSpPr>
          <a:xfrm>
            <a:off x="7982664" y="2030805"/>
            <a:ext cx="290160" cy="254520"/>
            <a:chOff x="7982664" y="2030805"/>
            <a:chExt cx="290160" cy="254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73" name="Input penna 72">
                  <a:extLst>
                    <a:ext uri="{FF2B5EF4-FFF2-40B4-BE49-F238E27FC236}">
                      <a16:creationId xmlns:a16="http://schemas.microsoft.com/office/drawing/2014/main" id="{BCC193B9-12B3-F081-786B-DBF9EB07C6B2}"/>
                    </a:ext>
                  </a:extLst>
                </p14:cNvPr>
                <p14:cNvContentPartPr/>
                <p14:nvPr/>
              </p14:nvContentPartPr>
              <p14:xfrm>
                <a:off x="8064744" y="2030805"/>
                <a:ext cx="122760" cy="133920"/>
              </p14:xfrm>
            </p:contentPart>
          </mc:Choice>
          <mc:Fallback>
            <p:pic>
              <p:nvPicPr>
                <p:cNvPr id="73" name="Input penna 72">
                  <a:extLst>
                    <a:ext uri="{FF2B5EF4-FFF2-40B4-BE49-F238E27FC236}">
                      <a16:creationId xmlns:a16="http://schemas.microsoft.com/office/drawing/2014/main" id="{BCC193B9-12B3-F081-786B-DBF9EB07C6B2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8054304" y="2020365"/>
                  <a:ext cx="144000" cy="15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74" name="Input penna 73">
                  <a:extLst>
                    <a:ext uri="{FF2B5EF4-FFF2-40B4-BE49-F238E27FC236}">
                      <a16:creationId xmlns:a16="http://schemas.microsoft.com/office/drawing/2014/main" id="{D7F85961-ADB9-3C76-E742-971F3B6AD722}"/>
                    </a:ext>
                  </a:extLst>
                </p14:cNvPr>
                <p14:cNvContentPartPr/>
                <p14:nvPr/>
              </p14:nvContentPartPr>
              <p14:xfrm>
                <a:off x="8114064" y="2116125"/>
                <a:ext cx="74160" cy="50400"/>
              </p14:xfrm>
            </p:contentPart>
          </mc:Choice>
          <mc:Fallback>
            <p:pic>
              <p:nvPicPr>
                <p:cNvPr id="74" name="Input penna 73">
                  <a:extLst>
                    <a:ext uri="{FF2B5EF4-FFF2-40B4-BE49-F238E27FC236}">
                      <a16:creationId xmlns:a16="http://schemas.microsoft.com/office/drawing/2014/main" id="{D7F85961-ADB9-3C76-E742-971F3B6AD722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8103264" y="2105685"/>
                  <a:ext cx="95400" cy="7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75" name="Input penna 74">
                  <a:extLst>
                    <a:ext uri="{FF2B5EF4-FFF2-40B4-BE49-F238E27FC236}">
                      <a16:creationId xmlns:a16="http://schemas.microsoft.com/office/drawing/2014/main" id="{CBEAADE6-28C9-E882-7E84-112732BED393}"/>
                    </a:ext>
                  </a:extLst>
                </p14:cNvPr>
                <p14:cNvContentPartPr/>
                <p14:nvPr/>
              </p14:nvContentPartPr>
              <p14:xfrm>
                <a:off x="8125584" y="2177685"/>
                <a:ext cx="8640" cy="50400"/>
              </p14:xfrm>
            </p:contentPart>
          </mc:Choice>
          <mc:Fallback>
            <p:pic>
              <p:nvPicPr>
                <p:cNvPr id="75" name="Input penna 74">
                  <a:extLst>
                    <a:ext uri="{FF2B5EF4-FFF2-40B4-BE49-F238E27FC236}">
                      <a16:creationId xmlns:a16="http://schemas.microsoft.com/office/drawing/2014/main" id="{CBEAADE6-28C9-E882-7E84-112732BED393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8115144" y="2167245"/>
                  <a:ext cx="29880" cy="7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76" name="Input penna 75">
                  <a:extLst>
                    <a:ext uri="{FF2B5EF4-FFF2-40B4-BE49-F238E27FC236}">
                      <a16:creationId xmlns:a16="http://schemas.microsoft.com/office/drawing/2014/main" id="{343D6D3A-50C1-8725-59FC-D6DA0F5FACCA}"/>
                    </a:ext>
                  </a:extLst>
                </p14:cNvPr>
                <p14:cNvContentPartPr/>
                <p14:nvPr/>
              </p14:nvContentPartPr>
              <p14:xfrm>
                <a:off x="7982664" y="2252205"/>
                <a:ext cx="290160" cy="33120"/>
              </p14:xfrm>
            </p:contentPart>
          </mc:Choice>
          <mc:Fallback>
            <p:pic>
              <p:nvPicPr>
                <p:cNvPr id="76" name="Input penna 75">
                  <a:extLst>
                    <a:ext uri="{FF2B5EF4-FFF2-40B4-BE49-F238E27FC236}">
                      <a16:creationId xmlns:a16="http://schemas.microsoft.com/office/drawing/2014/main" id="{343D6D3A-50C1-8725-59FC-D6DA0F5FACCA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7972224" y="2241405"/>
                  <a:ext cx="311400" cy="54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2" name="Gruppo 111">
            <a:extLst>
              <a:ext uri="{FF2B5EF4-FFF2-40B4-BE49-F238E27FC236}">
                <a16:creationId xmlns:a16="http://schemas.microsoft.com/office/drawing/2014/main" id="{E1FDCB97-5124-2506-69F0-B816A7B918C0}"/>
              </a:ext>
            </a:extLst>
          </p:cNvPr>
          <p:cNvGrpSpPr/>
          <p:nvPr/>
        </p:nvGrpSpPr>
        <p:grpSpPr>
          <a:xfrm>
            <a:off x="8162664" y="3058965"/>
            <a:ext cx="244080" cy="240120"/>
            <a:chOff x="8162664" y="3058965"/>
            <a:chExt cx="244080" cy="240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107" name="Input penna 106">
                  <a:extLst>
                    <a:ext uri="{FF2B5EF4-FFF2-40B4-BE49-F238E27FC236}">
                      <a16:creationId xmlns:a16="http://schemas.microsoft.com/office/drawing/2014/main" id="{4773F440-B287-C9E9-AE21-C9C7BB7CEE7C}"/>
                    </a:ext>
                  </a:extLst>
                </p14:cNvPr>
                <p14:cNvContentPartPr/>
                <p14:nvPr/>
              </p14:nvContentPartPr>
              <p14:xfrm>
                <a:off x="8162664" y="3058965"/>
                <a:ext cx="91080" cy="180000"/>
              </p14:xfrm>
            </p:contentPart>
          </mc:Choice>
          <mc:Fallback>
            <p:pic>
              <p:nvPicPr>
                <p:cNvPr id="107" name="Input penna 106">
                  <a:extLst>
                    <a:ext uri="{FF2B5EF4-FFF2-40B4-BE49-F238E27FC236}">
                      <a16:creationId xmlns:a16="http://schemas.microsoft.com/office/drawing/2014/main" id="{4773F440-B287-C9E9-AE21-C9C7BB7CEE7C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8151864" y="3048165"/>
                  <a:ext cx="112320" cy="20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108" name="Input penna 107">
                  <a:extLst>
                    <a:ext uri="{FF2B5EF4-FFF2-40B4-BE49-F238E27FC236}">
                      <a16:creationId xmlns:a16="http://schemas.microsoft.com/office/drawing/2014/main" id="{8A2E045F-358A-A8F3-7C70-A401936C6993}"/>
                    </a:ext>
                  </a:extLst>
                </p14:cNvPr>
                <p14:cNvContentPartPr/>
                <p14:nvPr/>
              </p14:nvContentPartPr>
              <p14:xfrm>
                <a:off x="8283984" y="3073365"/>
                <a:ext cx="37800" cy="181800"/>
              </p14:xfrm>
            </p:contentPart>
          </mc:Choice>
          <mc:Fallback>
            <p:pic>
              <p:nvPicPr>
                <p:cNvPr id="108" name="Input penna 107">
                  <a:extLst>
                    <a:ext uri="{FF2B5EF4-FFF2-40B4-BE49-F238E27FC236}">
                      <a16:creationId xmlns:a16="http://schemas.microsoft.com/office/drawing/2014/main" id="{8A2E045F-358A-A8F3-7C70-A401936C6993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8273184" y="3062925"/>
                  <a:ext cx="5904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109" name="Input penna 108">
                  <a:extLst>
                    <a:ext uri="{FF2B5EF4-FFF2-40B4-BE49-F238E27FC236}">
                      <a16:creationId xmlns:a16="http://schemas.microsoft.com/office/drawing/2014/main" id="{EFE789E1-3804-F2C0-1BAA-39A8E9B8A20A}"/>
                    </a:ext>
                  </a:extLst>
                </p14:cNvPr>
                <p14:cNvContentPartPr/>
                <p14:nvPr/>
              </p14:nvContentPartPr>
              <p14:xfrm>
                <a:off x="8301984" y="3177045"/>
                <a:ext cx="54360" cy="35640"/>
              </p14:xfrm>
            </p:contentPart>
          </mc:Choice>
          <mc:Fallback>
            <p:pic>
              <p:nvPicPr>
                <p:cNvPr id="109" name="Input penna 108">
                  <a:extLst>
                    <a:ext uri="{FF2B5EF4-FFF2-40B4-BE49-F238E27FC236}">
                      <a16:creationId xmlns:a16="http://schemas.microsoft.com/office/drawing/2014/main" id="{EFE789E1-3804-F2C0-1BAA-39A8E9B8A20A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8291184" y="3166605"/>
                  <a:ext cx="7560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110" name="Input penna 109">
                  <a:extLst>
                    <a:ext uri="{FF2B5EF4-FFF2-40B4-BE49-F238E27FC236}">
                      <a16:creationId xmlns:a16="http://schemas.microsoft.com/office/drawing/2014/main" id="{DC4C0DF0-997B-DBAE-72D4-1E08E3C102FB}"/>
                    </a:ext>
                  </a:extLst>
                </p14:cNvPr>
                <p14:cNvContentPartPr/>
                <p14:nvPr/>
              </p14:nvContentPartPr>
              <p14:xfrm>
                <a:off x="8376504" y="3109365"/>
                <a:ext cx="30240" cy="189720"/>
              </p14:xfrm>
            </p:contentPart>
          </mc:Choice>
          <mc:Fallback>
            <p:pic>
              <p:nvPicPr>
                <p:cNvPr id="110" name="Input penna 109">
                  <a:extLst>
                    <a:ext uri="{FF2B5EF4-FFF2-40B4-BE49-F238E27FC236}">
                      <a16:creationId xmlns:a16="http://schemas.microsoft.com/office/drawing/2014/main" id="{DC4C0DF0-997B-DBAE-72D4-1E08E3C102FB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8365704" y="3098925"/>
                  <a:ext cx="51480" cy="210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4" name="Gruppo 123">
            <a:extLst>
              <a:ext uri="{FF2B5EF4-FFF2-40B4-BE49-F238E27FC236}">
                <a16:creationId xmlns:a16="http://schemas.microsoft.com/office/drawing/2014/main" id="{6DC1704B-8A51-ABA6-9465-8FBC9485A9B1}"/>
              </a:ext>
            </a:extLst>
          </p:cNvPr>
          <p:cNvGrpSpPr/>
          <p:nvPr/>
        </p:nvGrpSpPr>
        <p:grpSpPr>
          <a:xfrm>
            <a:off x="8088864" y="3409965"/>
            <a:ext cx="689040" cy="354600"/>
            <a:chOff x="8088864" y="3409965"/>
            <a:chExt cx="689040" cy="354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113" name="Input penna 112">
                  <a:extLst>
                    <a:ext uri="{FF2B5EF4-FFF2-40B4-BE49-F238E27FC236}">
                      <a16:creationId xmlns:a16="http://schemas.microsoft.com/office/drawing/2014/main" id="{EDC5F193-0DBE-957A-3EE7-47823BF9E3CC}"/>
                    </a:ext>
                  </a:extLst>
                </p14:cNvPr>
                <p14:cNvContentPartPr/>
                <p14:nvPr/>
              </p14:nvContentPartPr>
              <p14:xfrm>
                <a:off x="8088864" y="3412485"/>
                <a:ext cx="121680" cy="203400"/>
              </p14:xfrm>
            </p:contentPart>
          </mc:Choice>
          <mc:Fallback>
            <p:pic>
              <p:nvPicPr>
                <p:cNvPr id="113" name="Input penna 112">
                  <a:extLst>
                    <a:ext uri="{FF2B5EF4-FFF2-40B4-BE49-F238E27FC236}">
                      <a16:creationId xmlns:a16="http://schemas.microsoft.com/office/drawing/2014/main" id="{EDC5F193-0DBE-957A-3EE7-47823BF9E3CC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8078064" y="3401685"/>
                  <a:ext cx="142920" cy="22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114" name="Input penna 113">
                  <a:extLst>
                    <a:ext uri="{FF2B5EF4-FFF2-40B4-BE49-F238E27FC236}">
                      <a16:creationId xmlns:a16="http://schemas.microsoft.com/office/drawing/2014/main" id="{9B2030DF-6D95-4D2E-FFB8-288D164BC727}"/>
                    </a:ext>
                  </a:extLst>
                </p14:cNvPr>
                <p14:cNvContentPartPr/>
                <p14:nvPr/>
              </p14:nvContentPartPr>
              <p14:xfrm>
                <a:off x="8248704" y="3409965"/>
                <a:ext cx="33120" cy="210600"/>
              </p14:xfrm>
            </p:contentPart>
          </mc:Choice>
          <mc:Fallback>
            <p:pic>
              <p:nvPicPr>
                <p:cNvPr id="114" name="Input penna 113">
                  <a:extLst>
                    <a:ext uri="{FF2B5EF4-FFF2-40B4-BE49-F238E27FC236}">
                      <a16:creationId xmlns:a16="http://schemas.microsoft.com/office/drawing/2014/main" id="{9B2030DF-6D95-4D2E-FFB8-288D164BC727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8237904" y="3399165"/>
                  <a:ext cx="54360" cy="23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115" name="Input penna 114">
                  <a:extLst>
                    <a:ext uri="{FF2B5EF4-FFF2-40B4-BE49-F238E27FC236}">
                      <a16:creationId xmlns:a16="http://schemas.microsoft.com/office/drawing/2014/main" id="{717FED13-2F48-7DB6-B5F7-CB12D4E6BED8}"/>
                    </a:ext>
                  </a:extLst>
                </p14:cNvPr>
                <p14:cNvContentPartPr/>
                <p14:nvPr/>
              </p14:nvContentPartPr>
              <p14:xfrm>
                <a:off x="8279664" y="3532365"/>
                <a:ext cx="63720" cy="10800"/>
              </p14:xfrm>
            </p:contentPart>
          </mc:Choice>
          <mc:Fallback>
            <p:pic>
              <p:nvPicPr>
                <p:cNvPr id="115" name="Input penna 114">
                  <a:extLst>
                    <a:ext uri="{FF2B5EF4-FFF2-40B4-BE49-F238E27FC236}">
                      <a16:creationId xmlns:a16="http://schemas.microsoft.com/office/drawing/2014/main" id="{717FED13-2F48-7DB6-B5F7-CB12D4E6BED8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8268864" y="3521565"/>
                  <a:ext cx="8496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116" name="Input penna 115">
                  <a:extLst>
                    <a:ext uri="{FF2B5EF4-FFF2-40B4-BE49-F238E27FC236}">
                      <a16:creationId xmlns:a16="http://schemas.microsoft.com/office/drawing/2014/main" id="{53B1031E-B786-031D-7A7F-CA90A26FC175}"/>
                    </a:ext>
                  </a:extLst>
                </p14:cNvPr>
                <p14:cNvContentPartPr/>
                <p14:nvPr/>
              </p14:nvContentPartPr>
              <p14:xfrm>
                <a:off x="8142504" y="3670605"/>
                <a:ext cx="107280" cy="93960"/>
              </p14:xfrm>
            </p:contentPart>
          </mc:Choice>
          <mc:Fallback>
            <p:pic>
              <p:nvPicPr>
                <p:cNvPr id="116" name="Input penna 115">
                  <a:extLst>
                    <a:ext uri="{FF2B5EF4-FFF2-40B4-BE49-F238E27FC236}">
                      <a16:creationId xmlns:a16="http://schemas.microsoft.com/office/drawing/2014/main" id="{53B1031E-B786-031D-7A7F-CA90A26FC175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8131704" y="3660165"/>
                  <a:ext cx="12852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117" name="Input penna 116">
                  <a:extLst>
                    <a:ext uri="{FF2B5EF4-FFF2-40B4-BE49-F238E27FC236}">
                      <a16:creationId xmlns:a16="http://schemas.microsoft.com/office/drawing/2014/main" id="{332DF066-237F-DD8C-6F8D-B80A7275A49E}"/>
                    </a:ext>
                  </a:extLst>
                </p14:cNvPr>
                <p14:cNvContentPartPr/>
                <p14:nvPr/>
              </p14:nvContentPartPr>
              <p14:xfrm>
                <a:off x="8354544" y="3489165"/>
                <a:ext cx="87840" cy="109440"/>
              </p14:xfrm>
            </p:contentPart>
          </mc:Choice>
          <mc:Fallback>
            <p:pic>
              <p:nvPicPr>
                <p:cNvPr id="117" name="Input penna 116">
                  <a:extLst>
                    <a:ext uri="{FF2B5EF4-FFF2-40B4-BE49-F238E27FC236}">
                      <a16:creationId xmlns:a16="http://schemas.microsoft.com/office/drawing/2014/main" id="{332DF066-237F-DD8C-6F8D-B80A7275A49E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8344104" y="3478365"/>
                  <a:ext cx="10908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118" name="Input penna 117">
                  <a:extLst>
                    <a:ext uri="{FF2B5EF4-FFF2-40B4-BE49-F238E27FC236}">
                      <a16:creationId xmlns:a16="http://schemas.microsoft.com/office/drawing/2014/main" id="{71882777-F871-BD2B-86F7-AB6D5554E110}"/>
                    </a:ext>
                  </a:extLst>
                </p14:cNvPr>
                <p14:cNvContentPartPr/>
                <p14:nvPr/>
              </p14:nvContentPartPr>
              <p14:xfrm>
                <a:off x="8492784" y="3457485"/>
                <a:ext cx="16200" cy="175320"/>
              </p14:xfrm>
            </p:contentPart>
          </mc:Choice>
          <mc:Fallback>
            <p:pic>
              <p:nvPicPr>
                <p:cNvPr id="118" name="Input penna 117">
                  <a:extLst>
                    <a:ext uri="{FF2B5EF4-FFF2-40B4-BE49-F238E27FC236}">
                      <a16:creationId xmlns:a16="http://schemas.microsoft.com/office/drawing/2014/main" id="{71882777-F871-BD2B-86F7-AB6D5554E110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8482344" y="3446685"/>
                  <a:ext cx="3744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119" name="Input penna 118">
                  <a:extLst>
                    <a:ext uri="{FF2B5EF4-FFF2-40B4-BE49-F238E27FC236}">
                      <a16:creationId xmlns:a16="http://schemas.microsoft.com/office/drawing/2014/main" id="{8689CA38-70D2-DFD0-8B9A-51CD1CB823CE}"/>
                    </a:ext>
                  </a:extLst>
                </p14:cNvPr>
                <p14:cNvContentPartPr/>
                <p14:nvPr/>
              </p14:nvContentPartPr>
              <p14:xfrm>
                <a:off x="8507544" y="3541005"/>
                <a:ext cx="118080" cy="8280"/>
              </p14:xfrm>
            </p:contentPart>
          </mc:Choice>
          <mc:Fallback>
            <p:pic>
              <p:nvPicPr>
                <p:cNvPr id="119" name="Input penna 118">
                  <a:extLst>
                    <a:ext uri="{FF2B5EF4-FFF2-40B4-BE49-F238E27FC236}">
                      <a16:creationId xmlns:a16="http://schemas.microsoft.com/office/drawing/2014/main" id="{8689CA38-70D2-DFD0-8B9A-51CD1CB823CE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8496744" y="3530205"/>
                  <a:ext cx="13932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120" name="Input penna 119">
                  <a:extLst>
                    <a:ext uri="{FF2B5EF4-FFF2-40B4-BE49-F238E27FC236}">
                      <a16:creationId xmlns:a16="http://schemas.microsoft.com/office/drawing/2014/main" id="{CA4558E8-A9CF-03F8-79DB-7B0710BE6D9D}"/>
                    </a:ext>
                  </a:extLst>
                </p14:cNvPr>
                <p14:cNvContentPartPr/>
                <p14:nvPr/>
              </p14:nvContentPartPr>
              <p14:xfrm>
                <a:off x="8680344" y="3447045"/>
                <a:ext cx="54720" cy="39240"/>
              </p14:xfrm>
            </p:contentPart>
          </mc:Choice>
          <mc:Fallback>
            <p:pic>
              <p:nvPicPr>
                <p:cNvPr id="120" name="Input penna 119">
                  <a:extLst>
                    <a:ext uri="{FF2B5EF4-FFF2-40B4-BE49-F238E27FC236}">
                      <a16:creationId xmlns:a16="http://schemas.microsoft.com/office/drawing/2014/main" id="{CA4558E8-A9CF-03F8-79DB-7B0710BE6D9D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8669544" y="3436605"/>
                  <a:ext cx="75960" cy="6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121" name="Input penna 120">
                  <a:extLst>
                    <a:ext uri="{FF2B5EF4-FFF2-40B4-BE49-F238E27FC236}">
                      <a16:creationId xmlns:a16="http://schemas.microsoft.com/office/drawing/2014/main" id="{2B5C9DDA-482F-66C9-D777-6084DF6BC9B9}"/>
                    </a:ext>
                  </a:extLst>
                </p14:cNvPr>
                <p14:cNvContentPartPr/>
                <p14:nvPr/>
              </p14:nvContentPartPr>
              <p14:xfrm>
                <a:off x="8629224" y="3485925"/>
                <a:ext cx="77760" cy="107640"/>
              </p14:xfrm>
            </p:contentPart>
          </mc:Choice>
          <mc:Fallback>
            <p:pic>
              <p:nvPicPr>
                <p:cNvPr id="121" name="Input penna 120">
                  <a:extLst>
                    <a:ext uri="{FF2B5EF4-FFF2-40B4-BE49-F238E27FC236}">
                      <a16:creationId xmlns:a16="http://schemas.microsoft.com/office/drawing/2014/main" id="{2B5C9DDA-482F-66C9-D777-6084DF6BC9B9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8618784" y="3475485"/>
                  <a:ext cx="9900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122" name="Input penna 121">
                  <a:extLst>
                    <a:ext uri="{FF2B5EF4-FFF2-40B4-BE49-F238E27FC236}">
                      <a16:creationId xmlns:a16="http://schemas.microsoft.com/office/drawing/2014/main" id="{F8EA43BD-55E0-E44A-2DB0-46EFC74E96B1}"/>
                    </a:ext>
                  </a:extLst>
                </p14:cNvPr>
                <p14:cNvContentPartPr/>
                <p14:nvPr/>
              </p14:nvContentPartPr>
              <p14:xfrm>
                <a:off x="8734704" y="3492765"/>
                <a:ext cx="43200" cy="130680"/>
              </p14:xfrm>
            </p:contentPart>
          </mc:Choice>
          <mc:Fallback>
            <p:pic>
              <p:nvPicPr>
                <p:cNvPr id="122" name="Input penna 121">
                  <a:extLst>
                    <a:ext uri="{FF2B5EF4-FFF2-40B4-BE49-F238E27FC236}">
                      <a16:creationId xmlns:a16="http://schemas.microsoft.com/office/drawing/2014/main" id="{F8EA43BD-55E0-E44A-2DB0-46EFC74E96B1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8724264" y="3482325"/>
                  <a:ext cx="64440" cy="151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7" name="Gruppo 126">
            <a:extLst>
              <a:ext uri="{FF2B5EF4-FFF2-40B4-BE49-F238E27FC236}">
                <a16:creationId xmlns:a16="http://schemas.microsoft.com/office/drawing/2014/main" id="{1563EB21-F0EF-CF42-658E-F549876E45D6}"/>
              </a:ext>
            </a:extLst>
          </p:cNvPr>
          <p:cNvGrpSpPr/>
          <p:nvPr/>
        </p:nvGrpSpPr>
        <p:grpSpPr>
          <a:xfrm>
            <a:off x="8054304" y="2496285"/>
            <a:ext cx="767880" cy="367920"/>
            <a:chOff x="8054304" y="2496285"/>
            <a:chExt cx="767880" cy="367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79" name="Input penna 78">
                  <a:extLst>
                    <a:ext uri="{FF2B5EF4-FFF2-40B4-BE49-F238E27FC236}">
                      <a16:creationId xmlns:a16="http://schemas.microsoft.com/office/drawing/2014/main" id="{A5165FDF-71F9-FA2E-1EE5-2088792A5A88}"/>
                    </a:ext>
                  </a:extLst>
                </p14:cNvPr>
                <p14:cNvContentPartPr/>
                <p14:nvPr/>
              </p14:nvContentPartPr>
              <p14:xfrm>
                <a:off x="8054304" y="2496285"/>
                <a:ext cx="164880" cy="154080"/>
              </p14:xfrm>
            </p:contentPart>
          </mc:Choice>
          <mc:Fallback>
            <p:pic>
              <p:nvPicPr>
                <p:cNvPr id="79" name="Input penna 78">
                  <a:extLst>
                    <a:ext uri="{FF2B5EF4-FFF2-40B4-BE49-F238E27FC236}">
                      <a16:creationId xmlns:a16="http://schemas.microsoft.com/office/drawing/2014/main" id="{A5165FDF-71F9-FA2E-1EE5-2088792A5A88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8043504" y="2485845"/>
                  <a:ext cx="186120" cy="17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6">
              <p14:nvContentPartPr>
                <p14:cNvPr id="80" name="Input penna 79">
                  <a:extLst>
                    <a:ext uri="{FF2B5EF4-FFF2-40B4-BE49-F238E27FC236}">
                      <a16:creationId xmlns:a16="http://schemas.microsoft.com/office/drawing/2014/main" id="{83EAAC44-7AB3-23EA-683A-E9282338100E}"/>
                    </a:ext>
                  </a:extLst>
                </p14:cNvPr>
                <p14:cNvContentPartPr/>
                <p14:nvPr/>
              </p14:nvContentPartPr>
              <p14:xfrm>
                <a:off x="8148984" y="2571885"/>
                <a:ext cx="94320" cy="78480"/>
              </p14:xfrm>
            </p:contentPart>
          </mc:Choice>
          <mc:Fallback>
            <p:pic>
              <p:nvPicPr>
                <p:cNvPr id="80" name="Input penna 79">
                  <a:extLst>
                    <a:ext uri="{FF2B5EF4-FFF2-40B4-BE49-F238E27FC236}">
                      <a16:creationId xmlns:a16="http://schemas.microsoft.com/office/drawing/2014/main" id="{83EAAC44-7AB3-23EA-683A-E9282338100E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8138544" y="2561445"/>
                  <a:ext cx="115560" cy="9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8">
              <p14:nvContentPartPr>
                <p14:cNvPr id="81" name="Input penna 80">
                  <a:extLst>
                    <a:ext uri="{FF2B5EF4-FFF2-40B4-BE49-F238E27FC236}">
                      <a16:creationId xmlns:a16="http://schemas.microsoft.com/office/drawing/2014/main" id="{67C7AB68-F724-6D89-862E-702E7584C33D}"/>
                    </a:ext>
                  </a:extLst>
                </p14:cNvPr>
                <p14:cNvContentPartPr/>
                <p14:nvPr/>
              </p14:nvContentPartPr>
              <p14:xfrm>
                <a:off x="8192904" y="2654325"/>
                <a:ext cx="18360" cy="71640"/>
              </p14:xfrm>
            </p:contentPart>
          </mc:Choice>
          <mc:Fallback>
            <p:pic>
              <p:nvPicPr>
                <p:cNvPr id="81" name="Input penna 80">
                  <a:extLst>
                    <a:ext uri="{FF2B5EF4-FFF2-40B4-BE49-F238E27FC236}">
                      <a16:creationId xmlns:a16="http://schemas.microsoft.com/office/drawing/2014/main" id="{67C7AB68-F724-6D89-862E-702E7584C33D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8182464" y="2643525"/>
                  <a:ext cx="39600" cy="9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82" name="Input penna 81">
                  <a:extLst>
                    <a:ext uri="{FF2B5EF4-FFF2-40B4-BE49-F238E27FC236}">
                      <a16:creationId xmlns:a16="http://schemas.microsoft.com/office/drawing/2014/main" id="{1F222DD1-28FF-EB34-5F56-AF1100288662}"/>
                    </a:ext>
                  </a:extLst>
                </p14:cNvPr>
                <p14:cNvContentPartPr/>
                <p14:nvPr/>
              </p14:nvContentPartPr>
              <p14:xfrm>
                <a:off x="8092824" y="2709045"/>
                <a:ext cx="207720" cy="37080"/>
              </p14:xfrm>
            </p:contentPart>
          </mc:Choice>
          <mc:Fallback>
            <p:pic>
              <p:nvPicPr>
                <p:cNvPr id="82" name="Input penna 81">
                  <a:extLst>
                    <a:ext uri="{FF2B5EF4-FFF2-40B4-BE49-F238E27FC236}">
                      <a16:creationId xmlns:a16="http://schemas.microsoft.com/office/drawing/2014/main" id="{1F222DD1-28FF-EB34-5F56-AF1100288662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8082384" y="2698605"/>
                  <a:ext cx="228960" cy="5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2">
              <p14:nvContentPartPr>
                <p14:cNvPr id="83" name="Input penna 82">
                  <a:extLst>
                    <a:ext uri="{FF2B5EF4-FFF2-40B4-BE49-F238E27FC236}">
                      <a16:creationId xmlns:a16="http://schemas.microsoft.com/office/drawing/2014/main" id="{E2432B50-AB54-A820-871A-20E92D5DC062}"/>
                    </a:ext>
                  </a:extLst>
                </p14:cNvPr>
                <p14:cNvContentPartPr/>
                <p14:nvPr/>
              </p14:nvContentPartPr>
              <p14:xfrm>
                <a:off x="8357784" y="2528685"/>
                <a:ext cx="86040" cy="109080"/>
              </p14:xfrm>
            </p:contentPart>
          </mc:Choice>
          <mc:Fallback>
            <p:pic>
              <p:nvPicPr>
                <p:cNvPr id="83" name="Input penna 82">
                  <a:extLst>
                    <a:ext uri="{FF2B5EF4-FFF2-40B4-BE49-F238E27FC236}">
                      <a16:creationId xmlns:a16="http://schemas.microsoft.com/office/drawing/2014/main" id="{E2432B50-AB54-A820-871A-20E92D5DC062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8346984" y="2518245"/>
                  <a:ext cx="107280" cy="13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4">
              <p14:nvContentPartPr>
                <p14:cNvPr id="99" name="Input penna 98">
                  <a:extLst>
                    <a:ext uri="{FF2B5EF4-FFF2-40B4-BE49-F238E27FC236}">
                      <a16:creationId xmlns:a16="http://schemas.microsoft.com/office/drawing/2014/main" id="{A69929CE-90AA-B564-EBED-796FA1B640C3}"/>
                    </a:ext>
                  </a:extLst>
                </p14:cNvPr>
                <p14:cNvContentPartPr/>
                <p14:nvPr/>
              </p14:nvContentPartPr>
              <p14:xfrm>
                <a:off x="8488104" y="2517885"/>
                <a:ext cx="27360" cy="200880"/>
              </p14:xfrm>
            </p:contentPart>
          </mc:Choice>
          <mc:Fallback>
            <p:pic>
              <p:nvPicPr>
                <p:cNvPr id="99" name="Input penna 98">
                  <a:extLst>
                    <a:ext uri="{FF2B5EF4-FFF2-40B4-BE49-F238E27FC236}">
                      <a16:creationId xmlns:a16="http://schemas.microsoft.com/office/drawing/2014/main" id="{A69929CE-90AA-B564-EBED-796FA1B640C3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8477664" y="2507085"/>
                  <a:ext cx="48600" cy="22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6">
              <p14:nvContentPartPr>
                <p14:cNvPr id="100" name="Input penna 99">
                  <a:extLst>
                    <a:ext uri="{FF2B5EF4-FFF2-40B4-BE49-F238E27FC236}">
                      <a16:creationId xmlns:a16="http://schemas.microsoft.com/office/drawing/2014/main" id="{82D11B40-0BF6-23A1-1461-7497AE14C11B}"/>
                    </a:ext>
                  </a:extLst>
                </p14:cNvPr>
                <p14:cNvContentPartPr/>
                <p14:nvPr/>
              </p14:nvContentPartPr>
              <p14:xfrm>
                <a:off x="8510424" y="2634165"/>
                <a:ext cx="103320" cy="27720"/>
              </p14:xfrm>
            </p:contentPart>
          </mc:Choice>
          <mc:Fallback>
            <p:pic>
              <p:nvPicPr>
                <p:cNvPr id="100" name="Input penna 99">
                  <a:extLst>
                    <a:ext uri="{FF2B5EF4-FFF2-40B4-BE49-F238E27FC236}">
                      <a16:creationId xmlns:a16="http://schemas.microsoft.com/office/drawing/2014/main" id="{82D11B40-0BF6-23A1-1461-7497AE14C11B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8499984" y="2623365"/>
                  <a:ext cx="12456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">
              <p14:nvContentPartPr>
                <p14:cNvPr id="101" name="Input penna 100">
                  <a:extLst>
                    <a:ext uri="{FF2B5EF4-FFF2-40B4-BE49-F238E27FC236}">
                      <a16:creationId xmlns:a16="http://schemas.microsoft.com/office/drawing/2014/main" id="{544F45AC-F6E8-2B7A-1625-4AFBA314EE3E}"/>
                    </a:ext>
                  </a:extLst>
                </p14:cNvPr>
                <p14:cNvContentPartPr/>
                <p14:nvPr/>
              </p14:nvContentPartPr>
              <p14:xfrm>
                <a:off x="8685744" y="2554245"/>
                <a:ext cx="74880" cy="25200"/>
              </p14:xfrm>
            </p:contentPart>
          </mc:Choice>
          <mc:Fallback>
            <p:pic>
              <p:nvPicPr>
                <p:cNvPr id="101" name="Input penna 100">
                  <a:extLst>
                    <a:ext uri="{FF2B5EF4-FFF2-40B4-BE49-F238E27FC236}">
                      <a16:creationId xmlns:a16="http://schemas.microsoft.com/office/drawing/2014/main" id="{544F45AC-F6E8-2B7A-1625-4AFBA314EE3E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8674944" y="2543805"/>
                  <a:ext cx="9612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0">
              <p14:nvContentPartPr>
                <p14:cNvPr id="102" name="Input penna 101">
                  <a:extLst>
                    <a:ext uri="{FF2B5EF4-FFF2-40B4-BE49-F238E27FC236}">
                      <a16:creationId xmlns:a16="http://schemas.microsoft.com/office/drawing/2014/main" id="{13F321CD-E312-3BCE-4FDC-0EABC1E66CA7}"/>
                    </a:ext>
                  </a:extLst>
                </p14:cNvPr>
                <p14:cNvContentPartPr/>
                <p14:nvPr/>
              </p14:nvContentPartPr>
              <p14:xfrm>
                <a:off x="8607264" y="2556765"/>
                <a:ext cx="106560" cy="162360"/>
              </p14:xfrm>
            </p:contentPart>
          </mc:Choice>
          <mc:Fallback>
            <p:pic>
              <p:nvPicPr>
                <p:cNvPr id="102" name="Input penna 101">
                  <a:extLst>
                    <a:ext uri="{FF2B5EF4-FFF2-40B4-BE49-F238E27FC236}">
                      <a16:creationId xmlns:a16="http://schemas.microsoft.com/office/drawing/2014/main" id="{13F321CD-E312-3BCE-4FDC-0EABC1E66CA7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8596464" y="2545965"/>
                  <a:ext cx="12780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2">
              <p14:nvContentPartPr>
                <p14:cNvPr id="103" name="Input penna 102">
                  <a:extLst>
                    <a:ext uri="{FF2B5EF4-FFF2-40B4-BE49-F238E27FC236}">
                      <a16:creationId xmlns:a16="http://schemas.microsoft.com/office/drawing/2014/main" id="{758D7605-6284-9BCA-EDF9-A7D072C963A0}"/>
                    </a:ext>
                  </a:extLst>
                </p14:cNvPr>
                <p14:cNvContentPartPr/>
                <p14:nvPr/>
              </p14:nvContentPartPr>
              <p14:xfrm>
                <a:off x="8708424" y="2587365"/>
                <a:ext cx="34200" cy="94320"/>
              </p14:xfrm>
            </p:contentPart>
          </mc:Choice>
          <mc:Fallback>
            <p:pic>
              <p:nvPicPr>
                <p:cNvPr id="103" name="Input penna 102">
                  <a:extLst>
                    <a:ext uri="{FF2B5EF4-FFF2-40B4-BE49-F238E27FC236}">
                      <a16:creationId xmlns:a16="http://schemas.microsoft.com/office/drawing/2014/main" id="{758D7605-6284-9BCA-EDF9-A7D072C963A0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8697624" y="2576565"/>
                  <a:ext cx="55440" cy="11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4">
              <p14:nvContentPartPr>
                <p14:cNvPr id="104" name="Input penna 103">
                  <a:extLst>
                    <a:ext uri="{FF2B5EF4-FFF2-40B4-BE49-F238E27FC236}">
                      <a16:creationId xmlns:a16="http://schemas.microsoft.com/office/drawing/2014/main" id="{70F3982D-C7F5-0BAD-40C7-20B3B5A51EB4}"/>
                    </a:ext>
                  </a:extLst>
                </p14:cNvPr>
                <p14:cNvContentPartPr/>
                <p14:nvPr/>
              </p14:nvContentPartPr>
              <p14:xfrm>
                <a:off x="8816064" y="2585205"/>
                <a:ext cx="6120" cy="184320"/>
              </p14:xfrm>
            </p:contentPart>
          </mc:Choice>
          <mc:Fallback>
            <p:pic>
              <p:nvPicPr>
                <p:cNvPr id="104" name="Input penna 103">
                  <a:extLst>
                    <a:ext uri="{FF2B5EF4-FFF2-40B4-BE49-F238E27FC236}">
                      <a16:creationId xmlns:a16="http://schemas.microsoft.com/office/drawing/2014/main" id="{70F3982D-C7F5-0BAD-40C7-20B3B5A51EB4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8805624" y="2574765"/>
                  <a:ext cx="27360" cy="20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6">
              <p14:nvContentPartPr>
                <p14:cNvPr id="125" name="Input penna 124">
                  <a:extLst>
                    <a:ext uri="{FF2B5EF4-FFF2-40B4-BE49-F238E27FC236}">
                      <a16:creationId xmlns:a16="http://schemas.microsoft.com/office/drawing/2014/main" id="{C3934CE3-31EA-531D-8E49-092F7A727335}"/>
                    </a:ext>
                  </a:extLst>
                </p14:cNvPr>
                <p14:cNvContentPartPr/>
                <p14:nvPr/>
              </p14:nvContentPartPr>
              <p14:xfrm>
                <a:off x="8119824" y="2783565"/>
                <a:ext cx="146880" cy="80640"/>
              </p14:xfrm>
            </p:contentPart>
          </mc:Choice>
          <mc:Fallback>
            <p:pic>
              <p:nvPicPr>
                <p:cNvPr id="125" name="Input penna 124">
                  <a:extLst>
                    <a:ext uri="{FF2B5EF4-FFF2-40B4-BE49-F238E27FC236}">
                      <a16:creationId xmlns:a16="http://schemas.microsoft.com/office/drawing/2014/main" id="{C3934CE3-31EA-531D-8E49-092F7A727335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8109384" y="2772765"/>
                  <a:ext cx="168120" cy="101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9" name="Gruppo 158">
            <a:extLst>
              <a:ext uri="{FF2B5EF4-FFF2-40B4-BE49-F238E27FC236}">
                <a16:creationId xmlns:a16="http://schemas.microsoft.com/office/drawing/2014/main" id="{6175E2DF-E982-B8E6-7F7B-E84F40546C46}"/>
              </a:ext>
            </a:extLst>
          </p:cNvPr>
          <p:cNvGrpSpPr/>
          <p:nvPr/>
        </p:nvGrpSpPr>
        <p:grpSpPr>
          <a:xfrm>
            <a:off x="8902848" y="886325"/>
            <a:ext cx="1435680" cy="818962"/>
            <a:chOff x="8902848" y="886325"/>
            <a:chExt cx="1435680" cy="818962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18">
              <p14:nvContentPartPr>
                <p14:cNvPr id="128" name="Input penna 127">
                  <a:extLst>
                    <a:ext uri="{FF2B5EF4-FFF2-40B4-BE49-F238E27FC236}">
                      <a16:creationId xmlns:a16="http://schemas.microsoft.com/office/drawing/2014/main" id="{8019965B-443D-AA5F-AD8B-2F01FBC7AB8D}"/>
                    </a:ext>
                  </a:extLst>
                </p14:cNvPr>
                <p14:cNvContentPartPr/>
                <p14:nvPr/>
              </p14:nvContentPartPr>
              <p14:xfrm>
                <a:off x="9063768" y="1006925"/>
                <a:ext cx="142560" cy="267120"/>
              </p14:xfrm>
            </p:contentPart>
          </mc:Choice>
          <mc:Fallback>
            <p:pic>
              <p:nvPicPr>
                <p:cNvPr id="128" name="Input penna 127">
                  <a:extLst>
                    <a:ext uri="{FF2B5EF4-FFF2-40B4-BE49-F238E27FC236}">
                      <a16:creationId xmlns:a16="http://schemas.microsoft.com/office/drawing/2014/main" id="{8019965B-443D-AA5F-AD8B-2F01FBC7AB8D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9053328" y="996485"/>
                  <a:ext cx="163800" cy="28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0">
              <p14:nvContentPartPr>
                <p14:cNvPr id="129" name="Input penna 128">
                  <a:extLst>
                    <a:ext uri="{FF2B5EF4-FFF2-40B4-BE49-F238E27FC236}">
                      <a16:creationId xmlns:a16="http://schemas.microsoft.com/office/drawing/2014/main" id="{AB7B05AE-585E-B6C4-F906-438B40A5051F}"/>
                    </a:ext>
                  </a:extLst>
                </p14:cNvPr>
                <p14:cNvContentPartPr/>
                <p14:nvPr/>
              </p14:nvContentPartPr>
              <p14:xfrm>
                <a:off x="9155208" y="1108085"/>
                <a:ext cx="16920" cy="132480"/>
              </p14:xfrm>
            </p:contentPart>
          </mc:Choice>
          <mc:Fallback>
            <p:pic>
              <p:nvPicPr>
                <p:cNvPr id="129" name="Input penna 128">
                  <a:extLst>
                    <a:ext uri="{FF2B5EF4-FFF2-40B4-BE49-F238E27FC236}">
                      <a16:creationId xmlns:a16="http://schemas.microsoft.com/office/drawing/2014/main" id="{AB7B05AE-585E-B6C4-F906-438B40A5051F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9144768" y="1097645"/>
                  <a:ext cx="38160" cy="15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2">
              <p14:nvContentPartPr>
                <p14:cNvPr id="130" name="Input penna 129">
                  <a:extLst>
                    <a:ext uri="{FF2B5EF4-FFF2-40B4-BE49-F238E27FC236}">
                      <a16:creationId xmlns:a16="http://schemas.microsoft.com/office/drawing/2014/main" id="{E8170B8C-0FFD-477F-84B1-10F2D5A72525}"/>
                    </a:ext>
                  </a:extLst>
                </p14:cNvPr>
                <p14:cNvContentPartPr/>
                <p14:nvPr/>
              </p14:nvContentPartPr>
              <p14:xfrm>
                <a:off x="9247368" y="1024925"/>
                <a:ext cx="48960" cy="247680"/>
              </p14:xfrm>
            </p:contentPart>
          </mc:Choice>
          <mc:Fallback>
            <p:pic>
              <p:nvPicPr>
                <p:cNvPr id="130" name="Input penna 129">
                  <a:extLst>
                    <a:ext uri="{FF2B5EF4-FFF2-40B4-BE49-F238E27FC236}">
                      <a16:creationId xmlns:a16="http://schemas.microsoft.com/office/drawing/2014/main" id="{E8170B8C-0FFD-477F-84B1-10F2D5A72525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9236568" y="1014125"/>
                  <a:ext cx="70200" cy="26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4">
              <p14:nvContentPartPr>
                <p14:cNvPr id="131" name="Input penna 130">
                  <a:extLst>
                    <a:ext uri="{FF2B5EF4-FFF2-40B4-BE49-F238E27FC236}">
                      <a16:creationId xmlns:a16="http://schemas.microsoft.com/office/drawing/2014/main" id="{1B985D55-B2E4-38F6-611D-2C07618DA6D2}"/>
                    </a:ext>
                  </a:extLst>
                </p14:cNvPr>
                <p14:cNvContentPartPr/>
                <p14:nvPr/>
              </p14:nvContentPartPr>
              <p14:xfrm>
                <a:off x="9274728" y="1161725"/>
                <a:ext cx="47880" cy="7560"/>
              </p14:xfrm>
            </p:contentPart>
          </mc:Choice>
          <mc:Fallback>
            <p:pic>
              <p:nvPicPr>
                <p:cNvPr id="131" name="Input penna 130">
                  <a:extLst>
                    <a:ext uri="{FF2B5EF4-FFF2-40B4-BE49-F238E27FC236}">
                      <a16:creationId xmlns:a16="http://schemas.microsoft.com/office/drawing/2014/main" id="{1B985D55-B2E4-38F6-611D-2C07618DA6D2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9264288" y="1151285"/>
                  <a:ext cx="6912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6">
              <p14:nvContentPartPr>
                <p14:cNvPr id="132" name="Input penna 131">
                  <a:extLst>
                    <a:ext uri="{FF2B5EF4-FFF2-40B4-BE49-F238E27FC236}">
                      <a16:creationId xmlns:a16="http://schemas.microsoft.com/office/drawing/2014/main" id="{7EF1C305-8243-5126-F75B-4AB9B6146C42}"/>
                    </a:ext>
                  </a:extLst>
                </p14:cNvPr>
                <p14:cNvContentPartPr/>
                <p14:nvPr/>
              </p14:nvContentPartPr>
              <p14:xfrm>
                <a:off x="9351048" y="1049045"/>
                <a:ext cx="37800" cy="206280"/>
              </p14:xfrm>
            </p:contentPart>
          </mc:Choice>
          <mc:Fallback>
            <p:pic>
              <p:nvPicPr>
                <p:cNvPr id="132" name="Input penna 131">
                  <a:extLst>
                    <a:ext uri="{FF2B5EF4-FFF2-40B4-BE49-F238E27FC236}">
                      <a16:creationId xmlns:a16="http://schemas.microsoft.com/office/drawing/2014/main" id="{7EF1C305-8243-5126-F75B-4AB9B6146C42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9340248" y="1038605"/>
                  <a:ext cx="59040" cy="22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8">
              <p14:nvContentPartPr>
                <p14:cNvPr id="133" name="Input penna 132">
                  <a:extLst>
                    <a:ext uri="{FF2B5EF4-FFF2-40B4-BE49-F238E27FC236}">
                      <a16:creationId xmlns:a16="http://schemas.microsoft.com/office/drawing/2014/main" id="{51659883-9843-282B-8B28-081F31FDBBAC}"/>
                    </a:ext>
                  </a:extLst>
                </p14:cNvPr>
                <p14:cNvContentPartPr/>
                <p14:nvPr/>
              </p14:nvContentPartPr>
              <p14:xfrm>
                <a:off x="9454368" y="1021685"/>
                <a:ext cx="94680" cy="213480"/>
              </p14:xfrm>
            </p:contentPart>
          </mc:Choice>
          <mc:Fallback>
            <p:pic>
              <p:nvPicPr>
                <p:cNvPr id="133" name="Input penna 132">
                  <a:extLst>
                    <a:ext uri="{FF2B5EF4-FFF2-40B4-BE49-F238E27FC236}">
                      <a16:creationId xmlns:a16="http://schemas.microsoft.com/office/drawing/2014/main" id="{51659883-9843-282B-8B28-081F31FDBBAC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9443928" y="1011245"/>
                  <a:ext cx="115920" cy="23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0">
              <p14:nvContentPartPr>
                <p14:cNvPr id="134" name="Input penna 133">
                  <a:extLst>
                    <a:ext uri="{FF2B5EF4-FFF2-40B4-BE49-F238E27FC236}">
                      <a16:creationId xmlns:a16="http://schemas.microsoft.com/office/drawing/2014/main" id="{BB507C79-1B78-EDCF-31C4-E1C586D4D32C}"/>
                    </a:ext>
                  </a:extLst>
                </p14:cNvPr>
                <p14:cNvContentPartPr/>
                <p14:nvPr/>
              </p14:nvContentPartPr>
              <p14:xfrm>
                <a:off x="9568848" y="1063085"/>
                <a:ext cx="87120" cy="199800"/>
              </p14:xfrm>
            </p:contentPart>
          </mc:Choice>
          <mc:Fallback>
            <p:pic>
              <p:nvPicPr>
                <p:cNvPr id="134" name="Input penna 133">
                  <a:extLst>
                    <a:ext uri="{FF2B5EF4-FFF2-40B4-BE49-F238E27FC236}">
                      <a16:creationId xmlns:a16="http://schemas.microsoft.com/office/drawing/2014/main" id="{BB507C79-1B78-EDCF-31C4-E1C586D4D32C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9558048" y="1052645"/>
                  <a:ext cx="10836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2">
              <p14:nvContentPartPr>
                <p14:cNvPr id="135" name="Input penna 134">
                  <a:extLst>
                    <a:ext uri="{FF2B5EF4-FFF2-40B4-BE49-F238E27FC236}">
                      <a16:creationId xmlns:a16="http://schemas.microsoft.com/office/drawing/2014/main" id="{E5642C30-AA8C-6251-49F2-92623FA915B6}"/>
                    </a:ext>
                  </a:extLst>
                </p14:cNvPr>
                <p14:cNvContentPartPr/>
                <p14:nvPr/>
              </p14:nvContentPartPr>
              <p14:xfrm>
                <a:off x="9719328" y="1063805"/>
                <a:ext cx="45360" cy="200160"/>
              </p14:xfrm>
            </p:contentPart>
          </mc:Choice>
          <mc:Fallback>
            <p:pic>
              <p:nvPicPr>
                <p:cNvPr id="135" name="Input penna 134">
                  <a:extLst>
                    <a:ext uri="{FF2B5EF4-FFF2-40B4-BE49-F238E27FC236}">
                      <a16:creationId xmlns:a16="http://schemas.microsoft.com/office/drawing/2014/main" id="{E5642C30-AA8C-6251-49F2-92623FA915B6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9708528" y="1053005"/>
                  <a:ext cx="66600" cy="22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4">
              <p14:nvContentPartPr>
                <p14:cNvPr id="136" name="Input penna 135">
                  <a:extLst>
                    <a:ext uri="{FF2B5EF4-FFF2-40B4-BE49-F238E27FC236}">
                      <a16:creationId xmlns:a16="http://schemas.microsoft.com/office/drawing/2014/main" id="{C870DF77-F2AD-9E9B-CF38-27A9D6DB675A}"/>
                    </a:ext>
                  </a:extLst>
                </p14:cNvPr>
                <p14:cNvContentPartPr/>
                <p14:nvPr/>
              </p14:nvContentPartPr>
              <p14:xfrm>
                <a:off x="8983848" y="886325"/>
                <a:ext cx="1024200" cy="559800"/>
              </p14:xfrm>
            </p:contentPart>
          </mc:Choice>
          <mc:Fallback>
            <p:pic>
              <p:nvPicPr>
                <p:cNvPr id="136" name="Input penna 135">
                  <a:extLst>
                    <a:ext uri="{FF2B5EF4-FFF2-40B4-BE49-F238E27FC236}">
                      <a16:creationId xmlns:a16="http://schemas.microsoft.com/office/drawing/2014/main" id="{C870DF77-F2AD-9E9B-CF38-27A9D6DB675A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8973048" y="875885"/>
                  <a:ext cx="1045440" cy="58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6">
              <p14:nvContentPartPr>
                <p14:cNvPr id="137" name="Input penna 136">
                  <a:extLst>
                    <a:ext uri="{FF2B5EF4-FFF2-40B4-BE49-F238E27FC236}">
                      <a16:creationId xmlns:a16="http://schemas.microsoft.com/office/drawing/2014/main" id="{7F59200B-C2C2-8D15-1B81-16E8BF1F4214}"/>
                    </a:ext>
                  </a:extLst>
                </p14:cNvPr>
                <p14:cNvContentPartPr/>
                <p14:nvPr/>
              </p14:nvContentPartPr>
              <p14:xfrm>
                <a:off x="8902848" y="1397165"/>
                <a:ext cx="1435680" cy="56520"/>
              </p14:xfrm>
            </p:contentPart>
          </mc:Choice>
          <mc:Fallback>
            <p:pic>
              <p:nvPicPr>
                <p:cNvPr id="137" name="Input penna 136">
                  <a:extLst>
                    <a:ext uri="{FF2B5EF4-FFF2-40B4-BE49-F238E27FC236}">
                      <a16:creationId xmlns:a16="http://schemas.microsoft.com/office/drawing/2014/main" id="{7F59200B-C2C2-8D15-1B81-16E8BF1F4214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8892408" y="1386365"/>
                  <a:ext cx="1456920" cy="7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8">
              <p14:nvContentPartPr>
                <p14:cNvPr id="140" name="Input penna 139">
                  <a:extLst>
                    <a:ext uri="{FF2B5EF4-FFF2-40B4-BE49-F238E27FC236}">
                      <a16:creationId xmlns:a16="http://schemas.microsoft.com/office/drawing/2014/main" id="{9D4D760C-B485-3166-F459-B2F024D5C0AD}"/>
                    </a:ext>
                  </a:extLst>
                </p14:cNvPr>
                <p14:cNvContentPartPr/>
                <p14:nvPr/>
              </p14:nvContentPartPr>
              <p14:xfrm>
                <a:off x="9285888" y="1546565"/>
                <a:ext cx="122040" cy="119880"/>
              </p14:xfrm>
            </p:contentPart>
          </mc:Choice>
          <mc:Fallback>
            <p:pic>
              <p:nvPicPr>
                <p:cNvPr id="140" name="Input penna 139">
                  <a:extLst>
                    <a:ext uri="{FF2B5EF4-FFF2-40B4-BE49-F238E27FC236}">
                      <a16:creationId xmlns:a16="http://schemas.microsoft.com/office/drawing/2014/main" id="{9D4D760C-B485-3166-F459-B2F024D5C0AD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9275088" y="1535765"/>
                  <a:ext cx="14328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0">
              <p14:nvContentPartPr>
                <p14:cNvPr id="141" name="Input penna 140">
                  <a:extLst>
                    <a:ext uri="{FF2B5EF4-FFF2-40B4-BE49-F238E27FC236}">
                      <a16:creationId xmlns:a16="http://schemas.microsoft.com/office/drawing/2014/main" id="{A3F8365C-2D8D-F781-71E2-3E0A990A6B15}"/>
                    </a:ext>
                  </a:extLst>
                </p14:cNvPr>
                <p14:cNvContentPartPr/>
                <p14:nvPr/>
              </p14:nvContentPartPr>
              <p14:xfrm>
                <a:off x="9430608" y="1587965"/>
                <a:ext cx="94680" cy="105840"/>
              </p14:xfrm>
            </p:contentPart>
          </mc:Choice>
          <mc:Fallback>
            <p:pic>
              <p:nvPicPr>
                <p:cNvPr id="141" name="Input penna 140">
                  <a:extLst>
                    <a:ext uri="{FF2B5EF4-FFF2-40B4-BE49-F238E27FC236}">
                      <a16:creationId xmlns:a16="http://schemas.microsoft.com/office/drawing/2014/main" id="{A3F8365C-2D8D-F781-71E2-3E0A990A6B15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9419808" y="1577165"/>
                  <a:ext cx="11592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2">
              <p14:nvContentPartPr>
                <p14:cNvPr id="142" name="Input penna 141">
                  <a:extLst>
                    <a:ext uri="{FF2B5EF4-FFF2-40B4-BE49-F238E27FC236}">
                      <a16:creationId xmlns:a16="http://schemas.microsoft.com/office/drawing/2014/main" id="{A4348FA3-9BFF-416C-8F2B-A40E35F609DF}"/>
                    </a:ext>
                  </a:extLst>
                </p14:cNvPr>
                <p14:cNvContentPartPr/>
                <p14:nvPr/>
              </p14:nvContentPartPr>
              <p14:xfrm>
                <a:off x="9552288" y="1575005"/>
                <a:ext cx="75240" cy="114480"/>
              </p14:xfrm>
            </p:contentPart>
          </mc:Choice>
          <mc:Fallback>
            <p:pic>
              <p:nvPicPr>
                <p:cNvPr id="142" name="Input penna 141">
                  <a:extLst>
                    <a:ext uri="{FF2B5EF4-FFF2-40B4-BE49-F238E27FC236}">
                      <a16:creationId xmlns:a16="http://schemas.microsoft.com/office/drawing/2014/main" id="{A4348FA3-9BFF-416C-8F2B-A40E35F609DF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9541848" y="1564565"/>
                  <a:ext cx="96480" cy="13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4">
              <p14:nvContentPartPr>
                <p14:cNvPr id="143" name="Input penna 142">
                  <a:extLst>
                    <a:ext uri="{FF2B5EF4-FFF2-40B4-BE49-F238E27FC236}">
                      <a16:creationId xmlns:a16="http://schemas.microsoft.com/office/drawing/2014/main" id="{9B3B8116-C98D-8008-1952-9E475BE03851}"/>
                    </a:ext>
                  </a:extLst>
                </p14:cNvPr>
                <p14:cNvContentPartPr/>
                <p14:nvPr/>
              </p14:nvContentPartPr>
              <p14:xfrm>
                <a:off x="9633288" y="1582925"/>
                <a:ext cx="77040" cy="109440"/>
              </p14:xfrm>
            </p:contentPart>
          </mc:Choice>
          <mc:Fallback>
            <p:pic>
              <p:nvPicPr>
                <p:cNvPr id="143" name="Input penna 142">
                  <a:extLst>
                    <a:ext uri="{FF2B5EF4-FFF2-40B4-BE49-F238E27FC236}">
                      <a16:creationId xmlns:a16="http://schemas.microsoft.com/office/drawing/2014/main" id="{9B3B8116-C98D-8008-1952-9E475BE03851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9622488" y="1572485"/>
                  <a:ext cx="9828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6">
              <p14:nvContentPartPr>
                <p14:cNvPr id="144" name="Input penna 143">
                  <a:extLst>
                    <a:ext uri="{FF2B5EF4-FFF2-40B4-BE49-F238E27FC236}">
                      <a16:creationId xmlns:a16="http://schemas.microsoft.com/office/drawing/2014/main" id="{22F3C59B-18E0-AD18-1AE6-B9BDB0C04828}"/>
                    </a:ext>
                  </a:extLst>
                </p14:cNvPr>
                <p14:cNvContentPartPr/>
                <p14:nvPr/>
              </p14:nvContentPartPr>
              <p14:xfrm>
                <a:off x="9736968" y="1624325"/>
                <a:ext cx="16200" cy="60120"/>
              </p14:xfrm>
            </p:contentPart>
          </mc:Choice>
          <mc:Fallback>
            <p:pic>
              <p:nvPicPr>
                <p:cNvPr id="144" name="Input penna 143">
                  <a:extLst>
                    <a:ext uri="{FF2B5EF4-FFF2-40B4-BE49-F238E27FC236}">
                      <a16:creationId xmlns:a16="http://schemas.microsoft.com/office/drawing/2014/main" id="{22F3C59B-18E0-AD18-1AE6-B9BDB0C04828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9726168" y="1613885"/>
                  <a:ext cx="37440" cy="8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8">
              <p14:nvContentPartPr>
                <p14:cNvPr id="145" name="Input penna 144">
                  <a:extLst>
                    <a:ext uri="{FF2B5EF4-FFF2-40B4-BE49-F238E27FC236}">
                      <a16:creationId xmlns:a16="http://schemas.microsoft.com/office/drawing/2014/main" id="{1AF30AC9-B3DD-FA40-D945-B4DDE39B7FFD}"/>
                    </a:ext>
                  </a:extLst>
                </p14:cNvPr>
                <p14:cNvContentPartPr/>
                <p14:nvPr/>
              </p14:nvContentPartPr>
              <p14:xfrm>
                <a:off x="9785928" y="1573925"/>
                <a:ext cx="78120" cy="115200"/>
              </p14:xfrm>
            </p:contentPart>
          </mc:Choice>
          <mc:Fallback>
            <p:pic>
              <p:nvPicPr>
                <p:cNvPr id="145" name="Input penna 144">
                  <a:extLst>
                    <a:ext uri="{FF2B5EF4-FFF2-40B4-BE49-F238E27FC236}">
                      <a16:creationId xmlns:a16="http://schemas.microsoft.com/office/drawing/2014/main" id="{1AF30AC9-B3DD-FA40-D945-B4DDE39B7FFD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9775488" y="1563485"/>
                  <a:ext cx="99360" cy="13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0">
              <p14:nvContentPartPr>
                <p14:cNvPr id="146" name="Input penna 145">
                  <a:extLst>
                    <a:ext uri="{FF2B5EF4-FFF2-40B4-BE49-F238E27FC236}">
                      <a16:creationId xmlns:a16="http://schemas.microsoft.com/office/drawing/2014/main" id="{9354A0A3-D1FC-9221-18E2-A9A8B4F1CEB3}"/>
                    </a:ext>
                  </a:extLst>
                </p14:cNvPr>
                <p14:cNvContentPartPr/>
                <p14:nvPr/>
              </p14:nvContentPartPr>
              <p14:xfrm>
                <a:off x="9959808" y="1488605"/>
                <a:ext cx="48960" cy="193680"/>
              </p14:xfrm>
            </p:contentPart>
          </mc:Choice>
          <mc:Fallback>
            <p:pic>
              <p:nvPicPr>
                <p:cNvPr id="146" name="Input penna 145">
                  <a:extLst>
                    <a:ext uri="{FF2B5EF4-FFF2-40B4-BE49-F238E27FC236}">
                      <a16:creationId xmlns:a16="http://schemas.microsoft.com/office/drawing/2014/main" id="{9354A0A3-D1FC-9221-18E2-A9A8B4F1CEB3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9949368" y="1477805"/>
                  <a:ext cx="70200" cy="21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2">
              <p14:nvContentPartPr>
                <p14:cNvPr id="157" name="Input penna 156">
                  <a:extLst>
                    <a:ext uri="{FF2B5EF4-FFF2-40B4-BE49-F238E27FC236}">
                      <a16:creationId xmlns:a16="http://schemas.microsoft.com/office/drawing/2014/main" id="{E7161892-61F8-638E-0A5B-310BA38A7021}"/>
                    </a:ext>
                  </a:extLst>
                </p14:cNvPr>
                <p14:cNvContentPartPr/>
                <p14:nvPr/>
              </p14:nvContentPartPr>
              <p14:xfrm>
                <a:off x="10007714" y="1593687"/>
                <a:ext cx="110520" cy="111600"/>
              </p14:xfrm>
            </p:contentPart>
          </mc:Choice>
          <mc:Fallback>
            <p:pic>
              <p:nvPicPr>
                <p:cNvPr id="157" name="Input penna 156">
                  <a:extLst>
                    <a:ext uri="{FF2B5EF4-FFF2-40B4-BE49-F238E27FC236}">
                      <a16:creationId xmlns:a16="http://schemas.microsoft.com/office/drawing/2014/main" id="{E7161892-61F8-638E-0A5B-310BA38A7021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9997274" y="1582887"/>
                  <a:ext cx="131760" cy="132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8" name="Gruppo 167">
            <a:extLst>
              <a:ext uri="{FF2B5EF4-FFF2-40B4-BE49-F238E27FC236}">
                <a16:creationId xmlns:a16="http://schemas.microsoft.com/office/drawing/2014/main" id="{9D08AAE4-BD63-6633-ED0A-F3E0D3418B4F}"/>
              </a:ext>
            </a:extLst>
          </p:cNvPr>
          <p:cNvGrpSpPr/>
          <p:nvPr/>
        </p:nvGrpSpPr>
        <p:grpSpPr>
          <a:xfrm>
            <a:off x="6302446" y="4125736"/>
            <a:ext cx="534600" cy="202320"/>
            <a:chOff x="6302446" y="4125736"/>
            <a:chExt cx="534600" cy="202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54">
              <p14:nvContentPartPr>
                <p14:cNvPr id="160" name="Input penna 159">
                  <a:extLst>
                    <a:ext uri="{FF2B5EF4-FFF2-40B4-BE49-F238E27FC236}">
                      <a16:creationId xmlns:a16="http://schemas.microsoft.com/office/drawing/2014/main" id="{62314A79-82CB-DCC3-D856-0B82A17B307E}"/>
                    </a:ext>
                  </a:extLst>
                </p14:cNvPr>
                <p14:cNvContentPartPr/>
                <p14:nvPr/>
              </p14:nvContentPartPr>
              <p14:xfrm>
                <a:off x="6326926" y="4163176"/>
                <a:ext cx="93600" cy="118080"/>
              </p14:xfrm>
            </p:contentPart>
          </mc:Choice>
          <mc:Fallback>
            <p:pic>
              <p:nvPicPr>
                <p:cNvPr id="160" name="Input penna 159">
                  <a:extLst>
                    <a:ext uri="{FF2B5EF4-FFF2-40B4-BE49-F238E27FC236}">
                      <a16:creationId xmlns:a16="http://schemas.microsoft.com/office/drawing/2014/main" id="{62314A79-82CB-DCC3-D856-0B82A17B307E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6316486" y="4152376"/>
                  <a:ext cx="114840" cy="13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6">
              <p14:nvContentPartPr>
                <p14:cNvPr id="161" name="Input penna 160">
                  <a:extLst>
                    <a:ext uri="{FF2B5EF4-FFF2-40B4-BE49-F238E27FC236}">
                      <a16:creationId xmlns:a16="http://schemas.microsoft.com/office/drawing/2014/main" id="{B37B453E-98AA-A990-D651-3C05C970B968}"/>
                    </a:ext>
                  </a:extLst>
                </p14:cNvPr>
                <p14:cNvContentPartPr/>
                <p14:nvPr/>
              </p14:nvContentPartPr>
              <p14:xfrm>
                <a:off x="6302446" y="4295296"/>
                <a:ext cx="108000" cy="32760"/>
              </p14:xfrm>
            </p:contentPart>
          </mc:Choice>
          <mc:Fallback>
            <p:pic>
              <p:nvPicPr>
                <p:cNvPr id="161" name="Input penna 160">
                  <a:extLst>
                    <a:ext uri="{FF2B5EF4-FFF2-40B4-BE49-F238E27FC236}">
                      <a16:creationId xmlns:a16="http://schemas.microsoft.com/office/drawing/2014/main" id="{B37B453E-98AA-A990-D651-3C05C970B968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6291646" y="4284856"/>
                  <a:ext cx="12924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8">
              <p14:nvContentPartPr>
                <p14:cNvPr id="162" name="Input penna 161">
                  <a:extLst>
                    <a:ext uri="{FF2B5EF4-FFF2-40B4-BE49-F238E27FC236}">
                      <a16:creationId xmlns:a16="http://schemas.microsoft.com/office/drawing/2014/main" id="{89A89AC6-E9A3-EDDD-5C55-1101943257D9}"/>
                    </a:ext>
                  </a:extLst>
                </p14:cNvPr>
                <p14:cNvContentPartPr/>
                <p14:nvPr/>
              </p14:nvContentPartPr>
              <p14:xfrm>
                <a:off x="6454726" y="4141576"/>
                <a:ext cx="72360" cy="115560"/>
              </p14:xfrm>
            </p:contentPart>
          </mc:Choice>
          <mc:Fallback>
            <p:pic>
              <p:nvPicPr>
                <p:cNvPr id="162" name="Input penna 161">
                  <a:extLst>
                    <a:ext uri="{FF2B5EF4-FFF2-40B4-BE49-F238E27FC236}">
                      <a16:creationId xmlns:a16="http://schemas.microsoft.com/office/drawing/2014/main" id="{89A89AC6-E9A3-EDDD-5C55-1101943257D9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6443926" y="4131136"/>
                  <a:ext cx="9360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0">
              <p14:nvContentPartPr>
                <p14:cNvPr id="163" name="Input penna 162">
                  <a:extLst>
                    <a:ext uri="{FF2B5EF4-FFF2-40B4-BE49-F238E27FC236}">
                      <a16:creationId xmlns:a16="http://schemas.microsoft.com/office/drawing/2014/main" id="{F4ECEB52-F132-3774-7695-449DFE9C7C02}"/>
                    </a:ext>
                  </a:extLst>
                </p14:cNvPr>
                <p14:cNvContentPartPr/>
                <p14:nvPr/>
              </p14:nvContentPartPr>
              <p14:xfrm>
                <a:off x="6558766" y="4136896"/>
                <a:ext cx="24120" cy="122760"/>
              </p14:xfrm>
            </p:contentPart>
          </mc:Choice>
          <mc:Fallback>
            <p:pic>
              <p:nvPicPr>
                <p:cNvPr id="163" name="Input penna 162">
                  <a:extLst>
                    <a:ext uri="{FF2B5EF4-FFF2-40B4-BE49-F238E27FC236}">
                      <a16:creationId xmlns:a16="http://schemas.microsoft.com/office/drawing/2014/main" id="{F4ECEB52-F132-3774-7695-449DFE9C7C02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6548326" y="4126096"/>
                  <a:ext cx="4536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2">
              <p14:nvContentPartPr>
                <p14:cNvPr id="164" name="Input penna 163">
                  <a:extLst>
                    <a:ext uri="{FF2B5EF4-FFF2-40B4-BE49-F238E27FC236}">
                      <a16:creationId xmlns:a16="http://schemas.microsoft.com/office/drawing/2014/main" id="{B75C469B-8E86-0A6F-BB54-0FB036D47000}"/>
                    </a:ext>
                  </a:extLst>
                </p14:cNvPr>
                <p14:cNvContentPartPr/>
                <p14:nvPr/>
              </p14:nvContentPartPr>
              <p14:xfrm>
                <a:off x="6649486" y="4125736"/>
                <a:ext cx="113400" cy="102600"/>
              </p14:xfrm>
            </p:contentPart>
          </mc:Choice>
          <mc:Fallback>
            <p:pic>
              <p:nvPicPr>
                <p:cNvPr id="164" name="Input penna 163">
                  <a:extLst>
                    <a:ext uri="{FF2B5EF4-FFF2-40B4-BE49-F238E27FC236}">
                      <a16:creationId xmlns:a16="http://schemas.microsoft.com/office/drawing/2014/main" id="{B75C469B-8E86-0A6F-BB54-0FB036D47000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6639046" y="4115296"/>
                  <a:ext cx="134640" cy="12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4">
              <p14:nvContentPartPr>
                <p14:cNvPr id="165" name="Input penna 164">
                  <a:extLst>
                    <a:ext uri="{FF2B5EF4-FFF2-40B4-BE49-F238E27FC236}">
                      <a16:creationId xmlns:a16="http://schemas.microsoft.com/office/drawing/2014/main" id="{BA8DCFF2-FCCB-5731-E0CB-28F576936066}"/>
                    </a:ext>
                  </a:extLst>
                </p14:cNvPr>
                <p14:cNvContentPartPr/>
                <p14:nvPr/>
              </p14:nvContentPartPr>
              <p14:xfrm>
                <a:off x="6698806" y="4196656"/>
                <a:ext cx="18360" cy="88560"/>
              </p14:xfrm>
            </p:contentPart>
          </mc:Choice>
          <mc:Fallback>
            <p:pic>
              <p:nvPicPr>
                <p:cNvPr id="165" name="Input penna 164">
                  <a:extLst>
                    <a:ext uri="{FF2B5EF4-FFF2-40B4-BE49-F238E27FC236}">
                      <a16:creationId xmlns:a16="http://schemas.microsoft.com/office/drawing/2014/main" id="{BA8DCFF2-FCCB-5731-E0CB-28F576936066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6688366" y="4185856"/>
                  <a:ext cx="39600" cy="10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6">
              <p14:nvContentPartPr>
                <p14:cNvPr id="166" name="Input penna 165">
                  <a:extLst>
                    <a:ext uri="{FF2B5EF4-FFF2-40B4-BE49-F238E27FC236}">
                      <a16:creationId xmlns:a16="http://schemas.microsoft.com/office/drawing/2014/main" id="{C27EEB7C-0475-7748-EBBA-DD8F1934D557}"/>
                    </a:ext>
                  </a:extLst>
                </p14:cNvPr>
                <p14:cNvContentPartPr/>
                <p14:nvPr/>
              </p14:nvContentPartPr>
              <p14:xfrm>
                <a:off x="6627526" y="4249576"/>
                <a:ext cx="209520" cy="55080"/>
              </p14:xfrm>
            </p:contentPart>
          </mc:Choice>
          <mc:Fallback>
            <p:pic>
              <p:nvPicPr>
                <p:cNvPr id="166" name="Input penna 165">
                  <a:extLst>
                    <a:ext uri="{FF2B5EF4-FFF2-40B4-BE49-F238E27FC236}">
                      <a16:creationId xmlns:a16="http://schemas.microsoft.com/office/drawing/2014/main" id="{C27EEB7C-0475-7748-EBBA-DD8F1934D557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6616726" y="4239136"/>
                  <a:ext cx="230760" cy="76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4" name="Gruppo 183">
            <a:extLst>
              <a:ext uri="{FF2B5EF4-FFF2-40B4-BE49-F238E27FC236}">
                <a16:creationId xmlns:a16="http://schemas.microsoft.com/office/drawing/2014/main" id="{8148EC7C-DD12-7EBD-AAB4-10C6CC445B70}"/>
              </a:ext>
            </a:extLst>
          </p:cNvPr>
          <p:cNvGrpSpPr/>
          <p:nvPr/>
        </p:nvGrpSpPr>
        <p:grpSpPr>
          <a:xfrm>
            <a:off x="4696183" y="4700606"/>
            <a:ext cx="335520" cy="196200"/>
            <a:chOff x="4696183" y="4700606"/>
            <a:chExt cx="335520" cy="196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68">
              <p14:nvContentPartPr>
                <p14:cNvPr id="169" name="Input penna 168">
                  <a:extLst>
                    <a:ext uri="{FF2B5EF4-FFF2-40B4-BE49-F238E27FC236}">
                      <a16:creationId xmlns:a16="http://schemas.microsoft.com/office/drawing/2014/main" id="{DDD68DEF-50F9-CD32-902C-472B4EED83CF}"/>
                    </a:ext>
                  </a:extLst>
                </p14:cNvPr>
                <p14:cNvContentPartPr/>
                <p14:nvPr/>
              </p14:nvContentPartPr>
              <p14:xfrm>
                <a:off x="4724263" y="4705286"/>
                <a:ext cx="105120" cy="20520"/>
              </p14:xfrm>
            </p:contentPart>
          </mc:Choice>
          <mc:Fallback>
            <p:pic>
              <p:nvPicPr>
                <p:cNvPr id="169" name="Input penna 168">
                  <a:extLst>
                    <a:ext uri="{FF2B5EF4-FFF2-40B4-BE49-F238E27FC236}">
                      <a16:creationId xmlns:a16="http://schemas.microsoft.com/office/drawing/2014/main" id="{DDD68DEF-50F9-CD32-902C-472B4EED83CF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4713823" y="4694846"/>
                  <a:ext cx="12636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0">
              <p14:nvContentPartPr>
                <p14:cNvPr id="170" name="Input penna 169">
                  <a:extLst>
                    <a:ext uri="{FF2B5EF4-FFF2-40B4-BE49-F238E27FC236}">
                      <a16:creationId xmlns:a16="http://schemas.microsoft.com/office/drawing/2014/main" id="{EFC020B8-115F-2045-4ECF-3A541D5C3D1D}"/>
                    </a:ext>
                  </a:extLst>
                </p14:cNvPr>
                <p14:cNvContentPartPr/>
                <p14:nvPr/>
              </p14:nvContentPartPr>
              <p14:xfrm>
                <a:off x="4733263" y="4757126"/>
                <a:ext cx="56160" cy="7200"/>
              </p14:xfrm>
            </p:contentPart>
          </mc:Choice>
          <mc:Fallback>
            <p:pic>
              <p:nvPicPr>
                <p:cNvPr id="170" name="Input penna 169">
                  <a:extLst>
                    <a:ext uri="{FF2B5EF4-FFF2-40B4-BE49-F238E27FC236}">
                      <a16:creationId xmlns:a16="http://schemas.microsoft.com/office/drawing/2014/main" id="{EFC020B8-115F-2045-4ECF-3A541D5C3D1D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4722463" y="4746686"/>
                  <a:ext cx="7740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2">
              <p14:nvContentPartPr>
                <p14:cNvPr id="171" name="Input penna 170">
                  <a:extLst>
                    <a:ext uri="{FF2B5EF4-FFF2-40B4-BE49-F238E27FC236}">
                      <a16:creationId xmlns:a16="http://schemas.microsoft.com/office/drawing/2014/main" id="{B053BFF1-3788-6975-E9F7-D5979D30FC0A}"/>
                    </a:ext>
                  </a:extLst>
                </p14:cNvPr>
                <p14:cNvContentPartPr/>
                <p14:nvPr/>
              </p14:nvContentPartPr>
              <p14:xfrm>
                <a:off x="4696183" y="4801766"/>
                <a:ext cx="94680" cy="92880"/>
              </p14:xfrm>
            </p:contentPart>
          </mc:Choice>
          <mc:Fallback>
            <p:pic>
              <p:nvPicPr>
                <p:cNvPr id="171" name="Input penna 170">
                  <a:extLst>
                    <a:ext uri="{FF2B5EF4-FFF2-40B4-BE49-F238E27FC236}">
                      <a16:creationId xmlns:a16="http://schemas.microsoft.com/office/drawing/2014/main" id="{B053BFF1-3788-6975-E9F7-D5979D30FC0A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4685743" y="4790966"/>
                  <a:ext cx="11592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4">
              <p14:nvContentPartPr>
                <p14:cNvPr id="172" name="Input penna 171">
                  <a:extLst>
                    <a:ext uri="{FF2B5EF4-FFF2-40B4-BE49-F238E27FC236}">
                      <a16:creationId xmlns:a16="http://schemas.microsoft.com/office/drawing/2014/main" id="{19CF7647-FC87-B4FF-6404-5B84FFF52D6D}"/>
                    </a:ext>
                  </a:extLst>
                </p14:cNvPr>
                <p14:cNvContentPartPr/>
                <p14:nvPr/>
              </p14:nvContentPartPr>
              <p14:xfrm>
                <a:off x="4807063" y="4710326"/>
                <a:ext cx="38880" cy="184320"/>
              </p14:xfrm>
            </p:contentPart>
          </mc:Choice>
          <mc:Fallback>
            <p:pic>
              <p:nvPicPr>
                <p:cNvPr id="172" name="Input penna 171">
                  <a:extLst>
                    <a:ext uri="{FF2B5EF4-FFF2-40B4-BE49-F238E27FC236}">
                      <a16:creationId xmlns:a16="http://schemas.microsoft.com/office/drawing/2014/main" id="{19CF7647-FC87-B4FF-6404-5B84FFF52D6D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4796263" y="4699526"/>
                  <a:ext cx="60120" cy="20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6">
              <p14:nvContentPartPr>
                <p14:cNvPr id="173" name="Input penna 172">
                  <a:extLst>
                    <a:ext uri="{FF2B5EF4-FFF2-40B4-BE49-F238E27FC236}">
                      <a16:creationId xmlns:a16="http://schemas.microsoft.com/office/drawing/2014/main" id="{3A1319F4-34CA-2F8A-193B-B7C0671D78E7}"/>
                    </a:ext>
                  </a:extLst>
                </p14:cNvPr>
                <p14:cNvContentPartPr/>
                <p14:nvPr/>
              </p14:nvContentPartPr>
              <p14:xfrm>
                <a:off x="4822903" y="4782326"/>
                <a:ext cx="65520" cy="5040"/>
              </p14:xfrm>
            </p:contentPart>
          </mc:Choice>
          <mc:Fallback>
            <p:pic>
              <p:nvPicPr>
                <p:cNvPr id="173" name="Input penna 172">
                  <a:extLst>
                    <a:ext uri="{FF2B5EF4-FFF2-40B4-BE49-F238E27FC236}">
                      <a16:creationId xmlns:a16="http://schemas.microsoft.com/office/drawing/2014/main" id="{3A1319F4-34CA-2F8A-193B-B7C0671D78E7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4812103" y="4771526"/>
                  <a:ext cx="86760" cy="2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8">
              <p14:nvContentPartPr>
                <p14:cNvPr id="174" name="Input penna 173">
                  <a:extLst>
                    <a:ext uri="{FF2B5EF4-FFF2-40B4-BE49-F238E27FC236}">
                      <a16:creationId xmlns:a16="http://schemas.microsoft.com/office/drawing/2014/main" id="{1E243093-51D9-58C3-FCA5-0FBF648C0AAF}"/>
                    </a:ext>
                  </a:extLst>
                </p14:cNvPr>
                <p14:cNvContentPartPr/>
                <p14:nvPr/>
              </p14:nvContentPartPr>
              <p14:xfrm>
                <a:off x="4964023" y="4700606"/>
                <a:ext cx="67680" cy="120240"/>
              </p14:xfrm>
            </p:contentPart>
          </mc:Choice>
          <mc:Fallback>
            <p:pic>
              <p:nvPicPr>
                <p:cNvPr id="174" name="Input penna 173">
                  <a:extLst>
                    <a:ext uri="{FF2B5EF4-FFF2-40B4-BE49-F238E27FC236}">
                      <a16:creationId xmlns:a16="http://schemas.microsoft.com/office/drawing/2014/main" id="{1E243093-51D9-58C3-FCA5-0FBF648C0AAF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4953223" y="4689806"/>
                  <a:ext cx="8892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0">
              <p14:nvContentPartPr>
                <p14:cNvPr id="175" name="Input penna 174">
                  <a:extLst>
                    <a:ext uri="{FF2B5EF4-FFF2-40B4-BE49-F238E27FC236}">
                      <a16:creationId xmlns:a16="http://schemas.microsoft.com/office/drawing/2014/main" id="{9EAF6FAB-78B0-7DDC-40AD-8625C02D2F85}"/>
                    </a:ext>
                  </a:extLst>
                </p14:cNvPr>
                <p14:cNvContentPartPr/>
                <p14:nvPr/>
              </p14:nvContentPartPr>
              <p14:xfrm>
                <a:off x="4971943" y="4794566"/>
                <a:ext cx="20160" cy="72720"/>
              </p14:xfrm>
            </p:contentPart>
          </mc:Choice>
          <mc:Fallback>
            <p:pic>
              <p:nvPicPr>
                <p:cNvPr id="175" name="Input penna 174">
                  <a:extLst>
                    <a:ext uri="{FF2B5EF4-FFF2-40B4-BE49-F238E27FC236}">
                      <a16:creationId xmlns:a16="http://schemas.microsoft.com/office/drawing/2014/main" id="{9EAF6FAB-78B0-7DDC-40AD-8625C02D2F85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4961503" y="4783766"/>
                  <a:ext cx="41400" cy="9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2">
              <p14:nvContentPartPr>
                <p14:cNvPr id="176" name="Input penna 175">
                  <a:extLst>
                    <a:ext uri="{FF2B5EF4-FFF2-40B4-BE49-F238E27FC236}">
                      <a16:creationId xmlns:a16="http://schemas.microsoft.com/office/drawing/2014/main" id="{D655430C-673D-3613-E315-F6E866B40469}"/>
                    </a:ext>
                  </a:extLst>
                </p14:cNvPr>
                <p14:cNvContentPartPr/>
                <p14:nvPr/>
              </p14:nvContentPartPr>
              <p14:xfrm>
                <a:off x="4886983" y="4865846"/>
                <a:ext cx="120240" cy="30960"/>
              </p14:xfrm>
            </p:contentPart>
          </mc:Choice>
          <mc:Fallback>
            <p:pic>
              <p:nvPicPr>
                <p:cNvPr id="176" name="Input penna 175">
                  <a:extLst>
                    <a:ext uri="{FF2B5EF4-FFF2-40B4-BE49-F238E27FC236}">
                      <a16:creationId xmlns:a16="http://schemas.microsoft.com/office/drawing/2014/main" id="{D655430C-673D-3613-E315-F6E866B40469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4876543" y="4855046"/>
                  <a:ext cx="141480" cy="52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2" name="Gruppo 181">
            <a:extLst>
              <a:ext uri="{FF2B5EF4-FFF2-40B4-BE49-F238E27FC236}">
                <a16:creationId xmlns:a16="http://schemas.microsoft.com/office/drawing/2014/main" id="{6AF95085-C703-35DB-36B9-667A22E1459A}"/>
              </a:ext>
            </a:extLst>
          </p:cNvPr>
          <p:cNvGrpSpPr/>
          <p:nvPr/>
        </p:nvGrpSpPr>
        <p:grpSpPr>
          <a:xfrm>
            <a:off x="4702663" y="5139446"/>
            <a:ext cx="307800" cy="390240"/>
            <a:chOff x="4702663" y="5139446"/>
            <a:chExt cx="307800" cy="390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84">
              <p14:nvContentPartPr>
                <p14:cNvPr id="177" name="Input penna 176">
                  <a:extLst>
                    <a:ext uri="{FF2B5EF4-FFF2-40B4-BE49-F238E27FC236}">
                      <a16:creationId xmlns:a16="http://schemas.microsoft.com/office/drawing/2014/main" id="{80FF8AB8-E91F-A6BE-2071-13D0ED16D21F}"/>
                    </a:ext>
                  </a:extLst>
                </p14:cNvPr>
                <p14:cNvContentPartPr/>
                <p14:nvPr/>
              </p14:nvContentPartPr>
              <p14:xfrm>
                <a:off x="4702663" y="5139446"/>
                <a:ext cx="149040" cy="181800"/>
              </p14:xfrm>
            </p:contentPart>
          </mc:Choice>
          <mc:Fallback>
            <p:pic>
              <p:nvPicPr>
                <p:cNvPr id="177" name="Input penna 176">
                  <a:extLst>
                    <a:ext uri="{FF2B5EF4-FFF2-40B4-BE49-F238E27FC236}">
                      <a16:creationId xmlns:a16="http://schemas.microsoft.com/office/drawing/2014/main" id="{80FF8AB8-E91F-A6BE-2071-13D0ED16D21F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4692223" y="5128646"/>
                  <a:ext cx="17028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6">
              <p14:nvContentPartPr>
                <p14:cNvPr id="178" name="Input penna 177">
                  <a:extLst>
                    <a:ext uri="{FF2B5EF4-FFF2-40B4-BE49-F238E27FC236}">
                      <a16:creationId xmlns:a16="http://schemas.microsoft.com/office/drawing/2014/main" id="{5E79B15F-7867-5D95-733A-31B3ADB6E88F}"/>
                    </a:ext>
                  </a:extLst>
                </p14:cNvPr>
                <p14:cNvContentPartPr/>
                <p14:nvPr/>
              </p14:nvContentPartPr>
              <p14:xfrm>
                <a:off x="4920463" y="5150246"/>
                <a:ext cx="12600" cy="139320"/>
              </p14:xfrm>
            </p:contentPart>
          </mc:Choice>
          <mc:Fallback>
            <p:pic>
              <p:nvPicPr>
                <p:cNvPr id="178" name="Input penna 177">
                  <a:extLst>
                    <a:ext uri="{FF2B5EF4-FFF2-40B4-BE49-F238E27FC236}">
                      <a16:creationId xmlns:a16="http://schemas.microsoft.com/office/drawing/2014/main" id="{5E79B15F-7867-5D95-733A-31B3ADB6E88F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4910023" y="5139806"/>
                  <a:ext cx="33840" cy="16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8">
              <p14:nvContentPartPr>
                <p14:cNvPr id="179" name="Input penna 178">
                  <a:extLst>
                    <a:ext uri="{FF2B5EF4-FFF2-40B4-BE49-F238E27FC236}">
                      <a16:creationId xmlns:a16="http://schemas.microsoft.com/office/drawing/2014/main" id="{27F25D52-1A5A-F667-69BB-DA22965B6E03}"/>
                    </a:ext>
                  </a:extLst>
                </p14:cNvPr>
                <p14:cNvContentPartPr/>
                <p14:nvPr/>
              </p14:nvContentPartPr>
              <p14:xfrm>
                <a:off x="4928023" y="5222606"/>
                <a:ext cx="82440" cy="20880"/>
              </p14:xfrm>
            </p:contentPart>
          </mc:Choice>
          <mc:Fallback>
            <p:pic>
              <p:nvPicPr>
                <p:cNvPr id="179" name="Input penna 178">
                  <a:extLst>
                    <a:ext uri="{FF2B5EF4-FFF2-40B4-BE49-F238E27FC236}">
                      <a16:creationId xmlns:a16="http://schemas.microsoft.com/office/drawing/2014/main" id="{27F25D52-1A5A-F667-69BB-DA22965B6E03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4917583" y="5211806"/>
                  <a:ext cx="10368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0">
              <p14:nvContentPartPr>
                <p14:cNvPr id="180" name="Input penna 179">
                  <a:extLst>
                    <a:ext uri="{FF2B5EF4-FFF2-40B4-BE49-F238E27FC236}">
                      <a16:creationId xmlns:a16="http://schemas.microsoft.com/office/drawing/2014/main" id="{3B7AF4B8-6AFC-A215-757D-E16BC28727C0}"/>
                    </a:ext>
                  </a:extLst>
                </p14:cNvPr>
                <p14:cNvContentPartPr/>
                <p14:nvPr/>
              </p14:nvContentPartPr>
              <p14:xfrm>
                <a:off x="4786903" y="5360486"/>
                <a:ext cx="193320" cy="169200"/>
              </p14:xfrm>
            </p:contentPart>
          </mc:Choice>
          <mc:Fallback>
            <p:pic>
              <p:nvPicPr>
                <p:cNvPr id="180" name="Input penna 179">
                  <a:extLst>
                    <a:ext uri="{FF2B5EF4-FFF2-40B4-BE49-F238E27FC236}">
                      <a16:creationId xmlns:a16="http://schemas.microsoft.com/office/drawing/2014/main" id="{3B7AF4B8-6AFC-A215-757D-E16BC28727C0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4776463" y="5350046"/>
                  <a:ext cx="214560" cy="190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6" name="Gruppo 195">
            <a:extLst>
              <a:ext uri="{FF2B5EF4-FFF2-40B4-BE49-F238E27FC236}">
                <a16:creationId xmlns:a16="http://schemas.microsoft.com/office/drawing/2014/main" id="{362EE72E-E8DF-A336-D3A4-956A3F316F5A}"/>
              </a:ext>
            </a:extLst>
          </p:cNvPr>
          <p:cNvGrpSpPr/>
          <p:nvPr/>
        </p:nvGrpSpPr>
        <p:grpSpPr>
          <a:xfrm>
            <a:off x="2717263" y="4766486"/>
            <a:ext cx="928800" cy="536760"/>
            <a:chOff x="2717263" y="4766486"/>
            <a:chExt cx="928800" cy="536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92">
              <p14:nvContentPartPr>
                <p14:cNvPr id="191" name="Input penna 190">
                  <a:extLst>
                    <a:ext uri="{FF2B5EF4-FFF2-40B4-BE49-F238E27FC236}">
                      <a16:creationId xmlns:a16="http://schemas.microsoft.com/office/drawing/2014/main" id="{225EEC7C-09DA-1D36-BD5C-6446AFE1D446}"/>
                    </a:ext>
                  </a:extLst>
                </p14:cNvPr>
                <p14:cNvContentPartPr/>
                <p14:nvPr/>
              </p14:nvContentPartPr>
              <p14:xfrm>
                <a:off x="2860903" y="4804286"/>
                <a:ext cx="39600" cy="498960"/>
              </p14:xfrm>
            </p:contentPart>
          </mc:Choice>
          <mc:Fallback>
            <p:pic>
              <p:nvPicPr>
                <p:cNvPr id="191" name="Input penna 190">
                  <a:extLst>
                    <a:ext uri="{FF2B5EF4-FFF2-40B4-BE49-F238E27FC236}">
                      <a16:creationId xmlns:a16="http://schemas.microsoft.com/office/drawing/2014/main" id="{225EEC7C-09DA-1D36-BD5C-6446AFE1D446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2850103" y="4793486"/>
                  <a:ext cx="60840" cy="52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4">
              <p14:nvContentPartPr>
                <p14:cNvPr id="192" name="Input penna 191">
                  <a:extLst>
                    <a:ext uri="{FF2B5EF4-FFF2-40B4-BE49-F238E27FC236}">
                      <a16:creationId xmlns:a16="http://schemas.microsoft.com/office/drawing/2014/main" id="{47F90861-840A-171C-EA9B-298FD12D8D85}"/>
                    </a:ext>
                  </a:extLst>
                </p14:cNvPr>
                <p14:cNvContentPartPr/>
                <p14:nvPr/>
              </p14:nvContentPartPr>
              <p14:xfrm>
                <a:off x="2717263" y="4940726"/>
                <a:ext cx="174240" cy="234360"/>
              </p14:xfrm>
            </p:contentPart>
          </mc:Choice>
          <mc:Fallback>
            <p:pic>
              <p:nvPicPr>
                <p:cNvPr id="192" name="Input penna 191">
                  <a:extLst>
                    <a:ext uri="{FF2B5EF4-FFF2-40B4-BE49-F238E27FC236}">
                      <a16:creationId xmlns:a16="http://schemas.microsoft.com/office/drawing/2014/main" id="{47F90861-840A-171C-EA9B-298FD12D8D85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2706823" y="4929926"/>
                  <a:ext cx="195480" cy="25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6">
              <p14:nvContentPartPr>
                <p14:cNvPr id="193" name="Input penna 192">
                  <a:extLst>
                    <a:ext uri="{FF2B5EF4-FFF2-40B4-BE49-F238E27FC236}">
                      <a16:creationId xmlns:a16="http://schemas.microsoft.com/office/drawing/2014/main" id="{7CB9E200-07D9-82CB-90D7-0277DC0B56C2}"/>
                    </a:ext>
                  </a:extLst>
                </p14:cNvPr>
                <p14:cNvContentPartPr/>
                <p14:nvPr/>
              </p14:nvContentPartPr>
              <p14:xfrm>
                <a:off x="2965663" y="4766486"/>
                <a:ext cx="163800" cy="182880"/>
              </p14:xfrm>
            </p:contentPart>
          </mc:Choice>
          <mc:Fallback>
            <p:pic>
              <p:nvPicPr>
                <p:cNvPr id="193" name="Input penna 192">
                  <a:extLst>
                    <a:ext uri="{FF2B5EF4-FFF2-40B4-BE49-F238E27FC236}">
                      <a16:creationId xmlns:a16="http://schemas.microsoft.com/office/drawing/2014/main" id="{7CB9E200-07D9-82CB-90D7-0277DC0B56C2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2954863" y="4756046"/>
                  <a:ext cx="18504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8">
              <p14:nvContentPartPr>
                <p14:cNvPr id="194" name="Input penna 193">
                  <a:extLst>
                    <a:ext uri="{FF2B5EF4-FFF2-40B4-BE49-F238E27FC236}">
                      <a16:creationId xmlns:a16="http://schemas.microsoft.com/office/drawing/2014/main" id="{EB3E6178-B154-29B0-8D94-2ACADD610582}"/>
                    </a:ext>
                  </a:extLst>
                </p14:cNvPr>
                <p14:cNvContentPartPr/>
                <p14:nvPr/>
              </p14:nvContentPartPr>
              <p14:xfrm>
                <a:off x="2849743" y="4979246"/>
                <a:ext cx="796320" cy="262080"/>
              </p14:xfrm>
            </p:contentPart>
          </mc:Choice>
          <mc:Fallback>
            <p:pic>
              <p:nvPicPr>
                <p:cNvPr id="194" name="Input penna 193">
                  <a:extLst>
                    <a:ext uri="{FF2B5EF4-FFF2-40B4-BE49-F238E27FC236}">
                      <a16:creationId xmlns:a16="http://schemas.microsoft.com/office/drawing/2014/main" id="{EB3E6178-B154-29B0-8D94-2ACADD610582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2838943" y="4968446"/>
                  <a:ext cx="817560" cy="283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9" name="Gruppo 198">
            <a:extLst>
              <a:ext uri="{FF2B5EF4-FFF2-40B4-BE49-F238E27FC236}">
                <a16:creationId xmlns:a16="http://schemas.microsoft.com/office/drawing/2014/main" id="{AAB2EFB4-A786-94B2-EE8A-AC0311DABFD1}"/>
              </a:ext>
            </a:extLst>
          </p:cNvPr>
          <p:cNvGrpSpPr/>
          <p:nvPr/>
        </p:nvGrpSpPr>
        <p:grpSpPr>
          <a:xfrm>
            <a:off x="2413423" y="3850646"/>
            <a:ext cx="786960" cy="688320"/>
            <a:chOff x="2413423" y="3850646"/>
            <a:chExt cx="786960" cy="688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00">
              <p14:nvContentPartPr>
                <p14:cNvPr id="185" name="Input penna 184">
                  <a:extLst>
                    <a:ext uri="{FF2B5EF4-FFF2-40B4-BE49-F238E27FC236}">
                      <a16:creationId xmlns:a16="http://schemas.microsoft.com/office/drawing/2014/main" id="{C167966B-B9BE-7358-677F-9DDC7B176940}"/>
                    </a:ext>
                  </a:extLst>
                </p14:cNvPr>
                <p14:cNvContentPartPr/>
                <p14:nvPr/>
              </p14:nvContentPartPr>
              <p14:xfrm>
                <a:off x="2613223" y="3998606"/>
                <a:ext cx="169920" cy="260640"/>
              </p14:xfrm>
            </p:contentPart>
          </mc:Choice>
          <mc:Fallback>
            <p:pic>
              <p:nvPicPr>
                <p:cNvPr id="185" name="Input penna 184">
                  <a:extLst>
                    <a:ext uri="{FF2B5EF4-FFF2-40B4-BE49-F238E27FC236}">
                      <a16:creationId xmlns:a16="http://schemas.microsoft.com/office/drawing/2014/main" id="{C167966B-B9BE-7358-677F-9DDC7B176940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2602783" y="3987806"/>
                  <a:ext cx="191160" cy="28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2">
              <p14:nvContentPartPr>
                <p14:cNvPr id="186" name="Input penna 185">
                  <a:extLst>
                    <a:ext uri="{FF2B5EF4-FFF2-40B4-BE49-F238E27FC236}">
                      <a16:creationId xmlns:a16="http://schemas.microsoft.com/office/drawing/2014/main" id="{4B7ED0FD-D545-39EA-CD66-A18627D15838}"/>
                    </a:ext>
                  </a:extLst>
                </p14:cNvPr>
                <p14:cNvContentPartPr/>
                <p14:nvPr/>
              </p14:nvContentPartPr>
              <p14:xfrm>
                <a:off x="2674423" y="4121006"/>
                <a:ext cx="132840" cy="104040"/>
              </p14:xfrm>
            </p:contentPart>
          </mc:Choice>
          <mc:Fallback>
            <p:pic>
              <p:nvPicPr>
                <p:cNvPr id="186" name="Input penna 185">
                  <a:extLst>
                    <a:ext uri="{FF2B5EF4-FFF2-40B4-BE49-F238E27FC236}">
                      <a16:creationId xmlns:a16="http://schemas.microsoft.com/office/drawing/2014/main" id="{4B7ED0FD-D545-39EA-CD66-A18627D15838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2663983" y="4110566"/>
                  <a:ext cx="154080" cy="12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4">
              <p14:nvContentPartPr>
                <p14:cNvPr id="187" name="Input penna 186">
                  <a:extLst>
                    <a:ext uri="{FF2B5EF4-FFF2-40B4-BE49-F238E27FC236}">
                      <a16:creationId xmlns:a16="http://schemas.microsoft.com/office/drawing/2014/main" id="{07ABD76A-311E-4C05-C94C-5BCD2765A67D}"/>
                    </a:ext>
                  </a:extLst>
                </p14:cNvPr>
                <p14:cNvContentPartPr/>
                <p14:nvPr/>
              </p14:nvContentPartPr>
              <p14:xfrm>
                <a:off x="2559943" y="4286246"/>
                <a:ext cx="184680" cy="35640"/>
              </p14:xfrm>
            </p:contentPart>
          </mc:Choice>
          <mc:Fallback>
            <p:pic>
              <p:nvPicPr>
                <p:cNvPr id="187" name="Input penna 186">
                  <a:extLst>
                    <a:ext uri="{FF2B5EF4-FFF2-40B4-BE49-F238E27FC236}">
                      <a16:creationId xmlns:a16="http://schemas.microsoft.com/office/drawing/2014/main" id="{07ABD76A-311E-4C05-C94C-5BCD2765A67D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2549143" y="4275446"/>
                  <a:ext cx="20592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6">
              <p14:nvContentPartPr>
                <p14:cNvPr id="188" name="Input penna 187">
                  <a:extLst>
                    <a:ext uri="{FF2B5EF4-FFF2-40B4-BE49-F238E27FC236}">
                      <a16:creationId xmlns:a16="http://schemas.microsoft.com/office/drawing/2014/main" id="{5F8C58E1-5C8C-3972-7D69-54FC5FA0B64C}"/>
                    </a:ext>
                  </a:extLst>
                </p14:cNvPr>
                <p14:cNvContentPartPr/>
                <p14:nvPr/>
              </p14:nvContentPartPr>
              <p14:xfrm>
                <a:off x="2657143" y="4307486"/>
                <a:ext cx="42480" cy="180720"/>
              </p14:xfrm>
            </p:contentPart>
          </mc:Choice>
          <mc:Fallback>
            <p:pic>
              <p:nvPicPr>
                <p:cNvPr id="188" name="Input penna 187">
                  <a:extLst>
                    <a:ext uri="{FF2B5EF4-FFF2-40B4-BE49-F238E27FC236}">
                      <a16:creationId xmlns:a16="http://schemas.microsoft.com/office/drawing/2014/main" id="{5F8C58E1-5C8C-3972-7D69-54FC5FA0B64C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2646343" y="4296686"/>
                  <a:ext cx="6372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8">
              <p14:nvContentPartPr>
                <p14:cNvPr id="197" name="Input penna 196">
                  <a:extLst>
                    <a:ext uri="{FF2B5EF4-FFF2-40B4-BE49-F238E27FC236}">
                      <a16:creationId xmlns:a16="http://schemas.microsoft.com/office/drawing/2014/main" id="{12B14E6B-3AC7-3841-6924-0D786894ABBE}"/>
                    </a:ext>
                  </a:extLst>
                </p14:cNvPr>
                <p14:cNvContentPartPr/>
                <p14:nvPr/>
              </p14:nvContentPartPr>
              <p14:xfrm>
                <a:off x="2413423" y="3850646"/>
                <a:ext cx="786960" cy="688320"/>
              </p14:xfrm>
            </p:contentPart>
          </mc:Choice>
          <mc:Fallback>
            <p:pic>
              <p:nvPicPr>
                <p:cNvPr id="197" name="Input penna 196">
                  <a:extLst>
                    <a:ext uri="{FF2B5EF4-FFF2-40B4-BE49-F238E27FC236}">
                      <a16:creationId xmlns:a16="http://schemas.microsoft.com/office/drawing/2014/main" id="{12B14E6B-3AC7-3841-6924-0D786894ABBE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2402623" y="3840206"/>
                  <a:ext cx="808200" cy="709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2" name="Gruppo 211">
            <a:extLst>
              <a:ext uri="{FF2B5EF4-FFF2-40B4-BE49-F238E27FC236}">
                <a16:creationId xmlns:a16="http://schemas.microsoft.com/office/drawing/2014/main" id="{C21945C3-17B0-52DA-B77E-87795F3CA14D}"/>
              </a:ext>
            </a:extLst>
          </p:cNvPr>
          <p:cNvGrpSpPr/>
          <p:nvPr/>
        </p:nvGrpSpPr>
        <p:grpSpPr>
          <a:xfrm>
            <a:off x="7237783" y="4842086"/>
            <a:ext cx="453600" cy="402840"/>
            <a:chOff x="7237783" y="4842086"/>
            <a:chExt cx="453600" cy="402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10">
              <p14:nvContentPartPr>
                <p14:cNvPr id="200" name="Input penna 199">
                  <a:extLst>
                    <a:ext uri="{FF2B5EF4-FFF2-40B4-BE49-F238E27FC236}">
                      <a16:creationId xmlns:a16="http://schemas.microsoft.com/office/drawing/2014/main" id="{B63DA9CA-E25B-437F-904F-54262F8EBBD2}"/>
                    </a:ext>
                  </a:extLst>
                </p14:cNvPr>
                <p14:cNvContentPartPr/>
                <p14:nvPr/>
              </p14:nvContentPartPr>
              <p14:xfrm>
                <a:off x="7237783" y="4850366"/>
                <a:ext cx="142560" cy="225360"/>
              </p14:xfrm>
            </p:contentPart>
          </mc:Choice>
          <mc:Fallback>
            <p:pic>
              <p:nvPicPr>
                <p:cNvPr id="200" name="Input penna 199">
                  <a:extLst>
                    <a:ext uri="{FF2B5EF4-FFF2-40B4-BE49-F238E27FC236}">
                      <a16:creationId xmlns:a16="http://schemas.microsoft.com/office/drawing/2014/main" id="{B63DA9CA-E25B-437F-904F-54262F8EBBD2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7227343" y="4839926"/>
                  <a:ext cx="163800" cy="24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2">
              <p14:nvContentPartPr>
                <p14:cNvPr id="201" name="Input penna 200">
                  <a:extLst>
                    <a:ext uri="{FF2B5EF4-FFF2-40B4-BE49-F238E27FC236}">
                      <a16:creationId xmlns:a16="http://schemas.microsoft.com/office/drawing/2014/main" id="{CFDDC53A-081F-685C-BF94-7F82B22FD435}"/>
                    </a:ext>
                  </a:extLst>
                </p14:cNvPr>
                <p14:cNvContentPartPr/>
                <p14:nvPr/>
              </p14:nvContentPartPr>
              <p14:xfrm>
                <a:off x="7309783" y="4964846"/>
                <a:ext cx="77760" cy="90000"/>
              </p14:xfrm>
            </p:contentPart>
          </mc:Choice>
          <mc:Fallback>
            <p:pic>
              <p:nvPicPr>
                <p:cNvPr id="201" name="Input penna 200">
                  <a:extLst>
                    <a:ext uri="{FF2B5EF4-FFF2-40B4-BE49-F238E27FC236}">
                      <a16:creationId xmlns:a16="http://schemas.microsoft.com/office/drawing/2014/main" id="{CFDDC53A-081F-685C-BF94-7F82B22FD435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7299343" y="4954406"/>
                  <a:ext cx="99000" cy="11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4">
              <p14:nvContentPartPr>
                <p14:cNvPr id="202" name="Input penna 201">
                  <a:extLst>
                    <a:ext uri="{FF2B5EF4-FFF2-40B4-BE49-F238E27FC236}">
                      <a16:creationId xmlns:a16="http://schemas.microsoft.com/office/drawing/2014/main" id="{A3CC9F17-65B4-C89B-811E-1351823A5DF9}"/>
                    </a:ext>
                  </a:extLst>
                </p14:cNvPr>
                <p14:cNvContentPartPr/>
                <p14:nvPr/>
              </p14:nvContentPartPr>
              <p14:xfrm>
                <a:off x="7245703" y="5095526"/>
                <a:ext cx="115200" cy="13680"/>
              </p14:xfrm>
            </p:contentPart>
          </mc:Choice>
          <mc:Fallback>
            <p:pic>
              <p:nvPicPr>
                <p:cNvPr id="202" name="Input penna 201">
                  <a:extLst>
                    <a:ext uri="{FF2B5EF4-FFF2-40B4-BE49-F238E27FC236}">
                      <a16:creationId xmlns:a16="http://schemas.microsoft.com/office/drawing/2014/main" id="{A3CC9F17-65B4-C89B-811E-1351823A5DF9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7234903" y="5084726"/>
                  <a:ext cx="13644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6">
              <p14:nvContentPartPr>
                <p14:cNvPr id="203" name="Input penna 202">
                  <a:extLst>
                    <a:ext uri="{FF2B5EF4-FFF2-40B4-BE49-F238E27FC236}">
                      <a16:creationId xmlns:a16="http://schemas.microsoft.com/office/drawing/2014/main" id="{2DFBC2C9-8659-3C1C-AF2F-9D082FA954B8}"/>
                    </a:ext>
                  </a:extLst>
                </p14:cNvPr>
                <p14:cNvContentPartPr/>
                <p14:nvPr/>
              </p14:nvContentPartPr>
              <p14:xfrm>
                <a:off x="7297183" y="5120366"/>
                <a:ext cx="30960" cy="124560"/>
              </p14:xfrm>
            </p:contentPart>
          </mc:Choice>
          <mc:Fallback>
            <p:pic>
              <p:nvPicPr>
                <p:cNvPr id="203" name="Input penna 202">
                  <a:extLst>
                    <a:ext uri="{FF2B5EF4-FFF2-40B4-BE49-F238E27FC236}">
                      <a16:creationId xmlns:a16="http://schemas.microsoft.com/office/drawing/2014/main" id="{2DFBC2C9-8659-3C1C-AF2F-9D082FA954B8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7286383" y="5109926"/>
                  <a:ext cx="52200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8">
              <p14:nvContentPartPr>
                <p14:cNvPr id="204" name="Input penna 203">
                  <a:extLst>
                    <a:ext uri="{FF2B5EF4-FFF2-40B4-BE49-F238E27FC236}">
                      <a16:creationId xmlns:a16="http://schemas.microsoft.com/office/drawing/2014/main" id="{5A8A362B-3F13-B3C6-E20C-8B9F2C3FF495}"/>
                    </a:ext>
                  </a:extLst>
                </p14:cNvPr>
                <p14:cNvContentPartPr/>
                <p14:nvPr/>
              </p14:nvContentPartPr>
              <p14:xfrm>
                <a:off x="7457383" y="4937126"/>
                <a:ext cx="85320" cy="104400"/>
              </p14:xfrm>
            </p:contentPart>
          </mc:Choice>
          <mc:Fallback>
            <p:pic>
              <p:nvPicPr>
                <p:cNvPr id="204" name="Input penna 203">
                  <a:extLst>
                    <a:ext uri="{FF2B5EF4-FFF2-40B4-BE49-F238E27FC236}">
                      <a16:creationId xmlns:a16="http://schemas.microsoft.com/office/drawing/2014/main" id="{5A8A362B-3F13-B3C6-E20C-8B9F2C3FF495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7446943" y="4926326"/>
                  <a:ext cx="106560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0">
              <p14:nvContentPartPr>
                <p14:cNvPr id="205" name="Input penna 204">
                  <a:extLst>
                    <a:ext uri="{FF2B5EF4-FFF2-40B4-BE49-F238E27FC236}">
                      <a16:creationId xmlns:a16="http://schemas.microsoft.com/office/drawing/2014/main" id="{41D36691-842F-5DB4-A823-0443BEA3F50C}"/>
                    </a:ext>
                  </a:extLst>
                </p14:cNvPr>
                <p14:cNvContentPartPr/>
                <p14:nvPr/>
              </p14:nvContentPartPr>
              <p14:xfrm>
                <a:off x="7526503" y="4957646"/>
                <a:ext cx="360" cy="360"/>
              </p14:xfrm>
            </p:contentPart>
          </mc:Choice>
          <mc:Fallback>
            <p:pic>
              <p:nvPicPr>
                <p:cNvPr id="205" name="Input penna 204">
                  <a:extLst>
                    <a:ext uri="{FF2B5EF4-FFF2-40B4-BE49-F238E27FC236}">
                      <a16:creationId xmlns:a16="http://schemas.microsoft.com/office/drawing/2014/main" id="{41D36691-842F-5DB4-A823-0443BEA3F50C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7516063" y="4947206"/>
                  <a:ext cx="2160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2">
              <p14:nvContentPartPr>
                <p14:cNvPr id="206" name="Input penna 205">
                  <a:extLst>
                    <a:ext uri="{FF2B5EF4-FFF2-40B4-BE49-F238E27FC236}">
                      <a16:creationId xmlns:a16="http://schemas.microsoft.com/office/drawing/2014/main" id="{DE0E03AB-2BBF-6C03-1C70-3D3A966E20D7}"/>
                    </a:ext>
                  </a:extLst>
                </p14:cNvPr>
                <p14:cNvContentPartPr/>
                <p14:nvPr/>
              </p14:nvContentPartPr>
              <p14:xfrm>
                <a:off x="7526503" y="4957646"/>
                <a:ext cx="360" cy="360"/>
              </p14:xfrm>
            </p:contentPart>
          </mc:Choice>
          <mc:Fallback>
            <p:pic>
              <p:nvPicPr>
                <p:cNvPr id="206" name="Input penna 205">
                  <a:extLst>
                    <a:ext uri="{FF2B5EF4-FFF2-40B4-BE49-F238E27FC236}">
                      <a16:creationId xmlns:a16="http://schemas.microsoft.com/office/drawing/2014/main" id="{DE0E03AB-2BBF-6C03-1C70-3D3A966E20D7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7516063" y="4947206"/>
                  <a:ext cx="2160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3">
              <p14:nvContentPartPr>
                <p14:cNvPr id="207" name="Input penna 206">
                  <a:extLst>
                    <a:ext uri="{FF2B5EF4-FFF2-40B4-BE49-F238E27FC236}">
                      <a16:creationId xmlns:a16="http://schemas.microsoft.com/office/drawing/2014/main" id="{CD21C7E6-E7AD-D6D4-B04B-37ECE003B934}"/>
                    </a:ext>
                  </a:extLst>
                </p14:cNvPr>
                <p14:cNvContentPartPr/>
                <p14:nvPr/>
              </p14:nvContentPartPr>
              <p14:xfrm>
                <a:off x="7574023" y="5024606"/>
                <a:ext cx="46080" cy="5400"/>
              </p14:xfrm>
            </p:contentPart>
          </mc:Choice>
          <mc:Fallback>
            <p:pic>
              <p:nvPicPr>
                <p:cNvPr id="207" name="Input penna 206">
                  <a:extLst>
                    <a:ext uri="{FF2B5EF4-FFF2-40B4-BE49-F238E27FC236}">
                      <a16:creationId xmlns:a16="http://schemas.microsoft.com/office/drawing/2014/main" id="{CD21C7E6-E7AD-D6D4-B04B-37ECE003B934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7563583" y="5014166"/>
                  <a:ext cx="6732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5">
              <p14:nvContentPartPr>
                <p14:cNvPr id="208" name="Input penna 207">
                  <a:extLst>
                    <a:ext uri="{FF2B5EF4-FFF2-40B4-BE49-F238E27FC236}">
                      <a16:creationId xmlns:a16="http://schemas.microsoft.com/office/drawing/2014/main" id="{FD99D676-5802-3D4A-162C-B47E338C5949}"/>
                    </a:ext>
                  </a:extLst>
                </p14:cNvPr>
                <p14:cNvContentPartPr/>
                <p14:nvPr/>
              </p14:nvContentPartPr>
              <p14:xfrm>
                <a:off x="7543063" y="4945046"/>
                <a:ext cx="101160" cy="38160"/>
              </p14:xfrm>
            </p:contentPart>
          </mc:Choice>
          <mc:Fallback>
            <p:pic>
              <p:nvPicPr>
                <p:cNvPr id="208" name="Input penna 207">
                  <a:extLst>
                    <a:ext uri="{FF2B5EF4-FFF2-40B4-BE49-F238E27FC236}">
                      <a16:creationId xmlns:a16="http://schemas.microsoft.com/office/drawing/2014/main" id="{FD99D676-5802-3D4A-162C-B47E338C5949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7532263" y="4934246"/>
                  <a:ext cx="122400" cy="5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7">
              <p14:nvContentPartPr>
                <p14:cNvPr id="209" name="Input penna 208">
                  <a:extLst>
                    <a:ext uri="{FF2B5EF4-FFF2-40B4-BE49-F238E27FC236}">
                      <a16:creationId xmlns:a16="http://schemas.microsoft.com/office/drawing/2014/main" id="{652B79BE-B588-DDEF-B642-EF904431F14F}"/>
                    </a:ext>
                  </a:extLst>
                </p14:cNvPr>
                <p14:cNvContentPartPr/>
                <p14:nvPr/>
              </p14:nvContentPartPr>
              <p14:xfrm>
                <a:off x="7655383" y="4842086"/>
                <a:ext cx="36000" cy="185760"/>
              </p14:xfrm>
            </p:contentPart>
          </mc:Choice>
          <mc:Fallback>
            <p:pic>
              <p:nvPicPr>
                <p:cNvPr id="209" name="Input penna 208">
                  <a:extLst>
                    <a:ext uri="{FF2B5EF4-FFF2-40B4-BE49-F238E27FC236}">
                      <a16:creationId xmlns:a16="http://schemas.microsoft.com/office/drawing/2014/main" id="{652B79BE-B588-DDEF-B642-EF904431F14F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7644943" y="4831286"/>
                  <a:ext cx="5724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9">
              <p14:nvContentPartPr>
                <p14:cNvPr id="210" name="Input penna 209">
                  <a:extLst>
                    <a:ext uri="{FF2B5EF4-FFF2-40B4-BE49-F238E27FC236}">
                      <a16:creationId xmlns:a16="http://schemas.microsoft.com/office/drawing/2014/main" id="{F6E13FDC-C714-551A-197F-3D596F0C061E}"/>
                    </a:ext>
                  </a:extLst>
                </p14:cNvPr>
                <p14:cNvContentPartPr/>
                <p14:nvPr/>
              </p14:nvContentPartPr>
              <p14:xfrm>
                <a:off x="7534783" y="5074286"/>
                <a:ext cx="142200" cy="159120"/>
              </p14:xfrm>
            </p:contentPart>
          </mc:Choice>
          <mc:Fallback>
            <p:pic>
              <p:nvPicPr>
                <p:cNvPr id="210" name="Input penna 209">
                  <a:extLst>
                    <a:ext uri="{FF2B5EF4-FFF2-40B4-BE49-F238E27FC236}">
                      <a16:creationId xmlns:a16="http://schemas.microsoft.com/office/drawing/2014/main" id="{F6E13FDC-C714-551A-197F-3D596F0C061E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7524343" y="5063846"/>
                  <a:ext cx="163440" cy="180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2" name="Gruppo 231">
            <a:extLst>
              <a:ext uri="{FF2B5EF4-FFF2-40B4-BE49-F238E27FC236}">
                <a16:creationId xmlns:a16="http://schemas.microsoft.com/office/drawing/2014/main" id="{6E7AC910-5DC2-6F99-26C4-2A9CED26EC41}"/>
              </a:ext>
            </a:extLst>
          </p:cNvPr>
          <p:cNvGrpSpPr/>
          <p:nvPr/>
        </p:nvGrpSpPr>
        <p:grpSpPr>
          <a:xfrm>
            <a:off x="7370263" y="5501246"/>
            <a:ext cx="797400" cy="303120"/>
            <a:chOff x="7370263" y="5501246"/>
            <a:chExt cx="797400" cy="303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31">
              <p14:nvContentPartPr>
                <p14:cNvPr id="213" name="Input penna 212">
                  <a:extLst>
                    <a:ext uri="{FF2B5EF4-FFF2-40B4-BE49-F238E27FC236}">
                      <a16:creationId xmlns:a16="http://schemas.microsoft.com/office/drawing/2014/main" id="{59C8FF55-9639-8E7B-1D88-B15E957B653D}"/>
                    </a:ext>
                  </a:extLst>
                </p14:cNvPr>
                <p14:cNvContentPartPr/>
                <p14:nvPr/>
              </p14:nvContentPartPr>
              <p14:xfrm>
                <a:off x="7370263" y="5541926"/>
                <a:ext cx="125280" cy="156240"/>
              </p14:xfrm>
            </p:contentPart>
          </mc:Choice>
          <mc:Fallback>
            <p:pic>
              <p:nvPicPr>
                <p:cNvPr id="213" name="Input penna 212">
                  <a:extLst>
                    <a:ext uri="{FF2B5EF4-FFF2-40B4-BE49-F238E27FC236}">
                      <a16:creationId xmlns:a16="http://schemas.microsoft.com/office/drawing/2014/main" id="{59C8FF55-9639-8E7B-1D88-B15E957B653D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7359823" y="5531486"/>
                  <a:ext cx="146520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3">
              <p14:nvContentPartPr>
                <p14:cNvPr id="214" name="Input penna 213">
                  <a:extLst>
                    <a:ext uri="{FF2B5EF4-FFF2-40B4-BE49-F238E27FC236}">
                      <a16:creationId xmlns:a16="http://schemas.microsoft.com/office/drawing/2014/main" id="{91903051-4719-A120-2A76-DBD7CA69FA2E}"/>
                    </a:ext>
                  </a:extLst>
                </p14:cNvPr>
                <p14:cNvContentPartPr/>
                <p14:nvPr/>
              </p14:nvContentPartPr>
              <p14:xfrm>
                <a:off x="7453423" y="5610326"/>
                <a:ext cx="158400" cy="59040"/>
              </p14:xfrm>
            </p:contentPart>
          </mc:Choice>
          <mc:Fallback>
            <p:pic>
              <p:nvPicPr>
                <p:cNvPr id="214" name="Input penna 213">
                  <a:extLst>
                    <a:ext uri="{FF2B5EF4-FFF2-40B4-BE49-F238E27FC236}">
                      <a16:creationId xmlns:a16="http://schemas.microsoft.com/office/drawing/2014/main" id="{91903051-4719-A120-2A76-DBD7CA69FA2E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7442983" y="5599526"/>
                  <a:ext cx="179640" cy="8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5">
              <p14:nvContentPartPr>
                <p14:cNvPr id="215" name="Input penna 214">
                  <a:extLst>
                    <a:ext uri="{FF2B5EF4-FFF2-40B4-BE49-F238E27FC236}">
                      <a16:creationId xmlns:a16="http://schemas.microsoft.com/office/drawing/2014/main" id="{2EC6A0EC-CF2B-FE8E-4EC6-8F0279D3E6DB}"/>
                    </a:ext>
                  </a:extLst>
                </p14:cNvPr>
                <p14:cNvContentPartPr/>
                <p14:nvPr/>
              </p14:nvContentPartPr>
              <p14:xfrm>
                <a:off x="7427503" y="5707166"/>
                <a:ext cx="109440" cy="5760"/>
              </p14:xfrm>
            </p:contentPart>
          </mc:Choice>
          <mc:Fallback>
            <p:pic>
              <p:nvPicPr>
                <p:cNvPr id="215" name="Input penna 214">
                  <a:extLst>
                    <a:ext uri="{FF2B5EF4-FFF2-40B4-BE49-F238E27FC236}">
                      <a16:creationId xmlns:a16="http://schemas.microsoft.com/office/drawing/2014/main" id="{2EC6A0EC-CF2B-FE8E-4EC6-8F0279D3E6DB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7417063" y="5696726"/>
                  <a:ext cx="13068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7">
              <p14:nvContentPartPr>
                <p14:cNvPr id="216" name="Input penna 215">
                  <a:extLst>
                    <a:ext uri="{FF2B5EF4-FFF2-40B4-BE49-F238E27FC236}">
                      <a16:creationId xmlns:a16="http://schemas.microsoft.com/office/drawing/2014/main" id="{C684477E-4EBE-D80C-8B61-2C22A1575467}"/>
                    </a:ext>
                  </a:extLst>
                </p14:cNvPr>
                <p14:cNvContentPartPr/>
                <p14:nvPr/>
              </p14:nvContentPartPr>
              <p14:xfrm>
                <a:off x="7500943" y="5726606"/>
                <a:ext cx="35640" cy="72720"/>
              </p14:xfrm>
            </p:contentPart>
          </mc:Choice>
          <mc:Fallback>
            <p:pic>
              <p:nvPicPr>
                <p:cNvPr id="216" name="Input penna 215">
                  <a:extLst>
                    <a:ext uri="{FF2B5EF4-FFF2-40B4-BE49-F238E27FC236}">
                      <a16:creationId xmlns:a16="http://schemas.microsoft.com/office/drawing/2014/main" id="{C684477E-4EBE-D80C-8B61-2C22A1575467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7490143" y="5716166"/>
                  <a:ext cx="56880" cy="9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9">
              <p14:nvContentPartPr>
                <p14:cNvPr id="217" name="Input penna 216">
                  <a:extLst>
                    <a:ext uri="{FF2B5EF4-FFF2-40B4-BE49-F238E27FC236}">
                      <a16:creationId xmlns:a16="http://schemas.microsoft.com/office/drawing/2014/main" id="{C05082BD-A106-3C38-C8E2-6365D29FC8FB}"/>
                    </a:ext>
                  </a:extLst>
                </p14:cNvPr>
                <p14:cNvContentPartPr/>
                <p14:nvPr/>
              </p14:nvContentPartPr>
              <p14:xfrm>
                <a:off x="7684183" y="5586566"/>
                <a:ext cx="54360" cy="66240"/>
              </p14:xfrm>
            </p:contentPart>
          </mc:Choice>
          <mc:Fallback>
            <p:pic>
              <p:nvPicPr>
                <p:cNvPr id="217" name="Input penna 216">
                  <a:extLst>
                    <a:ext uri="{FF2B5EF4-FFF2-40B4-BE49-F238E27FC236}">
                      <a16:creationId xmlns:a16="http://schemas.microsoft.com/office/drawing/2014/main" id="{C05082BD-A106-3C38-C8E2-6365D29FC8FB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7673383" y="5576126"/>
                  <a:ext cx="75600" cy="8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1">
              <p14:nvContentPartPr>
                <p14:cNvPr id="218" name="Input penna 217">
                  <a:extLst>
                    <a:ext uri="{FF2B5EF4-FFF2-40B4-BE49-F238E27FC236}">
                      <a16:creationId xmlns:a16="http://schemas.microsoft.com/office/drawing/2014/main" id="{01D9DF50-2F79-2CFE-5AAB-EA559FA7AA90}"/>
                    </a:ext>
                  </a:extLst>
                </p14:cNvPr>
                <p14:cNvContentPartPr/>
                <p14:nvPr/>
              </p14:nvContentPartPr>
              <p14:xfrm>
                <a:off x="7774903" y="5549486"/>
                <a:ext cx="71280" cy="13680"/>
              </p14:xfrm>
            </p:contentPart>
          </mc:Choice>
          <mc:Fallback>
            <p:pic>
              <p:nvPicPr>
                <p:cNvPr id="218" name="Input penna 217">
                  <a:extLst>
                    <a:ext uri="{FF2B5EF4-FFF2-40B4-BE49-F238E27FC236}">
                      <a16:creationId xmlns:a16="http://schemas.microsoft.com/office/drawing/2014/main" id="{01D9DF50-2F79-2CFE-5AAB-EA559FA7AA90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7764463" y="5538686"/>
                  <a:ext cx="9252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3">
              <p14:nvContentPartPr>
                <p14:cNvPr id="219" name="Input penna 218">
                  <a:extLst>
                    <a:ext uri="{FF2B5EF4-FFF2-40B4-BE49-F238E27FC236}">
                      <a16:creationId xmlns:a16="http://schemas.microsoft.com/office/drawing/2014/main" id="{BFC41C60-4A97-79D2-91BA-2C1D4FCA6203}"/>
                    </a:ext>
                  </a:extLst>
                </p14:cNvPr>
                <p14:cNvContentPartPr/>
                <p14:nvPr/>
              </p14:nvContentPartPr>
              <p14:xfrm>
                <a:off x="7771303" y="5621846"/>
                <a:ext cx="43560" cy="5760"/>
              </p14:xfrm>
            </p:contentPart>
          </mc:Choice>
          <mc:Fallback>
            <p:pic>
              <p:nvPicPr>
                <p:cNvPr id="219" name="Input penna 218">
                  <a:extLst>
                    <a:ext uri="{FF2B5EF4-FFF2-40B4-BE49-F238E27FC236}">
                      <a16:creationId xmlns:a16="http://schemas.microsoft.com/office/drawing/2014/main" id="{BFC41C60-4A97-79D2-91BA-2C1D4FCA6203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7760863" y="5611406"/>
                  <a:ext cx="6480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5">
              <p14:nvContentPartPr>
                <p14:cNvPr id="220" name="Input penna 219">
                  <a:extLst>
                    <a:ext uri="{FF2B5EF4-FFF2-40B4-BE49-F238E27FC236}">
                      <a16:creationId xmlns:a16="http://schemas.microsoft.com/office/drawing/2014/main" id="{F0EC9E2B-FF12-F0FB-B78D-4E3364CF17D8}"/>
                    </a:ext>
                  </a:extLst>
                </p14:cNvPr>
                <p14:cNvContentPartPr/>
                <p14:nvPr/>
              </p14:nvContentPartPr>
              <p14:xfrm>
                <a:off x="7865623" y="5501246"/>
                <a:ext cx="20880" cy="133200"/>
              </p14:xfrm>
            </p:contentPart>
          </mc:Choice>
          <mc:Fallback>
            <p:pic>
              <p:nvPicPr>
                <p:cNvPr id="220" name="Input penna 219">
                  <a:extLst>
                    <a:ext uri="{FF2B5EF4-FFF2-40B4-BE49-F238E27FC236}">
                      <a16:creationId xmlns:a16="http://schemas.microsoft.com/office/drawing/2014/main" id="{F0EC9E2B-FF12-F0FB-B78D-4E3364CF17D8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7855183" y="5490806"/>
                  <a:ext cx="4212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7">
              <p14:nvContentPartPr>
                <p14:cNvPr id="221" name="Input penna 220">
                  <a:extLst>
                    <a:ext uri="{FF2B5EF4-FFF2-40B4-BE49-F238E27FC236}">
                      <a16:creationId xmlns:a16="http://schemas.microsoft.com/office/drawing/2014/main" id="{276BF962-2FE1-3F43-4E20-D750364F5B2C}"/>
                    </a:ext>
                  </a:extLst>
                </p14:cNvPr>
                <p14:cNvContentPartPr/>
                <p14:nvPr/>
              </p14:nvContentPartPr>
              <p14:xfrm>
                <a:off x="7773823" y="5643086"/>
                <a:ext cx="92160" cy="142920"/>
              </p14:xfrm>
            </p:contentPart>
          </mc:Choice>
          <mc:Fallback>
            <p:pic>
              <p:nvPicPr>
                <p:cNvPr id="221" name="Input penna 220">
                  <a:extLst>
                    <a:ext uri="{FF2B5EF4-FFF2-40B4-BE49-F238E27FC236}">
                      <a16:creationId xmlns:a16="http://schemas.microsoft.com/office/drawing/2014/main" id="{276BF962-2FE1-3F43-4E20-D750364F5B2C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7763023" y="5632646"/>
                  <a:ext cx="113400" cy="16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9">
              <p14:nvContentPartPr>
                <p14:cNvPr id="222" name="Input penna 221">
                  <a:extLst>
                    <a:ext uri="{FF2B5EF4-FFF2-40B4-BE49-F238E27FC236}">
                      <a16:creationId xmlns:a16="http://schemas.microsoft.com/office/drawing/2014/main" id="{E7742A1B-6200-CEC2-3E26-3F4C3FCDD3C5}"/>
                    </a:ext>
                  </a:extLst>
                </p14:cNvPr>
                <p14:cNvContentPartPr/>
                <p14:nvPr/>
              </p14:nvContentPartPr>
              <p14:xfrm>
                <a:off x="7951663" y="5524286"/>
                <a:ext cx="143280" cy="19440"/>
              </p14:xfrm>
            </p:contentPart>
          </mc:Choice>
          <mc:Fallback>
            <p:pic>
              <p:nvPicPr>
                <p:cNvPr id="222" name="Input penna 221">
                  <a:extLst>
                    <a:ext uri="{FF2B5EF4-FFF2-40B4-BE49-F238E27FC236}">
                      <a16:creationId xmlns:a16="http://schemas.microsoft.com/office/drawing/2014/main" id="{E7742A1B-6200-CEC2-3E26-3F4C3FCDD3C5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7941223" y="5513846"/>
                  <a:ext cx="16452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1">
              <p14:nvContentPartPr>
                <p14:cNvPr id="223" name="Input penna 222">
                  <a:extLst>
                    <a:ext uri="{FF2B5EF4-FFF2-40B4-BE49-F238E27FC236}">
                      <a16:creationId xmlns:a16="http://schemas.microsoft.com/office/drawing/2014/main" id="{979200AA-AA78-E358-4704-95C6367023C3}"/>
                    </a:ext>
                  </a:extLst>
                </p14:cNvPr>
                <p14:cNvContentPartPr/>
                <p14:nvPr/>
              </p14:nvContentPartPr>
              <p14:xfrm>
                <a:off x="7927543" y="5540126"/>
                <a:ext cx="82800" cy="98640"/>
              </p14:xfrm>
            </p:contentPart>
          </mc:Choice>
          <mc:Fallback>
            <p:pic>
              <p:nvPicPr>
                <p:cNvPr id="223" name="Input penna 222">
                  <a:extLst>
                    <a:ext uri="{FF2B5EF4-FFF2-40B4-BE49-F238E27FC236}">
                      <a16:creationId xmlns:a16="http://schemas.microsoft.com/office/drawing/2014/main" id="{979200AA-AA78-E358-4704-95C6367023C3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7916743" y="5529686"/>
                  <a:ext cx="10404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3">
              <p14:nvContentPartPr>
                <p14:cNvPr id="224" name="Input penna 223">
                  <a:extLst>
                    <a:ext uri="{FF2B5EF4-FFF2-40B4-BE49-F238E27FC236}">
                      <a16:creationId xmlns:a16="http://schemas.microsoft.com/office/drawing/2014/main" id="{881A929A-2CD1-77EA-DE4A-62A5C3717AB4}"/>
                    </a:ext>
                  </a:extLst>
                </p14:cNvPr>
                <p14:cNvContentPartPr/>
                <p14:nvPr/>
              </p14:nvContentPartPr>
              <p14:xfrm>
                <a:off x="8004583" y="5555966"/>
                <a:ext cx="43200" cy="96120"/>
              </p14:xfrm>
            </p:contentPart>
          </mc:Choice>
          <mc:Fallback>
            <p:pic>
              <p:nvPicPr>
                <p:cNvPr id="224" name="Input penna 223">
                  <a:extLst>
                    <a:ext uri="{FF2B5EF4-FFF2-40B4-BE49-F238E27FC236}">
                      <a16:creationId xmlns:a16="http://schemas.microsoft.com/office/drawing/2014/main" id="{881A929A-2CD1-77EA-DE4A-62A5C3717AB4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7993783" y="5545526"/>
                  <a:ext cx="64440" cy="11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5">
              <p14:nvContentPartPr>
                <p14:cNvPr id="225" name="Input penna 224">
                  <a:extLst>
                    <a:ext uri="{FF2B5EF4-FFF2-40B4-BE49-F238E27FC236}">
                      <a16:creationId xmlns:a16="http://schemas.microsoft.com/office/drawing/2014/main" id="{941F4FB7-3A05-FE7B-C0D0-20F5C9752740}"/>
                    </a:ext>
                  </a:extLst>
                </p14:cNvPr>
                <p14:cNvContentPartPr/>
                <p14:nvPr/>
              </p14:nvContentPartPr>
              <p14:xfrm>
                <a:off x="8110423" y="5531126"/>
                <a:ext cx="4320" cy="116640"/>
              </p14:xfrm>
            </p:contentPart>
          </mc:Choice>
          <mc:Fallback>
            <p:pic>
              <p:nvPicPr>
                <p:cNvPr id="225" name="Input penna 224">
                  <a:extLst>
                    <a:ext uri="{FF2B5EF4-FFF2-40B4-BE49-F238E27FC236}">
                      <a16:creationId xmlns:a16="http://schemas.microsoft.com/office/drawing/2014/main" id="{941F4FB7-3A05-FE7B-C0D0-20F5C9752740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8099983" y="5520686"/>
                  <a:ext cx="2556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7">
              <p14:nvContentPartPr>
                <p14:cNvPr id="226" name="Input penna 225">
                  <a:extLst>
                    <a:ext uri="{FF2B5EF4-FFF2-40B4-BE49-F238E27FC236}">
                      <a16:creationId xmlns:a16="http://schemas.microsoft.com/office/drawing/2014/main" id="{616F56BE-01A7-CCE4-501F-7C772EB7B49A}"/>
                    </a:ext>
                  </a:extLst>
                </p14:cNvPr>
                <p14:cNvContentPartPr/>
                <p14:nvPr/>
              </p14:nvContentPartPr>
              <p14:xfrm>
                <a:off x="8112943" y="5599166"/>
                <a:ext cx="54720" cy="24120"/>
              </p14:xfrm>
            </p:contentPart>
          </mc:Choice>
          <mc:Fallback>
            <p:pic>
              <p:nvPicPr>
                <p:cNvPr id="226" name="Input penna 225">
                  <a:extLst>
                    <a:ext uri="{FF2B5EF4-FFF2-40B4-BE49-F238E27FC236}">
                      <a16:creationId xmlns:a16="http://schemas.microsoft.com/office/drawing/2014/main" id="{616F56BE-01A7-CCE4-501F-7C772EB7B49A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8102143" y="5588726"/>
                  <a:ext cx="7596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9">
              <p14:nvContentPartPr>
                <p14:cNvPr id="227" name="Input penna 226">
                  <a:extLst>
                    <a:ext uri="{FF2B5EF4-FFF2-40B4-BE49-F238E27FC236}">
                      <a16:creationId xmlns:a16="http://schemas.microsoft.com/office/drawing/2014/main" id="{1AA0949E-3D30-7129-BF81-60C40AF17434}"/>
                    </a:ext>
                  </a:extLst>
                </p14:cNvPr>
                <p14:cNvContentPartPr/>
                <p14:nvPr/>
              </p14:nvContentPartPr>
              <p14:xfrm>
                <a:off x="8011063" y="5682686"/>
                <a:ext cx="118800" cy="121680"/>
              </p14:xfrm>
            </p:contentPart>
          </mc:Choice>
          <mc:Fallback>
            <p:pic>
              <p:nvPicPr>
                <p:cNvPr id="227" name="Input penna 226">
                  <a:extLst>
                    <a:ext uri="{FF2B5EF4-FFF2-40B4-BE49-F238E27FC236}">
                      <a16:creationId xmlns:a16="http://schemas.microsoft.com/office/drawing/2014/main" id="{1AA0949E-3D30-7129-BF81-60C40AF17434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8000263" y="5672246"/>
                  <a:ext cx="14004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1">
              <p14:nvContentPartPr>
                <p14:cNvPr id="230" name="Input penna 229">
                  <a:extLst>
                    <a:ext uri="{FF2B5EF4-FFF2-40B4-BE49-F238E27FC236}">
                      <a16:creationId xmlns:a16="http://schemas.microsoft.com/office/drawing/2014/main" id="{E84D3CEE-B8FC-74DD-F31E-7E6DF3F6A6F9}"/>
                    </a:ext>
                  </a:extLst>
                </p14:cNvPr>
                <p14:cNvContentPartPr/>
                <p14:nvPr/>
              </p14:nvContentPartPr>
              <p14:xfrm>
                <a:off x="7500943" y="5704646"/>
                <a:ext cx="115560" cy="6480"/>
              </p14:xfrm>
            </p:contentPart>
          </mc:Choice>
          <mc:Fallback>
            <p:pic>
              <p:nvPicPr>
                <p:cNvPr id="230" name="Input penna 229">
                  <a:extLst>
                    <a:ext uri="{FF2B5EF4-FFF2-40B4-BE49-F238E27FC236}">
                      <a16:creationId xmlns:a16="http://schemas.microsoft.com/office/drawing/2014/main" id="{E84D3CEE-B8FC-74DD-F31E-7E6DF3F6A6F9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7490143" y="5694206"/>
                  <a:ext cx="136800" cy="27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8" name="Gruppo 247">
            <a:extLst>
              <a:ext uri="{FF2B5EF4-FFF2-40B4-BE49-F238E27FC236}">
                <a16:creationId xmlns:a16="http://schemas.microsoft.com/office/drawing/2014/main" id="{41EE9801-E062-EA92-8AEB-A97FFD09351D}"/>
              </a:ext>
            </a:extLst>
          </p:cNvPr>
          <p:cNvGrpSpPr/>
          <p:nvPr/>
        </p:nvGrpSpPr>
        <p:grpSpPr>
          <a:xfrm>
            <a:off x="657632" y="399807"/>
            <a:ext cx="571680" cy="217800"/>
            <a:chOff x="657632" y="399807"/>
            <a:chExt cx="571680" cy="217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63">
              <p14:nvContentPartPr>
                <p14:cNvPr id="233" name="Input penna 232">
                  <a:extLst>
                    <a:ext uri="{FF2B5EF4-FFF2-40B4-BE49-F238E27FC236}">
                      <a16:creationId xmlns:a16="http://schemas.microsoft.com/office/drawing/2014/main" id="{A6544B51-CA6A-EC16-BE37-D25A0183A75A}"/>
                    </a:ext>
                  </a:extLst>
                </p14:cNvPr>
                <p14:cNvContentPartPr/>
                <p14:nvPr/>
              </p14:nvContentPartPr>
              <p14:xfrm>
                <a:off x="657632" y="399807"/>
                <a:ext cx="126000" cy="217800"/>
              </p14:xfrm>
            </p:contentPart>
          </mc:Choice>
          <mc:Fallback>
            <p:pic>
              <p:nvPicPr>
                <p:cNvPr id="233" name="Input penna 232">
                  <a:extLst>
                    <a:ext uri="{FF2B5EF4-FFF2-40B4-BE49-F238E27FC236}">
                      <a16:creationId xmlns:a16="http://schemas.microsoft.com/office/drawing/2014/main" id="{A6544B51-CA6A-EC16-BE37-D25A0183A75A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647192" y="389007"/>
                  <a:ext cx="147240" cy="23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5">
              <p14:nvContentPartPr>
                <p14:cNvPr id="234" name="Input penna 233">
                  <a:extLst>
                    <a:ext uri="{FF2B5EF4-FFF2-40B4-BE49-F238E27FC236}">
                      <a16:creationId xmlns:a16="http://schemas.microsoft.com/office/drawing/2014/main" id="{8883A302-357B-8E5C-B987-4818711B50E1}"/>
                    </a:ext>
                  </a:extLst>
                </p14:cNvPr>
                <p14:cNvContentPartPr/>
                <p14:nvPr/>
              </p14:nvContentPartPr>
              <p14:xfrm>
                <a:off x="839072" y="430047"/>
                <a:ext cx="33840" cy="141840"/>
              </p14:xfrm>
            </p:contentPart>
          </mc:Choice>
          <mc:Fallback>
            <p:pic>
              <p:nvPicPr>
                <p:cNvPr id="234" name="Input penna 233">
                  <a:extLst>
                    <a:ext uri="{FF2B5EF4-FFF2-40B4-BE49-F238E27FC236}">
                      <a16:creationId xmlns:a16="http://schemas.microsoft.com/office/drawing/2014/main" id="{8883A302-357B-8E5C-B987-4818711B50E1}"/>
                    </a:ext>
                  </a:extLst>
                </p:cNvPr>
                <p:cNvPicPr/>
                <p:nvPr/>
              </p:nvPicPr>
              <p:blipFill>
                <a:blip r:embed="rId266"/>
                <a:stretch>
                  <a:fillRect/>
                </a:stretch>
              </p:blipFill>
              <p:spPr>
                <a:xfrm>
                  <a:off x="828632" y="419607"/>
                  <a:ext cx="5508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7">
              <p14:nvContentPartPr>
                <p14:cNvPr id="235" name="Input penna 234">
                  <a:extLst>
                    <a:ext uri="{FF2B5EF4-FFF2-40B4-BE49-F238E27FC236}">
                      <a16:creationId xmlns:a16="http://schemas.microsoft.com/office/drawing/2014/main" id="{C968669F-24F4-1C51-7F44-34567A6E1D05}"/>
                    </a:ext>
                  </a:extLst>
                </p14:cNvPr>
                <p14:cNvContentPartPr/>
                <p14:nvPr/>
              </p14:nvContentPartPr>
              <p14:xfrm>
                <a:off x="925832" y="416727"/>
                <a:ext cx="127440" cy="165600"/>
              </p14:xfrm>
            </p:contentPart>
          </mc:Choice>
          <mc:Fallback>
            <p:pic>
              <p:nvPicPr>
                <p:cNvPr id="235" name="Input penna 234">
                  <a:extLst>
                    <a:ext uri="{FF2B5EF4-FFF2-40B4-BE49-F238E27FC236}">
                      <a16:creationId xmlns:a16="http://schemas.microsoft.com/office/drawing/2014/main" id="{C968669F-24F4-1C51-7F44-34567A6E1D05}"/>
                    </a:ext>
                  </a:extLst>
                </p:cNvPr>
                <p:cNvPicPr/>
                <p:nvPr/>
              </p:nvPicPr>
              <p:blipFill>
                <a:blip r:embed="rId268"/>
                <a:stretch>
                  <a:fillRect/>
                </a:stretch>
              </p:blipFill>
              <p:spPr>
                <a:xfrm>
                  <a:off x="915032" y="406287"/>
                  <a:ext cx="148680" cy="18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9">
              <p14:nvContentPartPr>
                <p14:cNvPr id="236" name="Input penna 235">
                  <a:extLst>
                    <a:ext uri="{FF2B5EF4-FFF2-40B4-BE49-F238E27FC236}">
                      <a16:creationId xmlns:a16="http://schemas.microsoft.com/office/drawing/2014/main" id="{E18791E8-F9E8-2BB1-0838-3E4F676485AD}"/>
                    </a:ext>
                  </a:extLst>
                </p14:cNvPr>
                <p14:cNvContentPartPr/>
                <p14:nvPr/>
              </p14:nvContentPartPr>
              <p14:xfrm>
                <a:off x="1133552" y="462447"/>
                <a:ext cx="95760" cy="141840"/>
              </p14:xfrm>
            </p:contentPart>
          </mc:Choice>
          <mc:Fallback>
            <p:pic>
              <p:nvPicPr>
                <p:cNvPr id="236" name="Input penna 235">
                  <a:extLst>
                    <a:ext uri="{FF2B5EF4-FFF2-40B4-BE49-F238E27FC236}">
                      <a16:creationId xmlns:a16="http://schemas.microsoft.com/office/drawing/2014/main" id="{E18791E8-F9E8-2BB1-0838-3E4F676485AD}"/>
                    </a:ext>
                  </a:extLst>
                </p:cNvPr>
                <p:cNvPicPr/>
                <p:nvPr/>
              </p:nvPicPr>
              <p:blipFill>
                <a:blip r:embed="rId270"/>
                <a:stretch>
                  <a:fillRect/>
                </a:stretch>
              </p:blipFill>
              <p:spPr>
                <a:xfrm>
                  <a:off x="1123112" y="451647"/>
                  <a:ext cx="117000" cy="163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6" name="Gruppo 245">
            <a:extLst>
              <a:ext uri="{FF2B5EF4-FFF2-40B4-BE49-F238E27FC236}">
                <a16:creationId xmlns:a16="http://schemas.microsoft.com/office/drawing/2014/main" id="{EAFEC61F-E5DE-7751-3BB0-B69171AD19CE}"/>
              </a:ext>
            </a:extLst>
          </p:cNvPr>
          <p:cNvGrpSpPr/>
          <p:nvPr/>
        </p:nvGrpSpPr>
        <p:grpSpPr>
          <a:xfrm>
            <a:off x="548192" y="937647"/>
            <a:ext cx="649440" cy="351360"/>
            <a:chOff x="548192" y="937647"/>
            <a:chExt cx="649440" cy="351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71">
              <p14:nvContentPartPr>
                <p14:cNvPr id="237" name="Input penna 236">
                  <a:extLst>
                    <a:ext uri="{FF2B5EF4-FFF2-40B4-BE49-F238E27FC236}">
                      <a16:creationId xmlns:a16="http://schemas.microsoft.com/office/drawing/2014/main" id="{2FB9C386-13E0-7183-3ADE-34E1DDD2EDB0}"/>
                    </a:ext>
                  </a:extLst>
                </p14:cNvPr>
                <p14:cNvContentPartPr/>
                <p14:nvPr/>
              </p14:nvContentPartPr>
              <p14:xfrm>
                <a:off x="548192" y="937647"/>
                <a:ext cx="189360" cy="351360"/>
              </p14:xfrm>
            </p:contentPart>
          </mc:Choice>
          <mc:Fallback>
            <p:pic>
              <p:nvPicPr>
                <p:cNvPr id="237" name="Input penna 236">
                  <a:extLst>
                    <a:ext uri="{FF2B5EF4-FFF2-40B4-BE49-F238E27FC236}">
                      <a16:creationId xmlns:a16="http://schemas.microsoft.com/office/drawing/2014/main" id="{2FB9C386-13E0-7183-3ADE-34E1DDD2EDB0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537392" y="927207"/>
                  <a:ext cx="210600" cy="37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3">
              <p14:nvContentPartPr>
                <p14:cNvPr id="238" name="Input penna 237">
                  <a:extLst>
                    <a:ext uri="{FF2B5EF4-FFF2-40B4-BE49-F238E27FC236}">
                      <a16:creationId xmlns:a16="http://schemas.microsoft.com/office/drawing/2014/main" id="{F904E215-ABCF-B32C-CB6E-EA5611439B52}"/>
                    </a:ext>
                  </a:extLst>
                </p14:cNvPr>
                <p14:cNvContentPartPr/>
                <p14:nvPr/>
              </p14:nvContentPartPr>
              <p14:xfrm>
                <a:off x="799832" y="994887"/>
                <a:ext cx="121680" cy="135000"/>
              </p14:xfrm>
            </p:contentPart>
          </mc:Choice>
          <mc:Fallback>
            <p:pic>
              <p:nvPicPr>
                <p:cNvPr id="238" name="Input penna 237">
                  <a:extLst>
                    <a:ext uri="{FF2B5EF4-FFF2-40B4-BE49-F238E27FC236}">
                      <a16:creationId xmlns:a16="http://schemas.microsoft.com/office/drawing/2014/main" id="{F904E215-ABCF-B32C-CB6E-EA5611439B52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789392" y="984447"/>
                  <a:ext cx="14292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5">
              <p14:nvContentPartPr>
                <p14:cNvPr id="239" name="Input penna 238">
                  <a:extLst>
                    <a:ext uri="{FF2B5EF4-FFF2-40B4-BE49-F238E27FC236}">
                      <a16:creationId xmlns:a16="http://schemas.microsoft.com/office/drawing/2014/main" id="{D95DF658-B6CD-C319-7AE8-605CDC05D244}"/>
                    </a:ext>
                  </a:extLst>
                </p14:cNvPr>
                <p14:cNvContentPartPr/>
                <p14:nvPr/>
              </p14:nvContentPartPr>
              <p14:xfrm>
                <a:off x="954992" y="967527"/>
                <a:ext cx="73080" cy="144000"/>
              </p14:xfrm>
            </p:contentPart>
          </mc:Choice>
          <mc:Fallback>
            <p:pic>
              <p:nvPicPr>
                <p:cNvPr id="239" name="Input penna 238">
                  <a:extLst>
                    <a:ext uri="{FF2B5EF4-FFF2-40B4-BE49-F238E27FC236}">
                      <a16:creationId xmlns:a16="http://schemas.microsoft.com/office/drawing/2014/main" id="{D95DF658-B6CD-C319-7AE8-605CDC05D244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944552" y="957087"/>
                  <a:ext cx="94320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7">
              <p14:nvContentPartPr>
                <p14:cNvPr id="240" name="Input penna 239">
                  <a:extLst>
                    <a:ext uri="{FF2B5EF4-FFF2-40B4-BE49-F238E27FC236}">
                      <a16:creationId xmlns:a16="http://schemas.microsoft.com/office/drawing/2014/main" id="{6D6C0CAB-863E-E223-F34B-62AD3EEDEE20}"/>
                    </a:ext>
                  </a:extLst>
                </p14:cNvPr>
                <p14:cNvContentPartPr/>
                <p14:nvPr/>
              </p14:nvContentPartPr>
              <p14:xfrm>
                <a:off x="1084952" y="1015767"/>
                <a:ext cx="112680" cy="86760"/>
              </p14:xfrm>
            </p:contentPart>
          </mc:Choice>
          <mc:Fallback>
            <p:pic>
              <p:nvPicPr>
                <p:cNvPr id="240" name="Input penna 239">
                  <a:extLst>
                    <a:ext uri="{FF2B5EF4-FFF2-40B4-BE49-F238E27FC236}">
                      <a16:creationId xmlns:a16="http://schemas.microsoft.com/office/drawing/2014/main" id="{6D6C0CAB-863E-E223-F34B-62AD3EEDEE20}"/>
                    </a:ext>
                  </a:extLst>
                </p:cNvPr>
                <p:cNvPicPr/>
                <p:nvPr/>
              </p:nvPicPr>
              <p:blipFill>
                <a:blip r:embed="rId278"/>
                <a:stretch>
                  <a:fillRect/>
                </a:stretch>
              </p:blipFill>
              <p:spPr>
                <a:xfrm>
                  <a:off x="1074512" y="1005327"/>
                  <a:ext cx="133920" cy="10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4" name="Gruppo 243">
            <a:extLst>
              <a:ext uri="{FF2B5EF4-FFF2-40B4-BE49-F238E27FC236}">
                <a16:creationId xmlns:a16="http://schemas.microsoft.com/office/drawing/2014/main" id="{491DA5D9-59CF-1B7E-BCAC-530706DB6DB3}"/>
              </a:ext>
            </a:extLst>
          </p:cNvPr>
          <p:cNvGrpSpPr/>
          <p:nvPr/>
        </p:nvGrpSpPr>
        <p:grpSpPr>
          <a:xfrm>
            <a:off x="1494272" y="993807"/>
            <a:ext cx="222840" cy="148320"/>
            <a:chOff x="1494272" y="993807"/>
            <a:chExt cx="222840" cy="148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79">
              <p14:nvContentPartPr>
                <p14:cNvPr id="241" name="Input penna 240">
                  <a:extLst>
                    <a:ext uri="{FF2B5EF4-FFF2-40B4-BE49-F238E27FC236}">
                      <a16:creationId xmlns:a16="http://schemas.microsoft.com/office/drawing/2014/main" id="{EBF58082-919D-D611-CA97-C682619F7E3F}"/>
                    </a:ext>
                  </a:extLst>
                </p14:cNvPr>
                <p14:cNvContentPartPr/>
                <p14:nvPr/>
              </p14:nvContentPartPr>
              <p14:xfrm>
                <a:off x="1494272" y="1053567"/>
                <a:ext cx="136800" cy="37080"/>
              </p14:xfrm>
            </p:contentPart>
          </mc:Choice>
          <mc:Fallback>
            <p:pic>
              <p:nvPicPr>
                <p:cNvPr id="241" name="Input penna 240">
                  <a:extLst>
                    <a:ext uri="{FF2B5EF4-FFF2-40B4-BE49-F238E27FC236}">
                      <a16:creationId xmlns:a16="http://schemas.microsoft.com/office/drawing/2014/main" id="{EBF58082-919D-D611-CA97-C682619F7E3F}"/>
                    </a:ext>
                  </a:extLst>
                </p:cNvPr>
                <p:cNvPicPr/>
                <p:nvPr/>
              </p:nvPicPr>
              <p:blipFill>
                <a:blip r:embed="rId280"/>
                <a:stretch>
                  <a:fillRect/>
                </a:stretch>
              </p:blipFill>
              <p:spPr>
                <a:xfrm>
                  <a:off x="1483832" y="1042767"/>
                  <a:ext cx="158040" cy="5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1">
              <p14:nvContentPartPr>
                <p14:cNvPr id="242" name="Input penna 241">
                  <a:extLst>
                    <a:ext uri="{FF2B5EF4-FFF2-40B4-BE49-F238E27FC236}">
                      <a16:creationId xmlns:a16="http://schemas.microsoft.com/office/drawing/2014/main" id="{6C59A87A-40C2-5E17-9398-1F21858C573E}"/>
                    </a:ext>
                  </a:extLst>
                </p14:cNvPr>
                <p14:cNvContentPartPr/>
                <p14:nvPr/>
              </p14:nvContentPartPr>
              <p14:xfrm>
                <a:off x="1659152" y="993807"/>
                <a:ext cx="57960" cy="148320"/>
              </p14:xfrm>
            </p:contentPart>
          </mc:Choice>
          <mc:Fallback>
            <p:pic>
              <p:nvPicPr>
                <p:cNvPr id="242" name="Input penna 241">
                  <a:extLst>
                    <a:ext uri="{FF2B5EF4-FFF2-40B4-BE49-F238E27FC236}">
                      <a16:creationId xmlns:a16="http://schemas.microsoft.com/office/drawing/2014/main" id="{6C59A87A-40C2-5E17-9398-1F21858C573E}"/>
                    </a:ext>
                  </a:extLst>
                </p:cNvPr>
                <p:cNvPicPr/>
                <p:nvPr/>
              </p:nvPicPr>
              <p:blipFill>
                <a:blip r:embed="rId282"/>
                <a:stretch>
                  <a:fillRect/>
                </a:stretch>
              </p:blipFill>
              <p:spPr>
                <a:xfrm>
                  <a:off x="1648712" y="983367"/>
                  <a:ext cx="79200" cy="169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5" name="Gruppo 284">
            <a:extLst>
              <a:ext uri="{FF2B5EF4-FFF2-40B4-BE49-F238E27FC236}">
                <a16:creationId xmlns:a16="http://schemas.microsoft.com/office/drawing/2014/main" id="{9A98E4B7-8709-7203-3630-53F502A5D43E}"/>
              </a:ext>
            </a:extLst>
          </p:cNvPr>
          <p:cNvGrpSpPr/>
          <p:nvPr/>
        </p:nvGrpSpPr>
        <p:grpSpPr>
          <a:xfrm>
            <a:off x="1952552" y="889059"/>
            <a:ext cx="1270812" cy="595800"/>
            <a:chOff x="1952552" y="889059"/>
            <a:chExt cx="1270812" cy="595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83">
              <p14:nvContentPartPr>
                <p14:cNvPr id="249" name="Input penna 248">
                  <a:extLst>
                    <a:ext uri="{FF2B5EF4-FFF2-40B4-BE49-F238E27FC236}">
                      <a16:creationId xmlns:a16="http://schemas.microsoft.com/office/drawing/2014/main" id="{500A8F17-26CD-6A91-08B9-019D4CD0C0E9}"/>
                    </a:ext>
                  </a:extLst>
                </p14:cNvPr>
                <p14:cNvContentPartPr/>
                <p14:nvPr/>
              </p14:nvContentPartPr>
              <p14:xfrm>
                <a:off x="1952552" y="961767"/>
                <a:ext cx="197280" cy="277920"/>
              </p14:xfrm>
            </p:contentPart>
          </mc:Choice>
          <mc:Fallback>
            <p:pic>
              <p:nvPicPr>
                <p:cNvPr id="249" name="Input penna 248">
                  <a:extLst>
                    <a:ext uri="{FF2B5EF4-FFF2-40B4-BE49-F238E27FC236}">
                      <a16:creationId xmlns:a16="http://schemas.microsoft.com/office/drawing/2014/main" id="{500A8F17-26CD-6A91-08B9-019D4CD0C0E9}"/>
                    </a:ext>
                  </a:extLst>
                </p:cNvPr>
                <p:cNvPicPr/>
                <p:nvPr/>
              </p:nvPicPr>
              <p:blipFill>
                <a:blip r:embed="rId284"/>
                <a:stretch>
                  <a:fillRect/>
                </a:stretch>
              </p:blipFill>
              <p:spPr>
                <a:xfrm>
                  <a:off x="1941752" y="950967"/>
                  <a:ext cx="218520" cy="29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5">
              <p14:nvContentPartPr>
                <p14:cNvPr id="250" name="Input penna 249">
                  <a:extLst>
                    <a:ext uri="{FF2B5EF4-FFF2-40B4-BE49-F238E27FC236}">
                      <a16:creationId xmlns:a16="http://schemas.microsoft.com/office/drawing/2014/main" id="{E15BC2DD-21F8-3841-BFBA-79A2174F726B}"/>
                    </a:ext>
                  </a:extLst>
                </p14:cNvPr>
                <p14:cNvContentPartPr/>
                <p14:nvPr/>
              </p14:nvContentPartPr>
              <p14:xfrm>
                <a:off x="2116352" y="1084527"/>
                <a:ext cx="88200" cy="136080"/>
              </p14:xfrm>
            </p:contentPart>
          </mc:Choice>
          <mc:Fallback>
            <p:pic>
              <p:nvPicPr>
                <p:cNvPr id="250" name="Input penna 249">
                  <a:extLst>
                    <a:ext uri="{FF2B5EF4-FFF2-40B4-BE49-F238E27FC236}">
                      <a16:creationId xmlns:a16="http://schemas.microsoft.com/office/drawing/2014/main" id="{E15BC2DD-21F8-3841-BFBA-79A2174F726B}"/>
                    </a:ext>
                  </a:extLst>
                </p:cNvPr>
                <p:cNvPicPr/>
                <p:nvPr/>
              </p:nvPicPr>
              <p:blipFill>
                <a:blip r:embed="rId286"/>
                <a:stretch>
                  <a:fillRect/>
                </a:stretch>
              </p:blipFill>
              <p:spPr>
                <a:xfrm>
                  <a:off x="2105912" y="1074087"/>
                  <a:ext cx="10944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7">
              <p14:nvContentPartPr>
                <p14:cNvPr id="251" name="Input penna 250">
                  <a:extLst>
                    <a:ext uri="{FF2B5EF4-FFF2-40B4-BE49-F238E27FC236}">
                      <a16:creationId xmlns:a16="http://schemas.microsoft.com/office/drawing/2014/main" id="{B487B4A7-6083-D7E0-D0B8-F81E53C3E4A3}"/>
                    </a:ext>
                  </a:extLst>
                </p14:cNvPr>
                <p14:cNvContentPartPr/>
                <p14:nvPr/>
              </p14:nvContentPartPr>
              <p14:xfrm>
                <a:off x="2247392" y="1110807"/>
                <a:ext cx="46080" cy="63720"/>
              </p14:xfrm>
            </p:contentPart>
          </mc:Choice>
          <mc:Fallback>
            <p:pic>
              <p:nvPicPr>
                <p:cNvPr id="251" name="Input penna 250">
                  <a:extLst>
                    <a:ext uri="{FF2B5EF4-FFF2-40B4-BE49-F238E27FC236}">
                      <a16:creationId xmlns:a16="http://schemas.microsoft.com/office/drawing/2014/main" id="{B487B4A7-6083-D7E0-D0B8-F81E53C3E4A3}"/>
                    </a:ext>
                  </a:extLst>
                </p:cNvPr>
                <p:cNvPicPr/>
                <p:nvPr/>
              </p:nvPicPr>
              <p:blipFill>
                <a:blip r:embed="rId288"/>
                <a:stretch>
                  <a:fillRect/>
                </a:stretch>
              </p:blipFill>
              <p:spPr>
                <a:xfrm>
                  <a:off x="2236952" y="1100367"/>
                  <a:ext cx="67320" cy="8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9">
              <p14:nvContentPartPr>
                <p14:cNvPr id="252" name="Input penna 251">
                  <a:extLst>
                    <a:ext uri="{FF2B5EF4-FFF2-40B4-BE49-F238E27FC236}">
                      <a16:creationId xmlns:a16="http://schemas.microsoft.com/office/drawing/2014/main" id="{8F695505-2ED9-7301-A67D-E54B1BB764D0}"/>
                    </a:ext>
                  </a:extLst>
                </p14:cNvPr>
                <p14:cNvContentPartPr/>
                <p14:nvPr/>
              </p14:nvContentPartPr>
              <p14:xfrm>
                <a:off x="2354312" y="1097487"/>
                <a:ext cx="93960" cy="70920"/>
              </p14:xfrm>
            </p:contentPart>
          </mc:Choice>
          <mc:Fallback>
            <p:pic>
              <p:nvPicPr>
                <p:cNvPr id="252" name="Input penna 251">
                  <a:extLst>
                    <a:ext uri="{FF2B5EF4-FFF2-40B4-BE49-F238E27FC236}">
                      <a16:creationId xmlns:a16="http://schemas.microsoft.com/office/drawing/2014/main" id="{8F695505-2ED9-7301-A67D-E54B1BB764D0}"/>
                    </a:ext>
                  </a:extLst>
                </p:cNvPr>
                <p:cNvPicPr/>
                <p:nvPr/>
              </p:nvPicPr>
              <p:blipFill>
                <a:blip r:embed="rId290"/>
                <a:stretch>
                  <a:fillRect/>
                </a:stretch>
              </p:blipFill>
              <p:spPr>
                <a:xfrm>
                  <a:off x="2343512" y="1086687"/>
                  <a:ext cx="115200" cy="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1">
              <p14:nvContentPartPr>
                <p14:cNvPr id="253" name="Input penna 252">
                  <a:extLst>
                    <a:ext uri="{FF2B5EF4-FFF2-40B4-BE49-F238E27FC236}">
                      <a16:creationId xmlns:a16="http://schemas.microsoft.com/office/drawing/2014/main" id="{21B3F5D3-A6AD-5C5A-3D55-2BBA895A0D0E}"/>
                    </a:ext>
                  </a:extLst>
                </p14:cNvPr>
                <p14:cNvContentPartPr/>
                <p14:nvPr/>
              </p14:nvContentPartPr>
              <p14:xfrm>
                <a:off x="2477792" y="1084527"/>
                <a:ext cx="99720" cy="86040"/>
              </p14:xfrm>
            </p:contentPart>
          </mc:Choice>
          <mc:Fallback>
            <p:pic>
              <p:nvPicPr>
                <p:cNvPr id="253" name="Input penna 252">
                  <a:extLst>
                    <a:ext uri="{FF2B5EF4-FFF2-40B4-BE49-F238E27FC236}">
                      <a16:creationId xmlns:a16="http://schemas.microsoft.com/office/drawing/2014/main" id="{21B3F5D3-A6AD-5C5A-3D55-2BBA895A0D0E}"/>
                    </a:ext>
                  </a:extLst>
                </p:cNvPr>
                <p:cNvPicPr/>
                <p:nvPr/>
              </p:nvPicPr>
              <p:blipFill>
                <a:blip r:embed="rId292"/>
                <a:stretch>
                  <a:fillRect/>
                </a:stretch>
              </p:blipFill>
              <p:spPr>
                <a:xfrm>
                  <a:off x="2466992" y="1074087"/>
                  <a:ext cx="120960" cy="10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3">
              <p14:nvContentPartPr>
                <p14:cNvPr id="254" name="Input penna 253">
                  <a:extLst>
                    <a:ext uri="{FF2B5EF4-FFF2-40B4-BE49-F238E27FC236}">
                      <a16:creationId xmlns:a16="http://schemas.microsoft.com/office/drawing/2014/main" id="{BD8380B8-462A-D44E-F6AF-F7749C5E45C9}"/>
                    </a:ext>
                  </a:extLst>
                </p14:cNvPr>
                <p14:cNvContentPartPr/>
                <p14:nvPr/>
              </p14:nvContentPartPr>
              <p14:xfrm>
                <a:off x="2585432" y="1098567"/>
                <a:ext cx="65880" cy="51120"/>
              </p14:xfrm>
            </p:contentPart>
          </mc:Choice>
          <mc:Fallback>
            <p:pic>
              <p:nvPicPr>
                <p:cNvPr id="254" name="Input penna 253">
                  <a:extLst>
                    <a:ext uri="{FF2B5EF4-FFF2-40B4-BE49-F238E27FC236}">
                      <a16:creationId xmlns:a16="http://schemas.microsoft.com/office/drawing/2014/main" id="{BD8380B8-462A-D44E-F6AF-F7749C5E45C9}"/>
                    </a:ext>
                  </a:extLst>
                </p:cNvPr>
                <p:cNvPicPr/>
                <p:nvPr/>
              </p:nvPicPr>
              <p:blipFill>
                <a:blip r:embed="rId294"/>
                <a:stretch>
                  <a:fillRect/>
                </a:stretch>
              </p:blipFill>
              <p:spPr>
                <a:xfrm>
                  <a:off x="2574992" y="1088127"/>
                  <a:ext cx="87120" cy="7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5">
              <p14:nvContentPartPr>
                <p14:cNvPr id="255" name="Input penna 254">
                  <a:extLst>
                    <a:ext uri="{FF2B5EF4-FFF2-40B4-BE49-F238E27FC236}">
                      <a16:creationId xmlns:a16="http://schemas.microsoft.com/office/drawing/2014/main" id="{E34CFF8C-6E6B-7300-37D5-74F042BB2AC6}"/>
                    </a:ext>
                  </a:extLst>
                </p14:cNvPr>
                <p14:cNvContentPartPr/>
                <p14:nvPr/>
              </p14:nvContentPartPr>
              <p14:xfrm>
                <a:off x="2710352" y="1090647"/>
                <a:ext cx="64800" cy="61920"/>
              </p14:xfrm>
            </p:contentPart>
          </mc:Choice>
          <mc:Fallback>
            <p:pic>
              <p:nvPicPr>
                <p:cNvPr id="255" name="Input penna 254">
                  <a:extLst>
                    <a:ext uri="{FF2B5EF4-FFF2-40B4-BE49-F238E27FC236}">
                      <a16:creationId xmlns:a16="http://schemas.microsoft.com/office/drawing/2014/main" id="{E34CFF8C-6E6B-7300-37D5-74F042BB2AC6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2699552" y="1080207"/>
                  <a:ext cx="86040" cy="8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7">
              <p14:nvContentPartPr>
                <p14:cNvPr id="256" name="Input penna 255">
                  <a:extLst>
                    <a:ext uri="{FF2B5EF4-FFF2-40B4-BE49-F238E27FC236}">
                      <a16:creationId xmlns:a16="http://schemas.microsoft.com/office/drawing/2014/main" id="{E1116611-4ECC-1D61-5E72-5F1A5845BBA3}"/>
                    </a:ext>
                  </a:extLst>
                </p14:cNvPr>
                <p14:cNvContentPartPr/>
                <p14:nvPr/>
              </p14:nvContentPartPr>
              <p14:xfrm>
                <a:off x="2797472" y="1115487"/>
                <a:ext cx="54360" cy="57960"/>
              </p14:xfrm>
            </p:contentPart>
          </mc:Choice>
          <mc:Fallback>
            <p:pic>
              <p:nvPicPr>
                <p:cNvPr id="256" name="Input penna 255">
                  <a:extLst>
                    <a:ext uri="{FF2B5EF4-FFF2-40B4-BE49-F238E27FC236}">
                      <a16:creationId xmlns:a16="http://schemas.microsoft.com/office/drawing/2014/main" id="{E1116611-4ECC-1D61-5E72-5F1A5845BBA3}"/>
                    </a:ext>
                  </a:extLst>
                </p:cNvPr>
                <p:cNvPicPr/>
                <p:nvPr/>
              </p:nvPicPr>
              <p:blipFill>
                <a:blip r:embed="rId298"/>
                <a:stretch>
                  <a:fillRect/>
                </a:stretch>
              </p:blipFill>
              <p:spPr>
                <a:xfrm>
                  <a:off x="2787032" y="1104687"/>
                  <a:ext cx="75600" cy="7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9">
              <p14:nvContentPartPr>
                <p14:cNvPr id="276" name="Input penna 275">
                  <a:extLst>
                    <a:ext uri="{FF2B5EF4-FFF2-40B4-BE49-F238E27FC236}">
                      <a16:creationId xmlns:a16="http://schemas.microsoft.com/office/drawing/2014/main" id="{DCED9C46-E85C-AEF4-7DD7-DE4264DD8E04}"/>
                    </a:ext>
                  </a:extLst>
                </p14:cNvPr>
                <p14:cNvContentPartPr/>
                <p14:nvPr/>
              </p14:nvContentPartPr>
              <p14:xfrm>
                <a:off x="2187284" y="1385859"/>
                <a:ext cx="125640" cy="99000"/>
              </p14:xfrm>
            </p:contentPart>
          </mc:Choice>
          <mc:Fallback>
            <p:pic>
              <p:nvPicPr>
                <p:cNvPr id="276" name="Input penna 275">
                  <a:extLst>
                    <a:ext uri="{FF2B5EF4-FFF2-40B4-BE49-F238E27FC236}">
                      <a16:creationId xmlns:a16="http://schemas.microsoft.com/office/drawing/2014/main" id="{DCED9C46-E85C-AEF4-7DD7-DE4264DD8E04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2176844" y="1375059"/>
                  <a:ext cx="146880" cy="12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1">
              <p14:nvContentPartPr>
                <p14:cNvPr id="277" name="Input penna 276">
                  <a:extLst>
                    <a:ext uri="{FF2B5EF4-FFF2-40B4-BE49-F238E27FC236}">
                      <a16:creationId xmlns:a16="http://schemas.microsoft.com/office/drawing/2014/main" id="{BAE5A959-C76B-5CF4-A9AC-2454BC52C056}"/>
                    </a:ext>
                  </a:extLst>
                </p14:cNvPr>
                <p14:cNvContentPartPr/>
                <p14:nvPr/>
              </p14:nvContentPartPr>
              <p14:xfrm>
                <a:off x="2355764" y="1407459"/>
                <a:ext cx="54360" cy="50760"/>
              </p14:xfrm>
            </p:contentPart>
          </mc:Choice>
          <mc:Fallback>
            <p:pic>
              <p:nvPicPr>
                <p:cNvPr id="277" name="Input penna 276">
                  <a:extLst>
                    <a:ext uri="{FF2B5EF4-FFF2-40B4-BE49-F238E27FC236}">
                      <a16:creationId xmlns:a16="http://schemas.microsoft.com/office/drawing/2014/main" id="{BAE5A959-C76B-5CF4-A9AC-2454BC52C056}"/>
                    </a:ext>
                  </a:extLst>
                </p:cNvPr>
                <p:cNvPicPr/>
                <p:nvPr/>
              </p:nvPicPr>
              <p:blipFill>
                <a:blip r:embed="rId302"/>
                <a:stretch>
                  <a:fillRect/>
                </a:stretch>
              </p:blipFill>
              <p:spPr>
                <a:xfrm>
                  <a:off x="2345324" y="1396659"/>
                  <a:ext cx="756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3">
              <p14:nvContentPartPr>
                <p14:cNvPr id="278" name="Input penna 277">
                  <a:extLst>
                    <a:ext uri="{FF2B5EF4-FFF2-40B4-BE49-F238E27FC236}">
                      <a16:creationId xmlns:a16="http://schemas.microsoft.com/office/drawing/2014/main" id="{77D82D5D-6855-663A-0CC5-60419178421D}"/>
                    </a:ext>
                  </a:extLst>
                </p14:cNvPr>
                <p14:cNvContentPartPr/>
                <p14:nvPr/>
              </p14:nvContentPartPr>
              <p14:xfrm>
                <a:off x="2521364" y="1309539"/>
                <a:ext cx="68760" cy="146520"/>
              </p14:xfrm>
            </p:contentPart>
          </mc:Choice>
          <mc:Fallback>
            <p:pic>
              <p:nvPicPr>
                <p:cNvPr id="278" name="Input penna 277">
                  <a:extLst>
                    <a:ext uri="{FF2B5EF4-FFF2-40B4-BE49-F238E27FC236}">
                      <a16:creationId xmlns:a16="http://schemas.microsoft.com/office/drawing/2014/main" id="{77D82D5D-6855-663A-0CC5-60419178421D}"/>
                    </a:ext>
                  </a:extLst>
                </p:cNvPr>
                <p:cNvPicPr/>
                <p:nvPr/>
              </p:nvPicPr>
              <p:blipFill>
                <a:blip r:embed="rId304"/>
                <a:stretch>
                  <a:fillRect/>
                </a:stretch>
              </p:blipFill>
              <p:spPr>
                <a:xfrm>
                  <a:off x="2510924" y="1299099"/>
                  <a:ext cx="9000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5">
              <p14:nvContentPartPr>
                <p14:cNvPr id="279" name="Input penna 278">
                  <a:extLst>
                    <a:ext uri="{FF2B5EF4-FFF2-40B4-BE49-F238E27FC236}">
                      <a16:creationId xmlns:a16="http://schemas.microsoft.com/office/drawing/2014/main" id="{7FF2A7A5-51A8-2A58-084A-B974A69BF4A1}"/>
                    </a:ext>
                  </a:extLst>
                </p14:cNvPr>
                <p14:cNvContentPartPr/>
                <p14:nvPr/>
              </p14:nvContentPartPr>
              <p14:xfrm>
                <a:off x="2666444" y="1355619"/>
                <a:ext cx="63360" cy="116640"/>
              </p14:xfrm>
            </p:contentPart>
          </mc:Choice>
          <mc:Fallback>
            <p:pic>
              <p:nvPicPr>
                <p:cNvPr id="279" name="Input penna 278">
                  <a:extLst>
                    <a:ext uri="{FF2B5EF4-FFF2-40B4-BE49-F238E27FC236}">
                      <a16:creationId xmlns:a16="http://schemas.microsoft.com/office/drawing/2014/main" id="{7FF2A7A5-51A8-2A58-084A-B974A69BF4A1}"/>
                    </a:ext>
                  </a:extLst>
                </p:cNvPr>
                <p:cNvPicPr/>
                <p:nvPr/>
              </p:nvPicPr>
              <p:blipFill>
                <a:blip r:embed="rId306"/>
                <a:stretch>
                  <a:fillRect/>
                </a:stretch>
              </p:blipFill>
              <p:spPr>
                <a:xfrm>
                  <a:off x="2655644" y="1344819"/>
                  <a:ext cx="8460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7">
              <p14:nvContentPartPr>
                <p14:cNvPr id="280" name="Input penna 279">
                  <a:extLst>
                    <a:ext uri="{FF2B5EF4-FFF2-40B4-BE49-F238E27FC236}">
                      <a16:creationId xmlns:a16="http://schemas.microsoft.com/office/drawing/2014/main" id="{F4D44409-0255-C147-9B1E-A8190D7838E1}"/>
                    </a:ext>
                  </a:extLst>
                </p14:cNvPr>
                <p14:cNvContentPartPr/>
                <p14:nvPr/>
              </p14:nvContentPartPr>
              <p14:xfrm>
                <a:off x="2764004" y="1388739"/>
                <a:ext cx="63000" cy="74160"/>
              </p14:xfrm>
            </p:contentPart>
          </mc:Choice>
          <mc:Fallback>
            <p:pic>
              <p:nvPicPr>
                <p:cNvPr id="280" name="Input penna 279">
                  <a:extLst>
                    <a:ext uri="{FF2B5EF4-FFF2-40B4-BE49-F238E27FC236}">
                      <a16:creationId xmlns:a16="http://schemas.microsoft.com/office/drawing/2014/main" id="{F4D44409-0255-C147-9B1E-A8190D7838E1}"/>
                    </a:ext>
                  </a:extLst>
                </p:cNvPr>
                <p:cNvPicPr/>
                <p:nvPr/>
              </p:nvPicPr>
              <p:blipFill>
                <a:blip r:embed="rId308"/>
                <a:stretch>
                  <a:fillRect/>
                </a:stretch>
              </p:blipFill>
              <p:spPr>
                <a:xfrm>
                  <a:off x="2753564" y="1378299"/>
                  <a:ext cx="84240" cy="9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9">
              <p14:nvContentPartPr>
                <p14:cNvPr id="281" name="Input penna 280">
                  <a:extLst>
                    <a:ext uri="{FF2B5EF4-FFF2-40B4-BE49-F238E27FC236}">
                      <a16:creationId xmlns:a16="http://schemas.microsoft.com/office/drawing/2014/main" id="{DF6FC139-D812-989B-BB2D-8C7AE95DE033}"/>
                    </a:ext>
                  </a:extLst>
                </p14:cNvPr>
                <p14:cNvContentPartPr/>
                <p14:nvPr/>
              </p14:nvContentPartPr>
              <p14:xfrm>
                <a:off x="2851124" y="1368939"/>
                <a:ext cx="62280" cy="62640"/>
              </p14:xfrm>
            </p:contentPart>
          </mc:Choice>
          <mc:Fallback>
            <p:pic>
              <p:nvPicPr>
                <p:cNvPr id="281" name="Input penna 280">
                  <a:extLst>
                    <a:ext uri="{FF2B5EF4-FFF2-40B4-BE49-F238E27FC236}">
                      <a16:creationId xmlns:a16="http://schemas.microsoft.com/office/drawing/2014/main" id="{DF6FC139-D812-989B-BB2D-8C7AE95DE033}"/>
                    </a:ext>
                  </a:extLst>
                </p:cNvPr>
                <p:cNvPicPr/>
                <p:nvPr/>
              </p:nvPicPr>
              <p:blipFill>
                <a:blip r:embed="rId310"/>
                <a:stretch>
                  <a:fillRect/>
                </a:stretch>
              </p:blipFill>
              <p:spPr>
                <a:xfrm>
                  <a:off x="2840324" y="1358139"/>
                  <a:ext cx="83520" cy="8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1">
              <p14:nvContentPartPr>
                <p14:cNvPr id="282" name="Input penna 281">
                  <a:extLst>
                    <a:ext uri="{FF2B5EF4-FFF2-40B4-BE49-F238E27FC236}">
                      <a16:creationId xmlns:a16="http://schemas.microsoft.com/office/drawing/2014/main" id="{7BC1C548-72C8-2FCA-DCFD-831288341780}"/>
                    </a:ext>
                  </a:extLst>
                </p14:cNvPr>
                <p14:cNvContentPartPr/>
                <p14:nvPr/>
              </p14:nvContentPartPr>
              <p14:xfrm>
                <a:off x="2986484" y="1362819"/>
                <a:ext cx="46080" cy="69840"/>
              </p14:xfrm>
            </p:contentPart>
          </mc:Choice>
          <mc:Fallback>
            <p:pic>
              <p:nvPicPr>
                <p:cNvPr id="282" name="Input penna 281">
                  <a:extLst>
                    <a:ext uri="{FF2B5EF4-FFF2-40B4-BE49-F238E27FC236}">
                      <a16:creationId xmlns:a16="http://schemas.microsoft.com/office/drawing/2014/main" id="{7BC1C548-72C8-2FCA-DCFD-831288341780}"/>
                    </a:ext>
                  </a:extLst>
                </p:cNvPr>
                <p:cNvPicPr/>
                <p:nvPr/>
              </p:nvPicPr>
              <p:blipFill>
                <a:blip r:embed="rId312"/>
                <a:stretch>
                  <a:fillRect/>
                </a:stretch>
              </p:blipFill>
              <p:spPr>
                <a:xfrm>
                  <a:off x="2976044" y="1352019"/>
                  <a:ext cx="67320" cy="9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3">
              <p14:nvContentPartPr>
                <p14:cNvPr id="283" name="Input penna 282">
                  <a:extLst>
                    <a:ext uri="{FF2B5EF4-FFF2-40B4-BE49-F238E27FC236}">
                      <a16:creationId xmlns:a16="http://schemas.microsoft.com/office/drawing/2014/main" id="{1D0C6417-547B-F84F-5F91-A15903D66DE0}"/>
                    </a:ext>
                  </a:extLst>
                </p14:cNvPr>
                <p14:cNvContentPartPr/>
                <p14:nvPr/>
              </p14:nvContentPartPr>
              <p14:xfrm>
                <a:off x="3185204" y="889059"/>
                <a:ext cx="38160" cy="428760"/>
              </p14:xfrm>
            </p:contentPart>
          </mc:Choice>
          <mc:Fallback>
            <p:pic>
              <p:nvPicPr>
                <p:cNvPr id="283" name="Input penna 282">
                  <a:extLst>
                    <a:ext uri="{FF2B5EF4-FFF2-40B4-BE49-F238E27FC236}">
                      <a16:creationId xmlns:a16="http://schemas.microsoft.com/office/drawing/2014/main" id="{1D0C6417-547B-F84F-5F91-A15903D66DE0}"/>
                    </a:ext>
                  </a:extLst>
                </p:cNvPr>
                <p:cNvPicPr/>
                <p:nvPr/>
              </p:nvPicPr>
              <p:blipFill>
                <a:blip r:embed="rId314"/>
                <a:stretch>
                  <a:fillRect/>
                </a:stretch>
              </p:blipFill>
              <p:spPr>
                <a:xfrm>
                  <a:off x="3174764" y="878619"/>
                  <a:ext cx="59400" cy="450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2" name="Gruppo 301">
            <a:extLst>
              <a:ext uri="{FF2B5EF4-FFF2-40B4-BE49-F238E27FC236}">
                <a16:creationId xmlns:a16="http://schemas.microsoft.com/office/drawing/2014/main" id="{FFF9374B-B17A-AAE3-8515-297C14476F6B}"/>
              </a:ext>
            </a:extLst>
          </p:cNvPr>
          <p:cNvGrpSpPr/>
          <p:nvPr/>
        </p:nvGrpSpPr>
        <p:grpSpPr>
          <a:xfrm>
            <a:off x="3599924" y="281019"/>
            <a:ext cx="1049760" cy="243000"/>
            <a:chOff x="3599924" y="281019"/>
            <a:chExt cx="1049760" cy="243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15">
              <p14:nvContentPartPr>
                <p14:cNvPr id="286" name="Input penna 285">
                  <a:extLst>
                    <a:ext uri="{FF2B5EF4-FFF2-40B4-BE49-F238E27FC236}">
                      <a16:creationId xmlns:a16="http://schemas.microsoft.com/office/drawing/2014/main" id="{06CA97F4-E8EB-81E3-8AFC-FD88EF54F5C8}"/>
                    </a:ext>
                  </a:extLst>
                </p14:cNvPr>
                <p14:cNvContentPartPr/>
                <p14:nvPr/>
              </p14:nvContentPartPr>
              <p14:xfrm>
                <a:off x="3599924" y="309819"/>
                <a:ext cx="139680" cy="4680"/>
              </p14:xfrm>
            </p:contentPart>
          </mc:Choice>
          <mc:Fallback>
            <p:pic>
              <p:nvPicPr>
                <p:cNvPr id="286" name="Input penna 285">
                  <a:extLst>
                    <a:ext uri="{FF2B5EF4-FFF2-40B4-BE49-F238E27FC236}">
                      <a16:creationId xmlns:a16="http://schemas.microsoft.com/office/drawing/2014/main" id="{06CA97F4-E8EB-81E3-8AFC-FD88EF54F5C8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3589124" y="299019"/>
                  <a:ext cx="160920" cy="2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7">
              <p14:nvContentPartPr>
                <p14:cNvPr id="287" name="Input penna 286">
                  <a:extLst>
                    <a:ext uri="{FF2B5EF4-FFF2-40B4-BE49-F238E27FC236}">
                      <a16:creationId xmlns:a16="http://schemas.microsoft.com/office/drawing/2014/main" id="{7106C8E9-A247-D2E8-0A33-A3E48F72B32A}"/>
                    </a:ext>
                  </a:extLst>
                </p14:cNvPr>
                <p14:cNvContentPartPr/>
                <p14:nvPr/>
              </p14:nvContentPartPr>
              <p14:xfrm>
                <a:off x="3619724" y="311619"/>
                <a:ext cx="94680" cy="116280"/>
              </p14:xfrm>
            </p:contentPart>
          </mc:Choice>
          <mc:Fallback>
            <p:pic>
              <p:nvPicPr>
                <p:cNvPr id="287" name="Input penna 286">
                  <a:extLst>
                    <a:ext uri="{FF2B5EF4-FFF2-40B4-BE49-F238E27FC236}">
                      <a16:creationId xmlns:a16="http://schemas.microsoft.com/office/drawing/2014/main" id="{7106C8E9-A247-D2E8-0A33-A3E48F72B32A}"/>
                    </a:ext>
                  </a:extLst>
                </p:cNvPr>
                <p:cNvPicPr/>
                <p:nvPr/>
              </p:nvPicPr>
              <p:blipFill>
                <a:blip r:embed="rId318"/>
                <a:stretch>
                  <a:fillRect/>
                </a:stretch>
              </p:blipFill>
              <p:spPr>
                <a:xfrm>
                  <a:off x="3609284" y="300819"/>
                  <a:ext cx="11592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9">
              <p14:nvContentPartPr>
                <p14:cNvPr id="288" name="Input penna 287">
                  <a:extLst>
                    <a:ext uri="{FF2B5EF4-FFF2-40B4-BE49-F238E27FC236}">
                      <a16:creationId xmlns:a16="http://schemas.microsoft.com/office/drawing/2014/main" id="{BE559A67-F632-0438-DF49-3C7125CD29A3}"/>
                    </a:ext>
                  </a:extLst>
                </p14:cNvPr>
                <p14:cNvContentPartPr/>
                <p14:nvPr/>
              </p14:nvContentPartPr>
              <p14:xfrm>
                <a:off x="3687764" y="319539"/>
                <a:ext cx="63720" cy="88200"/>
              </p14:xfrm>
            </p:contentPart>
          </mc:Choice>
          <mc:Fallback>
            <p:pic>
              <p:nvPicPr>
                <p:cNvPr id="288" name="Input penna 287">
                  <a:extLst>
                    <a:ext uri="{FF2B5EF4-FFF2-40B4-BE49-F238E27FC236}">
                      <a16:creationId xmlns:a16="http://schemas.microsoft.com/office/drawing/2014/main" id="{BE559A67-F632-0438-DF49-3C7125CD29A3}"/>
                    </a:ext>
                  </a:extLst>
                </p:cNvPr>
                <p:cNvPicPr/>
                <p:nvPr/>
              </p:nvPicPr>
              <p:blipFill>
                <a:blip r:embed="rId320"/>
                <a:stretch>
                  <a:fillRect/>
                </a:stretch>
              </p:blipFill>
              <p:spPr>
                <a:xfrm>
                  <a:off x="3676964" y="308739"/>
                  <a:ext cx="84960" cy="10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1">
              <p14:nvContentPartPr>
                <p14:cNvPr id="289" name="Input penna 288">
                  <a:extLst>
                    <a:ext uri="{FF2B5EF4-FFF2-40B4-BE49-F238E27FC236}">
                      <a16:creationId xmlns:a16="http://schemas.microsoft.com/office/drawing/2014/main" id="{04F95546-40E5-4020-BE1B-948774448B9A}"/>
                    </a:ext>
                  </a:extLst>
                </p14:cNvPr>
                <p14:cNvContentPartPr/>
                <p14:nvPr/>
              </p14:nvContentPartPr>
              <p14:xfrm>
                <a:off x="3808364" y="356619"/>
                <a:ext cx="44280" cy="8280"/>
              </p14:xfrm>
            </p:contentPart>
          </mc:Choice>
          <mc:Fallback>
            <p:pic>
              <p:nvPicPr>
                <p:cNvPr id="289" name="Input penna 288">
                  <a:extLst>
                    <a:ext uri="{FF2B5EF4-FFF2-40B4-BE49-F238E27FC236}">
                      <a16:creationId xmlns:a16="http://schemas.microsoft.com/office/drawing/2014/main" id="{04F95546-40E5-4020-BE1B-948774448B9A}"/>
                    </a:ext>
                  </a:extLst>
                </p:cNvPr>
                <p:cNvPicPr/>
                <p:nvPr/>
              </p:nvPicPr>
              <p:blipFill>
                <a:blip r:embed="rId322"/>
                <a:stretch>
                  <a:fillRect/>
                </a:stretch>
              </p:blipFill>
              <p:spPr>
                <a:xfrm>
                  <a:off x="3797564" y="345819"/>
                  <a:ext cx="6552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3">
              <p14:nvContentPartPr>
                <p14:cNvPr id="290" name="Input penna 289">
                  <a:extLst>
                    <a:ext uri="{FF2B5EF4-FFF2-40B4-BE49-F238E27FC236}">
                      <a16:creationId xmlns:a16="http://schemas.microsoft.com/office/drawing/2014/main" id="{F2B4170E-5C4E-ED44-EA0C-426FDA2030B3}"/>
                    </a:ext>
                  </a:extLst>
                </p14:cNvPr>
                <p14:cNvContentPartPr/>
                <p14:nvPr/>
              </p14:nvContentPartPr>
              <p14:xfrm>
                <a:off x="3850484" y="315219"/>
                <a:ext cx="26280" cy="157680"/>
              </p14:xfrm>
            </p:contentPart>
          </mc:Choice>
          <mc:Fallback>
            <p:pic>
              <p:nvPicPr>
                <p:cNvPr id="290" name="Input penna 289">
                  <a:extLst>
                    <a:ext uri="{FF2B5EF4-FFF2-40B4-BE49-F238E27FC236}">
                      <a16:creationId xmlns:a16="http://schemas.microsoft.com/office/drawing/2014/main" id="{F2B4170E-5C4E-ED44-EA0C-426FDA2030B3}"/>
                    </a:ext>
                  </a:extLst>
                </p:cNvPr>
                <p:cNvPicPr/>
                <p:nvPr/>
              </p:nvPicPr>
              <p:blipFill>
                <a:blip r:embed="rId324"/>
                <a:stretch>
                  <a:fillRect/>
                </a:stretch>
              </p:blipFill>
              <p:spPr>
                <a:xfrm>
                  <a:off x="3840044" y="304419"/>
                  <a:ext cx="4752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5">
              <p14:nvContentPartPr>
                <p14:cNvPr id="291" name="Input penna 290">
                  <a:extLst>
                    <a:ext uri="{FF2B5EF4-FFF2-40B4-BE49-F238E27FC236}">
                      <a16:creationId xmlns:a16="http://schemas.microsoft.com/office/drawing/2014/main" id="{C5FFCA52-9AB3-2E9C-E18C-8E80D6B81FD1}"/>
                    </a:ext>
                  </a:extLst>
                </p14:cNvPr>
                <p14:cNvContentPartPr/>
                <p14:nvPr/>
              </p14:nvContentPartPr>
              <p14:xfrm>
                <a:off x="3962804" y="330339"/>
                <a:ext cx="13320" cy="93600"/>
              </p14:xfrm>
            </p:contentPart>
          </mc:Choice>
          <mc:Fallback>
            <p:pic>
              <p:nvPicPr>
                <p:cNvPr id="291" name="Input penna 290">
                  <a:extLst>
                    <a:ext uri="{FF2B5EF4-FFF2-40B4-BE49-F238E27FC236}">
                      <a16:creationId xmlns:a16="http://schemas.microsoft.com/office/drawing/2014/main" id="{C5FFCA52-9AB3-2E9C-E18C-8E80D6B81FD1}"/>
                    </a:ext>
                  </a:extLst>
                </p:cNvPr>
                <p:cNvPicPr/>
                <p:nvPr/>
              </p:nvPicPr>
              <p:blipFill>
                <a:blip r:embed="rId326"/>
                <a:stretch>
                  <a:fillRect/>
                </a:stretch>
              </p:blipFill>
              <p:spPr>
                <a:xfrm>
                  <a:off x="3952364" y="319899"/>
                  <a:ext cx="3456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7">
              <p14:nvContentPartPr>
                <p14:cNvPr id="292" name="Input penna 291">
                  <a:extLst>
                    <a:ext uri="{FF2B5EF4-FFF2-40B4-BE49-F238E27FC236}">
                      <a16:creationId xmlns:a16="http://schemas.microsoft.com/office/drawing/2014/main" id="{5749D9F5-191A-A1F3-FE5B-73F086C251B4}"/>
                    </a:ext>
                  </a:extLst>
                </p14:cNvPr>
                <p14:cNvContentPartPr/>
                <p14:nvPr/>
              </p14:nvContentPartPr>
              <p14:xfrm>
                <a:off x="4084124" y="299379"/>
                <a:ext cx="118800" cy="8280"/>
              </p14:xfrm>
            </p:contentPart>
          </mc:Choice>
          <mc:Fallback>
            <p:pic>
              <p:nvPicPr>
                <p:cNvPr id="292" name="Input penna 291">
                  <a:extLst>
                    <a:ext uri="{FF2B5EF4-FFF2-40B4-BE49-F238E27FC236}">
                      <a16:creationId xmlns:a16="http://schemas.microsoft.com/office/drawing/2014/main" id="{5749D9F5-191A-A1F3-FE5B-73F086C251B4}"/>
                    </a:ext>
                  </a:extLst>
                </p:cNvPr>
                <p:cNvPicPr/>
                <p:nvPr/>
              </p:nvPicPr>
              <p:blipFill>
                <a:blip r:embed="rId328"/>
                <a:stretch>
                  <a:fillRect/>
                </a:stretch>
              </p:blipFill>
              <p:spPr>
                <a:xfrm>
                  <a:off x="4073684" y="288579"/>
                  <a:ext cx="14004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9">
              <p14:nvContentPartPr>
                <p14:cNvPr id="293" name="Input penna 292">
                  <a:extLst>
                    <a:ext uri="{FF2B5EF4-FFF2-40B4-BE49-F238E27FC236}">
                      <a16:creationId xmlns:a16="http://schemas.microsoft.com/office/drawing/2014/main" id="{D3CB2551-F4CF-515F-7730-A41C777E6536}"/>
                    </a:ext>
                  </a:extLst>
                </p14:cNvPr>
                <p14:cNvContentPartPr/>
                <p14:nvPr/>
              </p14:nvContentPartPr>
              <p14:xfrm>
                <a:off x="4059644" y="281019"/>
                <a:ext cx="133920" cy="112320"/>
              </p14:xfrm>
            </p:contentPart>
          </mc:Choice>
          <mc:Fallback>
            <p:pic>
              <p:nvPicPr>
                <p:cNvPr id="293" name="Input penna 292">
                  <a:extLst>
                    <a:ext uri="{FF2B5EF4-FFF2-40B4-BE49-F238E27FC236}">
                      <a16:creationId xmlns:a16="http://schemas.microsoft.com/office/drawing/2014/main" id="{D3CB2551-F4CF-515F-7730-A41C777E6536}"/>
                    </a:ext>
                  </a:extLst>
                </p:cNvPr>
                <p:cNvPicPr/>
                <p:nvPr/>
              </p:nvPicPr>
              <p:blipFill>
                <a:blip r:embed="rId330"/>
                <a:stretch>
                  <a:fillRect/>
                </a:stretch>
              </p:blipFill>
              <p:spPr>
                <a:xfrm>
                  <a:off x="4048844" y="270579"/>
                  <a:ext cx="15516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1">
              <p14:nvContentPartPr>
                <p14:cNvPr id="294" name="Input penna 293">
                  <a:extLst>
                    <a:ext uri="{FF2B5EF4-FFF2-40B4-BE49-F238E27FC236}">
                      <a16:creationId xmlns:a16="http://schemas.microsoft.com/office/drawing/2014/main" id="{22F32BC2-9AF0-5E3F-07B8-F459568C74B5}"/>
                    </a:ext>
                  </a:extLst>
                </p14:cNvPr>
                <p14:cNvContentPartPr/>
                <p14:nvPr/>
              </p14:nvContentPartPr>
              <p14:xfrm>
                <a:off x="4141724" y="294339"/>
                <a:ext cx="47160" cy="74880"/>
              </p14:xfrm>
            </p:contentPart>
          </mc:Choice>
          <mc:Fallback>
            <p:pic>
              <p:nvPicPr>
                <p:cNvPr id="294" name="Input penna 293">
                  <a:extLst>
                    <a:ext uri="{FF2B5EF4-FFF2-40B4-BE49-F238E27FC236}">
                      <a16:creationId xmlns:a16="http://schemas.microsoft.com/office/drawing/2014/main" id="{22F32BC2-9AF0-5E3F-07B8-F459568C74B5}"/>
                    </a:ext>
                  </a:extLst>
                </p:cNvPr>
                <p:cNvPicPr/>
                <p:nvPr/>
              </p:nvPicPr>
              <p:blipFill>
                <a:blip r:embed="rId332"/>
                <a:stretch>
                  <a:fillRect/>
                </a:stretch>
              </p:blipFill>
              <p:spPr>
                <a:xfrm>
                  <a:off x="4130924" y="283899"/>
                  <a:ext cx="68400" cy="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3">
              <p14:nvContentPartPr>
                <p14:cNvPr id="295" name="Input penna 294">
                  <a:extLst>
                    <a:ext uri="{FF2B5EF4-FFF2-40B4-BE49-F238E27FC236}">
                      <a16:creationId xmlns:a16="http://schemas.microsoft.com/office/drawing/2014/main" id="{CEC6E398-5BF1-7A9F-B1D6-E019C12F290F}"/>
                    </a:ext>
                  </a:extLst>
                </p14:cNvPr>
                <p14:cNvContentPartPr/>
                <p14:nvPr/>
              </p14:nvContentPartPr>
              <p14:xfrm>
                <a:off x="4095284" y="399819"/>
                <a:ext cx="111240" cy="13680"/>
              </p14:xfrm>
            </p:contentPart>
          </mc:Choice>
          <mc:Fallback>
            <p:pic>
              <p:nvPicPr>
                <p:cNvPr id="295" name="Input penna 294">
                  <a:extLst>
                    <a:ext uri="{FF2B5EF4-FFF2-40B4-BE49-F238E27FC236}">
                      <a16:creationId xmlns:a16="http://schemas.microsoft.com/office/drawing/2014/main" id="{CEC6E398-5BF1-7A9F-B1D6-E019C12F290F}"/>
                    </a:ext>
                  </a:extLst>
                </p:cNvPr>
                <p:cNvPicPr/>
                <p:nvPr/>
              </p:nvPicPr>
              <p:blipFill>
                <a:blip r:embed="rId334"/>
                <a:stretch>
                  <a:fillRect/>
                </a:stretch>
              </p:blipFill>
              <p:spPr>
                <a:xfrm>
                  <a:off x="4084844" y="389379"/>
                  <a:ext cx="13248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5">
              <p14:nvContentPartPr>
                <p14:cNvPr id="296" name="Input penna 295">
                  <a:extLst>
                    <a:ext uri="{FF2B5EF4-FFF2-40B4-BE49-F238E27FC236}">
                      <a16:creationId xmlns:a16="http://schemas.microsoft.com/office/drawing/2014/main" id="{4730E925-1CD9-7FCD-FD95-2324269EBDB7}"/>
                    </a:ext>
                  </a:extLst>
                </p14:cNvPr>
                <p14:cNvContentPartPr/>
                <p14:nvPr/>
              </p14:nvContentPartPr>
              <p14:xfrm>
                <a:off x="4155764" y="395139"/>
                <a:ext cx="37440" cy="87840"/>
              </p14:xfrm>
            </p:contentPart>
          </mc:Choice>
          <mc:Fallback>
            <p:pic>
              <p:nvPicPr>
                <p:cNvPr id="296" name="Input penna 295">
                  <a:extLst>
                    <a:ext uri="{FF2B5EF4-FFF2-40B4-BE49-F238E27FC236}">
                      <a16:creationId xmlns:a16="http://schemas.microsoft.com/office/drawing/2014/main" id="{4730E925-1CD9-7FCD-FD95-2324269EBDB7}"/>
                    </a:ext>
                  </a:extLst>
                </p:cNvPr>
                <p:cNvPicPr/>
                <p:nvPr/>
              </p:nvPicPr>
              <p:blipFill>
                <a:blip r:embed="rId336"/>
                <a:stretch>
                  <a:fillRect/>
                </a:stretch>
              </p:blipFill>
              <p:spPr>
                <a:xfrm>
                  <a:off x="4144964" y="384339"/>
                  <a:ext cx="58680" cy="10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7">
              <p14:nvContentPartPr>
                <p14:cNvPr id="297" name="Input penna 296">
                  <a:extLst>
                    <a:ext uri="{FF2B5EF4-FFF2-40B4-BE49-F238E27FC236}">
                      <a16:creationId xmlns:a16="http://schemas.microsoft.com/office/drawing/2014/main" id="{C9F7781F-FD37-CD79-A4B4-5F91E7F79507}"/>
                    </a:ext>
                  </a:extLst>
                </p14:cNvPr>
                <p14:cNvContentPartPr/>
                <p14:nvPr/>
              </p14:nvContentPartPr>
              <p14:xfrm>
                <a:off x="4303364" y="303699"/>
                <a:ext cx="123840" cy="3960"/>
              </p14:xfrm>
            </p:contentPart>
          </mc:Choice>
          <mc:Fallback>
            <p:pic>
              <p:nvPicPr>
                <p:cNvPr id="297" name="Input penna 296">
                  <a:extLst>
                    <a:ext uri="{FF2B5EF4-FFF2-40B4-BE49-F238E27FC236}">
                      <a16:creationId xmlns:a16="http://schemas.microsoft.com/office/drawing/2014/main" id="{C9F7781F-FD37-CD79-A4B4-5F91E7F79507}"/>
                    </a:ext>
                  </a:extLst>
                </p:cNvPr>
                <p:cNvPicPr/>
                <p:nvPr/>
              </p:nvPicPr>
              <p:blipFill>
                <a:blip r:embed="rId338"/>
                <a:stretch>
                  <a:fillRect/>
                </a:stretch>
              </p:blipFill>
              <p:spPr>
                <a:xfrm>
                  <a:off x="4292564" y="292899"/>
                  <a:ext cx="145080" cy="2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9">
              <p14:nvContentPartPr>
                <p14:cNvPr id="298" name="Input penna 297">
                  <a:extLst>
                    <a:ext uri="{FF2B5EF4-FFF2-40B4-BE49-F238E27FC236}">
                      <a16:creationId xmlns:a16="http://schemas.microsoft.com/office/drawing/2014/main" id="{10269224-E3CA-528D-5631-94AD0FA4D62E}"/>
                    </a:ext>
                  </a:extLst>
                </p14:cNvPr>
                <p14:cNvContentPartPr/>
                <p14:nvPr/>
              </p14:nvContentPartPr>
              <p14:xfrm>
                <a:off x="4267004" y="295059"/>
                <a:ext cx="126720" cy="128880"/>
              </p14:xfrm>
            </p:contentPart>
          </mc:Choice>
          <mc:Fallback>
            <p:pic>
              <p:nvPicPr>
                <p:cNvPr id="298" name="Input penna 297">
                  <a:extLst>
                    <a:ext uri="{FF2B5EF4-FFF2-40B4-BE49-F238E27FC236}">
                      <a16:creationId xmlns:a16="http://schemas.microsoft.com/office/drawing/2014/main" id="{10269224-E3CA-528D-5631-94AD0FA4D62E}"/>
                    </a:ext>
                  </a:extLst>
                </p:cNvPr>
                <p:cNvPicPr/>
                <p:nvPr/>
              </p:nvPicPr>
              <p:blipFill>
                <a:blip r:embed="rId340"/>
                <a:stretch>
                  <a:fillRect/>
                </a:stretch>
              </p:blipFill>
              <p:spPr>
                <a:xfrm>
                  <a:off x="4256204" y="284259"/>
                  <a:ext cx="147960" cy="15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1">
              <p14:nvContentPartPr>
                <p14:cNvPr id="299" name="Input penna 298">
                  <a:extLst>
                    <a:ext uri="{FF2B5EF4-FFF2-40B4-BE49-F238E27FC236}">
                      <a16:creationId xmlns:a16="http://schemas.microsoft.com/office/drawing/2014/main" id="{35D5F22B-13EA-4343-9C28-7ACAACE5B09C}"/>
                    </a:ext>
                  </a:extLst>
                </p14:cNvPr>
                <p14:cNvContentPartPr/>
                <p14:nvPr/>
              </p14:nvContentPartPr>
              <p14:xfrm>
                <a:off x="4380404" y="418899"/>
                <a:ext cx="16200" cy="94680"/>
              </p14:xfrm>
            </p:contentPart>
          </mc:Choice>
          <mc:Fallback>
            <p:pic>
              <p:nvPicPr>
                <p:cNvPr id="299" name="Input penna 298">
                  <a:extLst>
                    <a:ext uri="{FF2B5EF4-FFF2-40B4-BE49-F238E27FC236}">
                      <a16:creationId xmlns:a16="http://schemas.microsoft.com/office/drawing/2014/main" id="{35D5F22B-13EA-4343-9C28-7ACAACE5B09C}"/>
                    </a:ext>
                  </a:extLst>
                </p:cNvPr>
                <p:cNvPicPr/>
                <p:nvPr/>
              </p:nvPicPr>
              <p:blipFill>
                <a:blip r:embed="rId342"/>
                <a:stretch>
                  <a:fillRect/>
                </a:stretch>
              </p:blipFill>
              <p:spPr>
                <a:xfrm>
                  <a:off x="4369964" y="408099"/>
                  <a:ext cx="37440" cy="1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3">
              <p14:nvContentPartPr>
                <p14:cNvPr id="300" name="Input penna 299">
                  <a:extLst>
                    <a:ext uri="{FF2B5EF4-FFF2-40B4-BE49-F238E27FC236}">
                      <a16:creationId xmlns:a16="http://schemas.microsoft.com/office/drawing/2014/main" id="{7728997F-31B0-20A5-68D0-7049D2FF7A6F}"/>
                    </a:ext>
                  </a:extLst>
                </p14:cNvPr>
                <p14:cNvContentPartPr/>
                <p14:nvPr/>
              </p14:nvContentPartPr>
              <p14:xfrm>
                <a:off x="4279964" y="515739"/>
                <a:ext cx="369720" cy="8280"/>
              </p14:xfrm>
            </p:contentPart>
          </mc:Choice>
          <mc:Fallback>
            <p:pic>
              <p:nvPicPr>
                <p:cNvPr id="300" name="Input penna 299">
                  <a:extLst>
                    <a:ext uri="{FF2B5EF4-FFF2-40B4-BE49-F238E27FC236}">
                      <a16:creationId xmlns:a16="http://schemas.microsoft.com/office/drawing/2014/main" id="{7728997F-31B0-20A5-68D0-7049D2FF7A6F}"/>
                    </a:ext>
                  </a:extLst>
                </p:cNvPr>
                <p:cNvPicPr/>
                <p:nvPr/>
              </p:nvPicPr>
              <p:blipFill>
                <a:blip r:embed="rId344"/>
                <a:stretch>
                  <a:fillRect/>
                </a:stretch>
              </p:blipFill>
              <p:spPr>
                <a:xfrm>
                  <a:off x="4269164" y="504939"/>
                  <a:ext cx="390960" cy="295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45">
            <p14:nvContentPartPr>
              <p14:cNvPr id="304" name="Input penna 303">
                <a:extLst>
                  <a:ext uri="{FF2B5EF4-FFF2-40B4-BE49-F238E27FC236}">
                    <a16:creationId xmlns:a16="http://schemas.microsoft.com/office/drawing/2014/main" id="{05F04F0D-0AE6-A51B-FF64-3D767764E615}"/>
                  </a:ext>
                </a:extLst>
              </p14:cNvPr>
              <p14:cNvContentPartPr/>
              <p14:nvPr/>
            </p14:nvContentPartPr>
            <p14:xfrm>
              <a:off x="5394593" y="425444"/>
              <a:ext cx="173160" cy="30960"/>
            </p14:xfrm>
          </p:contentPart>
        </mc:Choice>
        <mc:Fallback>
          <p:pic>
            <p:nvPicPr>
              <p:cNvPr id="304" name="Input penna 303">
                <a:extLst>
                  <a:ext uri="{FF2B5EF4-FFF2-40B4-BE49-F238E27FC236}">
                    <a16:creationId xmlns:a16="http://schemas.microsoft.com/office/drawing/2014/main" id="{05F04F0D-0AE6-A51B-FF64-3D767764E615}"/>
                  </a:ext>
                </a:extLst>
              </p:cNvPr>
              <p:cNvPicPr/>
              <p:nvPr/>
            </p:nvPicPr>
            <p:blipFill>
              <a:blip r:embed="rId346"/>
              <a:stretch>
                <a:fillRect/>
              </a:stretch>
            </p:blipFill>
            <p:spPr>
              <a:xfrm>
                <a:off x="5383793" y="415004"/>
                <a:ext cx="194400" cy="5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47">
            <p14:nvContentPartPr>
              <p14:cNvPr id="305" name="Input penna 304">
                <a:extLst>
                  <a:ext uri="{FF2B5EF4-FFF2-40B4-BE49-F238E27FC236}">
                    <a16:creationId xmlns:a16="http://schemas.microsoft.com/office/drawing/2014/main" id="{FF7BE023-F9A0-A7BE-86A3-8CEBE31B959F}"/>
                  </a:ext>
                </a:extLst>
              </p14:cNvPr>
              <p14:cNvContentPartPr/>
              <p14:nvPr/>
            </p14:nvContentPartPr>
            <p14:xfrm>
              <a:off x="5566313" y="404924"/>
              <a:ext cx="72360" cy="130320"/>
            </p14:xfrm>
          </p:contentPart>
        </mc:Choice>
        <mc:Fallback>
          <p:pic>
            <p:nvPicPr>
              <p:cNvPr id="305" name="Input penna 304">
                <a:extLst>
                  <a:ext uri="{FF2B5EF4-FFF2-40B4-BE49-F238E27FC236}">
                    <a16:creationId xmlns:a16="http://schemas.microsoft.com/office/drawing/2014/main" id="{FF7BE023-F9A0-A7BE-86A3-8CEBE31B959F}"/>
                  </a:ext>
                </a:extLst>
              </p:cNvPr>
              <p:cNvPicPr/>
              <p:nvPr/>
            </p:nvPicPr>
            <p:blipFill>
              <a:blip r:embed="rId348"/>
              <a:stretch>
                <a:fillRect/>
              </a:stretch>
            </p:blipFill>
            <p:spPr>
              <a:xfrm>
                <a:off x="5555513" y="394124"/>
                <a:ext cx="93600" cy="15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49">
            <p14:nvContentPartPr>
              <p14:cNvPr id="306" name="Input penna 305">
                <a:extLst>
                  <a:ext uri="{FF2B5EF4-FFF2-40B4-BE49-F238E27FC236}">
                    <a16:creationId xmlns:a16="http://schemas.microsoft.com/office/drawing/2014/main" id="{4F827EC8-A412-2089-27B8-87A4408DA3B5}"/>
                  </a:ext>
                </a:extLst>
              </p14:cNvPr>
              <p14:cNvContentPartPr/>
              <p14:nvPr/>
            </p14:nvContentPartPr>
            <p14:xfrm>
              <a:off x="5938553" y="273164"/>
              <a:ext cx="153360" cy="41040"/>
            </p14:xfrm>
          </p:contentPart>
        </mc:Choice>
        <mc:Fallback>
          <p:pic>
            <p:nvPicPr>
              <p:cNvPr id="306" name="Input penna 305">
                <a:extLst>
                  <a:ext uri="{FF2B5EF4-FFF2-40B4-BE49-F238E27FC236}">
                    <a16:creationId xmlns:a16="http://schemas.microsoft.com/office/drawing/2014/main" id="{4F827EC8-A412-2089-27B8-87A4408DA3B5}"/>
                  </a:ext>
                </a:extLst>
              </p:cNvPr>
              <p:cNvPicPr/>
              <p:nvPr/>
            </p:nvPicPr>
            <p:blipFill>
              <a:blip r:embed="rId350"/>
              <a:stretch>
                <a:fillRect/>
              </a:stretch>
            </p:blipFill>
            <p:spPr>
              <a:xfrm>
                <a:off x="5928113" y="262364"/>
                <a:ext cx="174600" cy="6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51">
            <p14:nvContentPartPr>
              <p14:cNvPr id="307" name="Input penna 306">
                <a:extLst>
                  <a:ext uri="{FF2B5EF4-FFF2-40B4-BE49-F238E27FC236}">
                    <a16:creationId xmlns:a16="http://schemas.microsoft.com/office/drawing/2014/main" id="{50CFA78A-01CA-5D16-CA20-D3F43A62A810}"/>
                  </a:ext>
                </a:extLst>
              </p14:cNvPr>
              <p14:cNvContentPartPr/>
              <p14:nvPr/>
            </p14:nvContentPartPr>
            <p14:xfrm>
              <a:off x="5964473" y="303044"/>
              <a:ext cx="129240" cy="109440"/>
            </p14:xfrm>
          </p:contentPart>
        </mc:Choice>
        <mc:Fallback>
          <p:pic>
            <p:nvPicPr>
              <p:cNvPr id="307" name="Input penna 306">
                <a:extLst>
                  <a:ext uri="{FF2B5EF4-FFF2-40B4-BE49-F238E27FC236}">
                    <a16:creationId xmlns:a16="http://schemas.microsoft.com/office/drawing/2014/main" id="{50CFA78A-01CA-5D16-CA20-D3F43A62A810}"/>
                  </a:ext>
                </a:extLst>
              </p:cNvPr>
              <p:cNvPicPr/>
              <p:nvPr/>
            </p:nvPicPr>
            <p:blipFill>
              <a:blip r:embed="rId352"/>
              <a:stretch>
                <a:fillRect/>
              </a:stretch>
            </p:blipFill>
            <p:spPr>
              <a:xfrm>
                <a:off x="5953673" y="292244"/>
                <a:ext cx="150480" cy="13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53">
            <p14:nvContentPartPr>
              <p14:cNvPr id="308" name="Input penna 307">
                <a:extLst>
                  <a:ext uri="{FF2B5EF4-FFF2-40B4-BE49-F238E27FC236}">
                    <a16:creationId xmlns:a16="http://schemas.microsoft.com/office/drawing/2014/main" id="{FD94D503-E940-12F7-3E58-F344BEEC7A63}"/>
                  </a:ext>
                </a:extLst>
              </p14:cNvPr>
              <p14:cNvContentPartPr/>
              <p14:nvPr/>
            </p14:nvContentPartPr>
            <p14:xfrm>
              <a:off x="6046553" y="456044"/>
              <a:ext cx="13680" cy="52200"/>
            </p14:xfrm>
          </p:contentPart>
        </mc:Choice>
        <mc:Fallback>
          <p:pic>
            <p:nvPicPr>
              <p:cNvPr id="308" name="Input penna 307">
                <a:extLst>
                  <a:ext uri="{FF2B5EF4-FFF2-40B4-BE49-F238E27FC236}">
                    <a16:creationId xmlns:a16="http://schemas.microsoft.com/office/drawing/2014/main" id="{FD94D503-E940-12F7-3E58-F344BEEC7A63}"/>
                  </a:ext>
                </a:extLst>
              </p:cNvPr>
              <p:cNvPicPr/>
              <p:nvPr/>
            </p:nvPicPr>
            <p:blipFill>
              <a:blip r:embed="rId354"/>
              <a:stretch>
                <a:fillRect/>
              </a:stretch>
            </p:blipFill>
            <p:spPr>
              <a:xfrm>
                <a:off x="6035753" y="445244"/>
                <a:ext cx="34920" cy="73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55">
            <p14:nvContentPartPr>
              <p14:cNvPr id="309" name="Input penna 308">
                <a:extLst>
                  <a:ext uri="{FF2B5EF4-FFF2-40B4-BE49-F238E27FC236}">
                    <a16:creationId xmlns:a16="http://schemas.microsoft.com/office/drawing/2014/main" id="{1AD989A0-57C9-CC87-2085-825B6CBA40AA}"/>
                  </a:ext>
                </a:extLst>
              </p14:cNvPr>
              <p14:cNvContentPartPr/>
              <p14:nvPr/>
            </p14:nvContentPartPr>
            <p14:xfrm>
              <a:off x="5959793" y="535964"/>
              <a:ext cx="260280" cy="24840"/>
            </p14:xfrm>
          </p:contentPart>
        </mc:Choice>
        <mc:Fallback>
          <p:pic>
            <p:nvPicPr>
              <p:cNvPr id="309" name="Input penna 308">
                <a:extLst>
                  <a:ext uri="{FF2B5EF4-FFF2-40B4-BE49-F238E27FC236}">
                    <a16:creationId xmlns:a16="http://schemas.microsoft.com/office/drawing/2014/main" id="{1AD989A0-57C9-CC87-2085-825B6CBA40AA}"/>
                  </a:ext>
                </a:extLst>
              </p:cNvPr>
              <p:cNvPicPr/>
              <p:nvPr/>
            </p:nvPicPr>
            <p:blipFill>
              <a:blip r:embed="rId356"/>
              <a:stretch>
                <a:fillRect/>
              </a:stretch>
            </p:blipFill>
            <p:spPr>
              <a:xfrm>
                <a:off x="5948993" y="525164"/>
                <a:ext cx="281520" cy="46080"/>
              </a:xfrm>
              <a:prstGeom prst="rect">
                <a:avLst/>
              </a:prstGeom>
            </p:spPr>
          </p:pic>
        </mc:Fallback>
      </mc:AlternateContent>
      <p:grpSp>
        <p:nvGrpSpPr>
          <p:cNvPr id="321" name="Gruppo 320">
            <a:extLst>
              <a:ext uri="{FF2B5EF4-FFF2-40B4-BE49-F238E27FC236}">
                <a16:creationId xmlns:a16="http://schemas.microsoft.com/office/drawing/2014/main" id="{2770DDFE-5A35-8E1D-DE77-9EFF83E7A742}"/>
              </a:ext>
            </a:extLst>
          </p:cNvPr>
          <p:cNvGrpSpPr/>
          <p:nvPr/>
        </p:nvGrpSpPr>
        <p:grpSpPr>
          <a:xfrm>
            <a:off x="6535433" y="285404"/>
            <a:ext cx="514440" cy="303480"/>
            <a:chOff x="6535433" y="285404"/>
            <a:chExt cx="514440" cy="303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57">
              <p14:nvContentPartPr>
                <p14:cNvPr id="315" name="Input penna 314">
                  <a:extLst>
                    <a:ext uri="{FF2B5EF4-FFF2-40B4-BE49-F238E27FC236}">
                      <a16:creationId xmlns:a16="http://schemas.microsoft.com/office/drawing/2014/main" id="{CB90AA7E-492A-68BE-AFFF-F70707102374}"/>
                    </a:ext>
                  </a:extLst>
                </p14:cNvPr>
                <p14:cNvContentPartPr/>
                <p14:nvPr/>
              </p14:nvContentPartPr>
              <p14:xfrm>
                <a:off x="6535433" y="310604"/>
                <a:ext cx="32400" cy="135000"/>
              </p14:xfrm>
            </p:contentPart>
          </mc:Choice>
          <mc:Fallback>
            <p:pic>
              <p:nvPicPr>
                <p:cNvPr id="315" name="Input penna 314">
                  <a:extLst>
                    <a:ext uri="{FF2B5EF4-FFF2-40B4-BE49-F238E27FC236}">
                      <a16:creationId xmlns:a16="http://schemas.microsoft.com/office/drawing/2014/main" id="{CB90AA7E-492A-68BE-AFFF-F70707102374}"/>
                    </a:ext>
                  </a:extLst>
                </p:cNvPr>
                <p:cNvPicPr/>
                <p:nvPr/>
              </p:nvPicPr>
              <p:blipFill>
                <a:blip r:embed="rId358"/>
                <a:stretch>
                  <a:fillRect/>
                </a:stretch>
              </p:blipFill>
              <p:spPr>
                <a:xfrm>
                  <a:off x="6524633" y="299804"/>
                  <a:ext cx="5364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9">
              <p14:nvContentPartPr>
                <p14:cNvPr id="316" name="Input penna 315">
                  <a:extLst>
                    <a:ext uri="{FF2B5EF4-FFF2-40B4-BE49-F238E27FC236}">
                      <a16:creationId xmlns:a16="http://schemas.microsoft.com/office/drawing/2014/main" id="{D007D661-B212-9ED7-05E6-2CBC9F0C9740}"/>
                    </a:ext>
                  </a:extLst>
                </p14:cNvPr>
                <p14:cNvContentPartPr/>
                <p14:nvPr/>
              </p14:nvContentPartPr>
              <p14:xfrm>
                <a:off x="6572873" y="359564"/>
                <a:ext cx="92520" cy="99000"/>
              </p14:xfrm>
            </p:contentPart>
          </mc:Choice>
          <mc:Fallback>
            <p:pic>
              <p:nvPicPr>
                <p:cNvPr id="316" name="Input penna 315">
                  <a:extLst>
                    <a:ext uri="{FF2B5EF4-FFF2-40B4-BE49-F238E27FC236}">
                      <a16:creationId xmlns:a16="http://schemas.microsoft.com/office/drawing/2014/main" id="{D007D661-B212-9ED7-05E6-2CBC9F0C9740}"/>
                    </a:ext>
                  </a:extLst>
                </p:cNvPr>
                <p:cNvPicPr/>
                <p:nvPr/>
              </p:nvPicPr>
              <p:blipFill>
                <a:blip r:embed="rId360"/>
                <a:stretch>
                  <a:fillRect/>
                </a:stretch>
              </p:blipFill>
              <p:spPr>
                <a:xfrm>
                  <a:off x="6562073" y="349124"/>
                  <a:ext cx="113760" cy="12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1">
              <p14:nvContentPartPr>
                <p14:cNvPr id="317" name="Input penna 316">
                  <a:extLst>
                    <a:ext uri="{FF2B5EF4-FFF2-40B4-BE49-F238E27FC236}">
                      <a16:creationId xmlns:a16="http://schemas.microsoft.com/office/drawing/2014/main" id="{D06F8E2C-E3A7-C4EE-C958-79F07EDDDE23}"/>
                    </a:ext>
                  </a:extLst>
                </p14:cNvPr>
                <p14:cNvContentPartPr/>
                <p14:nvPr/>
              </p14:nvContentPartPr>
              <p14:xfrm>
                <a:off x="6737033" y="359564"/>
                <a:ext cx="81000" cy="82800"/>
              </p14:xfrm>
            </p:contentPart>
          </mc:Choice>
          <mc:Fallback>
            <p:pic>
              <p:nvPicPr>
                <p:cNvPr id="317" name="Input penna 316">
                  <a:extLst>
                    <a:ext uri="{FF2B5EF4-FFF2-40B4-BE49-F238E27FC236}">
                      <a16:creationId xmlns:a16="http://schemas.microsoft.com/office/drawing/2014/main" id="{D06F8E2C-E3A7-C4EE-C958-79F07EDDDE23}"/>
                    </a:ext>
                  </a:extLst>
                </p:cNvPr>
                <p:cNvPicPr/>
                <p:nvPr/>
              </p:nvPicPr>
              <p:blipFill>
                <a:blip r:embed="rId362"/>
                <a:stretch>
                  <a:fillRect/>
                </a:stretch>
              </p:blipFill>
              <p:spPr>
                <a:xfrm>
                  <a:off x="6726233" y="349124"/>
                  <a:ext cx="10224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3">
              <p14:nvContentPartPr>
                <p14:cNvPr id="318" name="Input penna 317">
                  <a:extLst>
                    <a:ext uri="{FF2B5EF4-FFF2-40B4-BE49-F238E27FC236}">
                      <a16:creationId xmlns:a16="http://schemas.microsoft.com/office/drawing/2014/main" id="{5982E6E3-C05F-EC98-CD85-C5304BFB9ECE}"/>
                    </a:ext>
                  </a:extLst>
                </p14:cNvPr>
                <p14:cNvContentPartPr/>
                <p14:nvPr/>
              </p14:nvContentPartPr>
              <p14:xfrm>
                <a:off x="6856193" y="285404"/>
                <a:ext cx="71280" cy="161280"/>
              </p14:xfrm>
            </p:contentPart>
          </mc:Choice>
          <mc:Fallback>
            <p:pic>
              <p:nvPicPr>
                <p:cNvPr id="318" name="Input penna 317">
                  <a:extLst>
                    <a:ext uri="{FF2B5EF4-FFF2-40B4-BE49-F238E27FC236}">
                      <a16:creationId xmlns:a16="http://schemas.microsoft.com/office/drawing/2014/main" id="{5982E6E3-C05F-EC98-CD85-C5304BFB9ECE}"/>
                    </a:ext>
                  </a:extLst>
                </p:cNvPr>
                <p:cNvPicPr/>
                <p:nvPr/>
              </p:nvPicPr>
              <p:blipFill>
                <a:blip r:embed="rId364"/>
                <a:stretch>
                  <a:fillRect/>
                </a:stretch>
              </p:blipFill>
              <p:spPr>
                <a:xfrm>
                  <a:off x="6845753" y="274604"/>
                  <a:ext cx="92520" cy="18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5">
              <p14:nvContentPartPr>
                <p14:cNvPr id="319" name="Input penna 318">
                  <a:extLst>
                    <a:ext uri="{FF2B5EF4-FFF2-40B4-BE49-F238E27FC236}">
                      <a16:creationId xmlns:a16="http://schemas.microsoft.com/office/drawing/2014/main" id="{D35CB251-D105-8444-83AD-FA392DD2EBE8}"/>
                    </a:ext>
                  </a:extLst>
                </p14:cNvPr>
                <p14:cNvContentPartPr/>
                <p14:nvPr/>
              </p14:nvContentPartPr>
              <p14:xfrm>
                <a:off x="6959153" y="400964"/>
                <a:ext cx="90720" cy="187920"/>
              </p14:xfrm>
            </p:contentPart>
          </mc:Choice>
          <mc:Fallback>
            <p:pic>
              <p:nvPicPr>
                <p:cNvPr id="319" name="Input penna 318">
                  <a:extLst>
                    <a:ext uri="{FF2B5EF4-FFF2-40B4-BE49-F238E27FC236}">
                      <a16:creationId xmlns:a16="http://schemas.microsoft.com/office/drawing/2014/main" id="{D35CB251-D105-8444-83AD-FA392DD2EBE8}"/>
                    </a:ext>
                  </a:extLst>
                </p:cNvPr>
                <p:cNvPicPr/>
                <p:nvPr/>
              </p:nvPicPr>
              <p:blipFill>
                <a:blip r:embed="rId366"/>
                <a:stretch>
                  <a:fillRect/>
                </a:stretch>
              </p:blipFill>
              <p:spPr>
                <a:xfrm>
                  <a:off x="6948353" y="390524"/>
                  <a:ext cx="111960" cy="209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42" name="Gruppo 341">
            <a:extLst>
              <a:ext uri="{FF2B5EF4-FFF2-40B4-BE49-F238E27FC236}">
                <a16:creationId xmlns:a16="http://schemas.microsoft.com/office/drawing/2014/main" id="{5DCECE32-B615-3AA6-3497-13A1D02B5733}"/>
              </a:ext>
            </a:extLst>
          </p:cNvPr>
          <p:cNvGrpSpPr/>
          <p:nvPr/>
        </p:nvGrpSpPr>
        <p:grpSpPr>
          <a:xfrm>
            <a:off x="3918593" y="1011884"/>
            <a:ext cx="558000" cy="234360"/>
            <a:chOff x="3918593" y="1011884"/>
            <a:chExt cx="558000" cy="234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67">
              <p14:nvContentPartPr>
                <p14:cNvPr id="322" name="Input penna 321">
                  <a:extLst>
                    <a:ext uri="{FF2B5EF4-FFF2-40B4-BE49-F238E27FC236}">
                      <a16:creationId xmlns:a16="http://schemas.microsoft.com/office/drawing/2014/main" id="{47DA5CE2-D841-9496-45DE-24AC65F01F6E}"/>
                    </a:ext>
                  </a:extLst>
                </p14:cNvPr>
                <p14:cNvContentPartPr/>
                <p14:nvPr/>
              </p14:nvContentPartPr>
              <p14:xfrm>
                <a:off x="3918593" y="1054364"/>
                <a:ext cx="59040" cy="191880"/>
              </p14:xfrm>
            </p:contentPart>
          </mc:Choice>
          <mc:Fallback>
            <p:pic>
              <p:nvPicPr>
                <p:cNvPr id="322" name="Input penna 321">
                  <a:extLst>
                    <a:ext uri="{FF2B5EF4-FFF2-40B4-BE49-F238E27FC236}">
                      <a16:creationId xmlns:a16="http://schemas.microsoft.com/office/drawing/2014/main" id="{47DA5CE2-D841-9496-45DE-24AC65F01F6E}"/>
                    </a:ext>
                  </a:extLst>
                </p:cNvPr>
                <p:cNvPicPr/>
                <p:nvPr/>
              </p:nvPicPr>
              <p:blipFill>
                <a:blip r:embed="rId368"/>
                <a:stretch>
                  <a:fillRect/>
                </a:stretch>
              </p:blipFill>
              <p:spPr>
                <a:xfrm>
                  <a:off x="3908153" y="1043924"/>
                  <a:ext cx="80280" cy="21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9">
              <p14:nvContentPartPr>
                <p14:cNvPr id="323" name="Input penna 322">
                  <a:extLst>
                    <a:ext uri="{FF2B5EF4-FFF2-40B4-BE49-F238E27FC236}">
                      <a16:creationId xmlns:a16="http://schemas.microsoft.com/office/drawing/2014/main" id="{05A376CD-0081-0879-964F-182947DF41C3}"/>
                    </a:ext>
                  </a:extLst>
                </p14:cNvPr>
                <p14:cNvContentPartPr/>
                <p14:nvPr/>
              </p14:nvContentPartPr>
              <p14:xfrm>
                <a:off x="3997433" y="1089284"/>
                <a:ext cx="91080" cy="140040"/>
              </p14:xfrm>
            </p:contentPart>
          </mc:Choice>
          <mc:Fallback>
            <p:pic>
              <p:nvPicPr>
                <p:cNvPr id="323" name="Input penna 322">
                  <a:extLst>
                    <a:ext uri="{FF2B5EF4-FFF2-40B4-BE49-F238E27FC236}">
                      <a16:creationId xmlns:a16="http://schemas.microsoft.com/office/drawing/2014/main" id="{05A376CD-0081-0879-964F-182947DF41C3}"/>
                    </a:ext>
                  </a:extLst>
                </p:cNvPr>
                <p:cNvPicPr/>
                <p:nvPr/>
              </p:nvPicPr>
              <p:blipFill>
                <a:blip r:embed="rId370"/>
                <a:stretch>
                  <a:fillRect/>
                </a:stretch>
              </p:blipFill>
              <p:spPr>
                <a:xfrm>
                  <a:off x="3986633" y="1078484"/>
                  <a:ext cx="11232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1">
              <p14:nvContentPartPr>
                <p14:cNvPr id="324" name="Input penna 323">
                  <a:extLst>
                    <a:ext uri="{FF2B5EF4-FFF2-40B4-BE49-F238E27FC236}">
                      <a16:creationId xmlns:a16="http://schemas.microsoft.com/office/drawing/2014/main" id="{C013E579-48D2-E023-0D8C-9AF3040DA120}"/>
                    </a:ext>
                  </a:extLst>
                </p14:cNvPr>
                <p14:cNvContentPartPr/>
                <p14:nvPr/>
              </p14:nvContentPartPr>
              <p14:xfrm>
                <a:off x="4172393" y="1113044"/>
                <a:ext cx="96120" cy="97920"/>
              </p14:xfrm>
            </p:contentPart>
          </mc:Choice>
          <mc:Fallback>
            <p:pic>
              <p:nvPicPr>
                <p:cNvPr id="324" name="Input penna 323">
                  <a:extLst>
                    <a:ext uri="{FF2B5EF4-FFF2-40B4-BE49-F238E27FC236}">
                      <a16:creationId xmlns:a16="http://schemas.microsoft.com/office/drawing/2014/main" id="{C013E579-48D2-E023-0D8C-9AF3040DA120}"/>
                    </a:ext>
                  </a:extLst>
                </p:cNvPr>
                <p:cNvPicPr/>
                <p:nvPr/>
              </p:nvPicPr>
              <p:blipFill>
                <a:blip r:embed="rId372"/>
                <a:stretch>
                  <a:fillRect/>
                </a:stretch>
              </p:blipFill>
              <p:spPr>
                <a:xfrm>
                  <a:off x="4161593" y="1102244"/>
                  <a:ext cx="11736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3">
              <p14:nvContentPartPr>
                <p14:cNvPr id="325" name="Input penna 324">
                  <a:extLst>
                    <a:ext uri="{FF2B5EF4-FFF2-40B4-BE49-F238E27FC236}">
                      <a16:creationId xmlns:a16="http://schemas.microsoft.com/office/drawing/2014/main" id="{86F8D98B-869A-D7D0-E37A-274F345F38CC}"/>
                    </a:ext>
                  </a:extLst>
                </p14:cNvPr>
                <p14:cNvContentPartPr/>
                <p14:nvPr/>
              </p14:nvContentPartPr>
              <p14:xfrm>
                <a:off x="4299833" y="1011884"/>
                <a:ext cx="75960" cy="211320"/>
              </p14:xfrm>
            </p:contentPart>
          </mc:Choice>
          <mc:Fallback>
            <p:pic>
              <p:nvPicPr>
                <p:cNvPr id="325" name="Input penna 324">
                  <a:extLst>
                    <a:ext uri="{FF2B5EF4-FFF2-40B4-BE49-F238E27FC236}">
                      <a16:creationId xmlns:a16="http://schemas.microsoft.com/office/drawing/2014/main" id="{86F8D98B-869A-D7D0-E37A-274F345F38CC}"/>
                    </a:ext>
                  </a:extLst>
                </p:cNvPr>
                <p:cNvPicPr/>
                <p:nvPr/>
              </p:nvPicPr>
              <p:blipFill>
                <a:blip r:embed="rId374"/>
                <a:stretch>
                  <a:fillRect/>
                </a:stretch>
              </p:blipFill>
              <p:spPr>
                <a:xfrm>
                  <a:off x="4289393" y="1001084"/>
                  <a:ext cx="9720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5">
              <p14:nvContentPartPr>
                <p14:cNvPr id="326" name="Input penna 325">
                  <a:extLst>
                    <a:ext uri="{FF2B5EF4-FFF2-40B4-BE49-F238E27FC236}">
                      <a16:creationId xmlns:a16="http://schemas.microsoft.com/office/drawing/2014/main" id="{54DA87DC-A101-33C6-2150-B1D3177F4C6C}"/>
                    </a:ext>
                  </a:extLst>
                </p14:cNvPr>
                <p14:cNvContentPartPr/>
                <p14:nvPr/>
              </p14:nvContentPartPr>
              <p14:xfrm>
                <a:off x="4386953" y="1148684"/>
                <a:ext cx="89640" cy="92880"/>
              </p14:xfrm>
            </p:contentPart>
          </mc:Choice>
          <mc:Fallback>
            <p:pic>
              <p:nvPicPr>
                <p:cNvPr id="326" name="Input penna 325">
                  <a:extLst>
                    <a:ext uri="{FF2B5EF4-FFF2-40B4-BE49-F238E27FC236}">
                      <a16:creationId xmlns:a16="http://schemas.microsoft.com/office/drawing/2014/main" id="{54DA87DC-A101-33C6-2150-B1D3177F4C6C}"/>
                    </a:ext>
                  </a:extLst>
                </p:cNvPr>
                <p:cNvPicPr/>
                <p:nvPr/>
              </p:nvPicPr>
              <p:blipFill>
                <a:blip r:embed="rId376"/>
                <a:stretch>
                  <a:fillRect/>
                </a:stretch>
              </p:blipFill>
              <p:spPr>
                <a:xfrm>
                  <a:off x="4376153" y="1138244"/>
                  <a:ext cx="110880" cy="114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77">
            <p14:nvContentPartPr>
              <p14:cNvPr id="327" name="Input penna 326">
                <a:extLst>
                  <a:ext uri="{FF2B5EF4-FFF2-40B4-BE49-F238E27FC236}">
                    <a16:creationId xmlns:a16="http://schemas.microsoft.com/office/drawing/2014/main" id="{468DD68B-BAA9-AFF1-587E-CCC754923EA2}"/>
                  </a:ext>
                </a:extLst>
              </p14:cNvPr>
              <p14:cNvContentPartPr/>
              <p14:nvPr/>
            </p14:nvContentPartPr>
            <p14:xfrm>
              <a:off x="4705913" y="1023404"/>
              <a:ext cx="45000" cy="164520"/>
            </p14:xfrm>
          </p:contentPart>
        </mc:Choice>
        <mc:Fallback>
          <p:pic>
            <p:nvPicPr>
              <p:cNvPr id="327" name="Input penna 326">
                <a:extLst>
                  <a:ext uri="{FF2B5EF4-FFF2-40B4-BE49-F238E27FC236}">
                    <a16:creationId xmlns:a16="http://schemas.microsoft.com/office/drawing/2014/main" id="{468DD68B-BAA9-AFF1-587E-CCC754923EA2}"/>
                  </a:ext>
                </a:extLst>
              </p:cNvPr>
              <p:cNvPicPr/>
              <p:nvPr/>
            </p:nvPicPr>
            <p:blipFill>
              <a:blip r:embed="rId378"/>
              <a:stretch>
                <a:fillRect/>
              </a:stretch>
            </p:blipFill>
            <p:spPr>
              <a:xfrm>
                <a:off x="4695113" y="1012964"/>
                <a:ext cx="66240" cy="185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79">
            <p14:nvContentPartPr>
              <p14:cNvPr id="328" name="Input penna 327">
                <a:extLst>
                  <a:ext uri="{FF2B5EF4-FFF2-40B4-BE49-F238E27FC236}">
                    <a16:creationId xmlns:a16="http://schemas.microsoft.com/office/drawing/2014/main" id="{B9046B1F-6D9A-51DF-FC1E-DF3A8243DE28}"/>
                  </a:ext>
                </a:extLst>
              </p14:cNvPr>
              <p14:cNvContentPartPr/>
              <p14:nvPr/>
            </p14:nvContentPartPr>
            <p14:xfrm>
              <a:off x="4701233" y="1286564"/>
              <a:ext cx="37800" cy="10080"/>
            </p14:xfrm>
          </p:contentPart>
        </mc:Choice>
        <mc:Fallback>
          <p:pic>
            <p:nvPicPr>
              <p:cNvPr id="328" name="Input penna 327">
                <a:extLst>
                  <a:ext uri="{FF2B5EF4-FFF2-40B4-BE49-F238E27FC236}">
                    <a16:creationId xmlns:a16="http://schemas.microsoft.com/office/drawing/2014/main" id="{B9046B1F-6D9A-51DF-FC1E-DF3A8243DE28}"/>
                  </a:ext>
                </a:extLst>
              </p:cNvPr>
              <p:cNvPicPr/>
              <p:nvPr/>
            </p:nvPicPr>
            <p:blipFill>
              <a:blip r:embed="rId380"/>
              <a:stretch>
                <a:fillRect/>
              </a:stretch>
            </p:blipFill>
            <p:spPr>
              <a:xfrm>
                <a:off x="4690433" y="1276124"/>
                <a:ext cx="59040" cy="31320"/>
              </a:xfrm>
              <a:prstGeom prst="rect">
                <a:avLst/>
              </a:prstGeom>
            </p:spPr>
          </p:pic>
        </mc:Fallback>
      </mc:AlternateContent>
      <p:grpSp>
        <p:nvGrpSpPr>
          <p:cNvPr id="345" name="Gruppo 344">
            <a:extLst>
              <a:ext uri="{FF2B5EF4-FFF2-40B4-BE49-F238E27FC236}">
                <a16:creationId xmlns:a16="http://schemas.microsoft.com/office/drawing/2014/main" id="{3B1E7C82-3D4A-D8B8-9606-C79489E519B6}"/>
              </a:ext>
            </a:extLst>
          </p:cNvPr>
          <p:cNvGrpSpPr/>
          <p:nvPr/>
        </p:nvGrpSpPr>
        <p:grpSpPr>
          <a:xfrm>
            <a:off x="1568792" y="567"/>
            <a:ext cx="1477974" cy="812520"/>
            <a:chOff x="1568792" y="567"/>
            <a:chExt cx="1477974" cy="812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81">
              <p14:nvContentPartPr>
                <p14:cNvPr id="259" name="Input penna 258">
                  <a:extLst>
                    <a:ext uri="{FF2B5EF4-FFF2-40B4-BE49-F238E27FC236}">
                      <a16:creationId xmlns:a16="http://schemas.microsoft.com/office/drawing/2014/main" id="{3AFB710C-7114-5361-3619-B5F97A037901}"/>
                    </a:ext>
                  </a:extLst>
                </p14:cNvPr>
                <p14:cNvContentPartPr/>
                <p14:nvPr/>
              </p14:nvContentPartPr>
              <p14:xfrm>
                <a:off x="1568792" y="554607"/>
                <a:ext cx="77040" cy="10080"/>
              </p14:xfrm>
            </p:contentPart>
          </mc:Choice>
          <mc:Fallback>
            <p:pic>
              <p:nvPicPr>
                <p:cNvPr id="259" name="Input penna 258">
                  <a:extLst>
                    <a:ext uri="{FF2B5EF4-FFF2-40B4-BE49-F238E27FC236}">
                      <a16:creationId xmlns:a16="http://schemas.microsoft.com/office/drawing/2014/main" id="{3AFB710C-7114-5361-3619-B5F97A037901}"/>
                    </a:ext>
                  </a:extLst>
                </p:cNvPr>
                <p:cNvPicPr/>
                <p:nvPr/>
              </p:nvPicPr>
              <p:blipFill>
                <a:blip r:embed="rId382"/>
                <a:stretch>
                  <a:fillRect/>
                </a:stretch>
              </p:blipFill>
              <p:spPr>
                <a:xfrm>
                  <a:off x="1558352" y="543807"/>
                  <a:ext cx="9828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3">
              <p14:nvContentPartPr>
                <p14:cNvPr id="260" name="Input penna 259">
                  <a:extLst>
                    <a:ext uri="{FF2B5EF4-FFF2-40B4-BE49-F238E27FC236}">
                      <a16:creationId xmlns:a16="http://schemas.microsoft.com/office/drawing/2014/main" id="{DC765090-FA40-9B0C-4C0E-15FFBDA14D29}"/>
                    </a:ext>
                  </a:extLst>
                </p14:cNvPr>
                <p14:cNvContentPartPr/>
                <p14:nvPr/>
              </p14:nvContentPartPr>
              <p14:xfrm>
                <a:off x="1683632" y="445527"/>
                <a:ext cx="87480" cy="157680"/>
              </p14:xfrm>
            </p:contentPart>
          </mc:Choice>
          <mc:Fallback>
            <p:pic>
              <p:nvPicPr>
                <p:cNvPr id="260" name="Input penna 259">
                  <a:extLst>
                    <a:ext uri="{FF2B5EF4-FFF2-40B4-BE49-F238E27FC236}">
                      <a16:creationId xmlns:a16="http://schemas.microsoft.com/office/drawing/2014/main" id="{DC765090-FA40-9B0C-4C0E-15FFBDA14D29}"/>
                    </a:ext>
                  </a:extLst>
                </p:cNvPr>
                <p:cNvPicPr/>
                <p:nvPr/>
              </p:nvPicPr>
              <p:blipFill>
                <a:blip r:embed="rId384"/>
                <a:stretch>
                  <a:fillRect/>
                </a:stretch>
              </p:blipFill>
              <p:spPr>
                <a:xfrm>
                  <a:off x="1672832" y="434727"/>
                  <a:ext cx="10872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5">
              <p14:nvContentPartPr>
                <p14:cNvPr id="263" name="Input penna 262">
                  <a:extLst>
                    <a:ext uri="{FF2B5EF4-FFF2-40B4-BE49-F238E27FC236}">
                      <a16:creationId xmlns:a16="http://schemas.microsoft.com/office/drawing/2014/main" id="{379E7FDF-EBFE-45B7-CAC5-DDD62907642D}"/>
                    </a:ext>
                  </a:extLst>
                </p14:cNvPr>
                <p14:cNvContentPartPr/>
                <p14:nvPr/>
              </p14:nvContentPartPr>
              <p14:xfrm>
                <a:off x="2103032" y="243207"/>
                <a:ext cx="229680" cy="45000"/>
              </p14:xfrm>
            </p:contentPart>
          </mc:Choice>
          <mc:Fallback>
            <p:pic>
              <p:nvPicPr>
                <p:cNvPr id="263" name="Input penna 262">
                  <a:extLst>
                    <a:ext uri="{FF2B5EF4-FFF2-40B4-BE49-F238E27FC236}">
                      <a16:creationId xmlns:a16="http://schemas.microsoft.com/office/drawing/2014/main" id="{379E7FDF-EBFE-45B7-CAC5-DDD62907642D}"/>
                    </a:ext>
                  </a:extLst>
                </p:cNvPr>
                <p:cNvPicPr/>
                <p:nvPr/>
              </p:nvPicPr>
              <p:blipFill>
                <a:blip r:embed="rId386"/>
                <a:stretch>
                  <a:fillRect/>
                </a:stretch>
              </p:blipFill>
              <p:spPr>
                <a:xfrm>
                  <a:off x="2092232" y="232407"/>
                  <a:ext cx="250920" cy="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7">
              <p14:nvContentPartPr>
                <p14:cNvPr id="264" name="Input penna 263">
                  <a:extLst>
                    <a:ext uri="{FF2B5EF4-FFF2-40B4-BE49-F238E27FC236}">
                      <a16:creationId xmlns:a16="http://schemas.microsoft.com/office/drawing/2014/main" id="{318F3D62-8EC8-480A-1237-183EADE6ECCD}"/>
                    </a:ext>
                  </a:extLst>
                </p14:cNvPr>
                <p14:cNvContentPartPr/>
                <p14:nvPr/>
              </p14:nvContentPartPr>
              <p14:xfrm>
                <a:off x="2186552" y="323487"/>
                <a:ext cx="83520" cy="16200"/>
              </p14:xfrm>
            </p:contentPart>
          </mc:Choice>
          <mc:Fallback>
            <p:pic>
              <p:nvPicPr>
                <p:cNvPr id="264" name="Input penna 263">
                  <a:extLst>
                    <a:ext uri="{FF2B5EF4-FFF2-40B4-BE49-F238E27FC236}">
                      <a16:creationId xmlns:a16="http://schemas.microsoft.com/office/drawing/2014/main" id="{318F3D62-8EC8-480A-1237-183EADE6ECCD}"/>
                    </a:ext>
                  </a:extLst>
                </p:cNvPr>
                <p:cNvPicPr/>
                <p:nvPr/>
              </p:nvPicPr>
              <p:blipFill>
                <a:blip r:embed="rId388"/>
                <a:stretch>
                  <a:fillRect/>
                </a:stretch>
              </p:blipFill>
              <p:spPr>
                <a:xfrm>
                  <a:off x="2176112" y="313047"/>
                  <a:ext cx="10476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9">
              <p14:nvContentPartPr>
                <p14:cNvPr id="265" name="Input penna 264">
                  <a:extLst>
                    <a:ext uri="{FF2B5EF4-FFF2-40B4-BE49-F238E27FC236}">
                      <a16:creationId xmlns:a16="http://schemas.microsoft.com/office/drawing/2014/main" id="{79C07ED4-CC17-2538-B335-63C02AE17AAB}"/>
                    </a:ext>
                  </a:extLst>
                </p14:cNvPr>
                <p14:cNvContentPartPr/>
                <p14:nvPr/>
              </p14:nvContentPartPr>
              <p14:xfrm>
                <a:off x="2207792" y="385047"/>
                <a:ext cx="66600" cy="52920"/>
              </p14:xfrm>
            </p:contentPart>
          </mc:Choice>
          <mc:Fallback>
            <p:pic>
              <p:nvPicPr>
                <p:cNvPr id="265" name="Input penna 264">
                  <a:extLst>
                    <a:ext uri="{FF2B5EF4-FFF2-40B4-BE49-F238E27FC236}">
                      <a16:creationId xmlns:a16="http://schemas.microsoft.com/office/drawing/2014/main" id="{79C07ED4-CC17-2538-B335-63C02AE17AAB}"/>
                    </a:ext>
                  </a:extLst>
                </p:cNvPr>
                <p:cNvPicPr/>
                <p:nvPr/>
              </p:nvPicPr>
              <p:blipFill>
                <a:blip r:embed="rId390"/>
                <a:stretch>
                  <a:fillRect/>
                </a:stretch>
              </p:blipFill>
              <p:spPr>
                <a:xfrm>
                  <a:off x="2196992" y="374247"/>
                  <a:ext cx="87840" cy="7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1">
              <p14:nvContentPartPr>
                <p14:cNvPr id="266" name="Input penna 265">
                  <a:extLst>
                    <a:ext uri="{FF2B5EF4-FFF2-40B4-BE49-F238E27FC236}">
                      <a16:creationId xmlns:a16="http://schemas.microsoft.com/office/drawing/2014/main" id="{AD741246-92CB-6B71-BB49-036AEDF74CD7}"/>
                    </a:ext>
                  </a:extLst>
                </p14:cNvPr>
                <p14:cNvContentPartPr/>
                <p14:nvPr/>
              </p14:nvContentPartPr>
              <p14:xfrm>
                <a:off x="2365112" y="282807"/>
                <a:ext cx="36000" cy="140400"/>
              </p14:xfrm>
            </p:contentPart>
          </mc:Choice>
          <mc:Fallback>
            <p:pic>
              <p:nvPicPr>
                <p:cNvPr id="266" name="Input penna 265">
                  <a:extLst>
                    <a:ext uri="{FF2B5EF4-FFF2-40B4-BE49-F238E27FC236}">
                      <a16:creationId xmlns:a16="http://schemas.microsoft.com/office/drawing/2014/main" id="{AD741246-92CB-6B71-BB49-036AEDF74CD7}"/>
                    </a:ext>
                  </a:extLst>
                </p:cNvPr>
                <p:cNvPicPr/>
                <p:nvPr/>
              </p:nvPicPr>
              <p:blipFill>
                <a:blip r:embed="rId392"/>
                <a:stretch>
                  <a:fillRect/>
                </a:stretch>
              </p:blipFill>
              <p:spPr>
                <a:xfrm>
                  <a:off x="2354672" y="272007"/>
                  <a:ext cx="57240" cy="16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3">
              <p14:nvContentPartPr>
                <p14:cNvPr id="267" name="Input penna 266">
                  <a:extLst>
                    <a:ext uri="{FF2B5EF4-FFF2-40B4-BE49-F238E27FC236}">
                      <a16:creationId xmlns:a16="http://schemas.microsoft.com/office/drawing/2014/main" id="{1B746DA5-C226-7D3A-D730-B6B2CF1A0DA1}"/>
                    </a:ext>
                  </a:extLst>
                </p14:cNvPr>
                <p14:cNvContentPartPr/>
                <p14:nvPr/>
              </p14:nvContentPartPr>
              <p14:xfrm>
                <a:off x="2391752" y="385047"/>
                <a:ext cx="41040" cy="21600"/>
              </p14:xfrm>
            </p:contentPart>
          </mc:Choice>
          <mc:Fallback>
            <p:pic>
              <p:nvPicPr>
                <p:cNvPr id="267" name="Input penna 266">
                  <a:extLst>
                    <a:ext uri="{FF2B5EF4-FFF2-40B4-BE49-F238E27FC236}">
                      <a16:creationId xmlns:a16="http://schemas.microsoft.com/office/drawing/2014/main" id="{1B746DA5-C226-7D3A-D730-B6B2CF1A0DA1}"/>
                    </a:ext>
                  </a:extLst>
                </p:cNvPr>
                <p:cNvPicPr/>
                <p:nvPr/>
              </p:nvPicPr>
              <p:blipFill>
                <a:blip r:embed="rId394"/>
                <a:stretch>
                  <a:fillRect/>
                </a:stretch>
              </p:blipFill>
              <p:spPr>
                <a:xfrm>
                  <a:off x="2380952" y="374247"/>
                  <a:ext cx="6228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5">
              <p14:nvContentPartPr>
                <p14:cNvPr id="268" name="Input penna 267">
                  <a:extLst>
                    <a:ext uri="{FF2B5EF4-FFF2-40B4-BE49-F238E27FC236}">
                      <a16:creationId xmlns:a16="http://schemas.microsoft.com/office/drawing/2014/main" id="{8560F642-7E41-4109-C2EA-193601D9215E}"/>
                    </a:ext>
                  </a:extLst>
                </p14:cNvPr>
                <p14:cNvContentPartPr/>
                <p14:nvPr/>
              </p14:nvContentPartPr>
              <p14:xfrm>
                <a:off x="2270432" y="506367"/>
                <a:ext cx="181440" cy="96120"/>
              </p14:xfrm>
            </p:contentPart>
          </mc:Choice>
          <mc:Fallback>
            <p:pic>
              <p:nvPicPr>
                <p:cNvPr id="268" name="Input penna 267">
                  <a:extLst>
                    <a:ext uri="{FF2B5EF4-FFF2-40B4-BE49-F238E27FC236}">
                      <a16:creationId xmlns:a16="http://schemas.microsoft.com/office/drawing/2014/main" id="{8560F642-7E41-4109-C2EA-193601D9215E}"/>
                    </a:ext>
                  </a:extLst>
                </p:cNvPr>
                <p:cNvPicPr/>
                <p:nvPr/>
              </p:nvPicPr>
              <p:blipFill>
                <a:blip r:embed="rId396"/>
                <a:stretch>
                  <a:fillRect/>
                </a:stretch>
              </p:blipFill>
              <p:spPr>
                <a:xfrm>
                  <a:off x="2259632" y="495567"/>
                  <a:ext cx="202680" cy="11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7">
              <p14:nvContentPartPr>
                <p14:cNvPr id="269" name="Input penna 268">
                  <a:extLst>
                    <a:ext uri="{FF2B5EF4-FFF2-40B4-BE49-F238E27FC236}">
                      <a16:creationId xmlns:a16="http://schemas.microsoft.com/office/drawing/2014/main" id="{21D87E9E-C453-435E-B90A-0CDD997BD390}"/>
                    </a:ext>
                  </a:extLst>
                </p14:cNvPr>
                <p14:cNvContentPartPr/>
                <p14:nvPr/>
              </p14:nvContentPartPr>
              <p14:xfrm>
                <a:off x="2539352" y="297207"/>
                <a:ext cx="118080" cy="41040"/>
              </p14:xfrm>
            </p:contentPart>
          </mc:Choice>
          <mc:Fallback>
            <p:pic>
              <p:nvPicPr>
                <p:cNvPr id="269" name="Input penna 268">
                  <a:extLst>
                    <a:ext uri="{FF2B5EF4-FFF2-40B4-BE49-F238E27FC236}">
                      <a16:creationId xmlns:a16="http://schemas.microsoft.com/office/drawing/2014/main" id="{21D87E9E-C453-435E-B90A-0CDD997BD390}"/>
                    </a:ext>
                  </a:extLst>
                </p:cNvPr>
                <p:cNvPicPr/>
                <p:nvPr/>
              </p:nvPicPr>
              <p:blipFill>
                <a:blip r:embed="rId398"/>
                <a:stretch>
                  <a:fillRect/>
                </a:stretch>
              </p:blipFill>
              <p:spPr>
                <a:xfrm>
                  <a:off x="2528552" y="286767"/>
                  <a:ext cx="139320" cy="6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9">
              <p14:nvContentPartPr>
                <p14:cNvPr id="270" name="Input penna 269">
                  <a:extLst>
                    <a:ext uri="{FF2B5EF4-FFF2-40B4-BE49-F238E27FC236}">
                      <a16:creationId xmlns:a16="http://schemas.microsoft.com/office/drawing/2014/main" id="{88FF3E12-A52A-B194-A81C-765235F8D43A}"/>
                    </a:ext>
                  </a:extLst>
                </p14:cNvPr>
                <p14:cNvContentPartPr/>
                <p14:nvPr/>
              </p14:nvContentPartPr>
              <p14:xfrm>
                <a:off x="2505872" y="328887"/>
                <a:ext cx="118080" cy="141120"/>
              </p14:xfrm>
            </p:contentPart>
          </mc:Choice>
          <mc:Fallback>
            <p:pic>
              <p:nvPicPr>
                <p:cNvPr id="270" name="Input penna 269">
                  <a:extLst>
                    <a:ext uri="{FF2B5EF4-FFF2-40B4-BE49-F238E27FC236}">
                      <a16:creationId xmlns:a16="http://schemas.microsoft.com/office/drawing/2014/main" id="{88FF3E12-A52A-B194-A81C-765235F8D43A}"/>
                    </a:ext>
                  </a:extLst>
                </p:cNvPr>
                <p:cNvPicPr/>
                <p:nvPr/>
              </p:nvPicPr>
              <p:blipFill>
                <a:blip r:embed="rId400"/>
                <a:stretch>
                  <a:fillRect/>
                </a:stretch>
              </p:blipFill>
              <p:spPr>
                <a:xfrm>
                  <a:off x="2495072" y="318447"/>
                  <a:ext cx="139320" cy="16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1">
              <p14:nvContentPartPr>
                <p14:cNvPr id="271" name="Input penna 270">
                  <a:extLst>
                    <a:ext uri="{FF2B5EF4-FFF2-40B4-BE49-F238E27FC236}">
                      <a16:creationId xmlns:a16="http://schemas.microsoft.com/office/drawing/2014/main" id="{F8BB3179-3723-6D0E-B7C5-0A5B4D265541}"/>
                    </a:ext>
                  </a:extLst>
                </p14:cNvPr>
                <p14:cNvContentPartPr/>
                <p14:nvPr/>
              </p14:nvContentPartPr>
              <p14:xfrm>
                <a:off x="2575352" y="383247"/>
                <a:ext cx="8640" cy="68040"/>
              </p14:xfrm>
            </p:contentPart>
          </mc:Choice>
          <mc:Fallback>
            <p:pic>
              <p:nvPicPr>
                <p:cNvPr id="271" name="Input penna 270">
                  <a:extLst>
                    <a:ext uri="{FF2B5EF4-FFF2-40B4-BE49-F238E27FC236}">
                      <a16:creationId xmlns:a16="http://schemas.microsoft.com/office/drawing/2014/main" id="{F8BB3179-3723-6D0E-B7C5-0A5B4D265541}"/>
                    </a:ext>
                  </a:extLst>
                </p:cNvPr>
                <p:cNvPicPr/>
                <p:nvPr/>
              </p:nvPicPr>
              <p:blipFill>
                <a:blip r:embed="rId402"/>
                <a:stretch>
                  <a:fillRect/>
                </a:stretch>
              </p:blipFill>
              <p:spPr>
                <a:xfrm>
                  <a:off x="2564912" y="372447"/>
                  <a:ext cx="29880" cy="8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3">
              <p14:nvContentPartPr>
                <p14:cNvPr id="272" name="Input penna 271">
                  <a:extLst>
                    <a:ext uri="{FF2B5EF4-FFF2-40B4-BE49-F238E27FC236}">
                      <a16:creationId xmlns:a16="http://schemas.microsoft.com/office/drawing/2014/main" id="{1B13F099-B4CC-413D-4CF0-A48D85FDA745}"/>
                    </a:ext>
                  </a:extLst>
                </p14:cNvPr>
                <p14:cNvContentPartPr/>
                <p14:nvPr/>
              </p14:nvContentPartPr>
              <p14:xfrm>
                <a:off x="2665712" y="357687"/>
                <a:ext cx="360" cy="61920"/>
              </p14:xfrm>
            </p:contentPart>
          </mc:Choice>
          <mc:Fallback>
            <p:pic>
              <p:nvPicPr>
                <p:cNvPr id="272" name="Input penna 271">
                  <a:extLst>
                    <a:ext uri="{FF2B5EF4-FFF2-40B4-BE49-F238E27FC236}">
                      <a16:creationId xmlns:a16="http://schemas.microsoft.com/office/drawing/2014/main" id="{1B13F099-B4CC-413D-4CF0-A48D85FDA745}"/>
                    </a:ext>
                  </a:extLst>
                </p:cNvPr>
                <p:cNvPicPr/>
                <p:nvPr/>
              </p:nvPicPr>
              <p:blipFill>
                <a:blip r:embed="rId404"/>
                <a:stretch>
                  <a:fillRect/>
                </a:stretch>
              </p:blipFill>
              <p:spPr>
                <a:xfrm>
                  <a:off x="2655272" y="346887"/>
                  <a:ext cx="21600" cy="8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5">
              <p14:nvContentPartPr>
                <p14:cNvPr id="273" name="Input penna 272">
                  <a:extLst>
                    <a:ext uri="{FF2B5EF4-FFF2-40B4-BE49-F238E27FC236}">
                      <a16:creationId xmlns:a16="http://schemas.microsoft.com/office/drawing/2014/main" id="{DF200504-707C-6F82-4017-D01A9C34A7C5}"/>
                    </a:ext>
                  </a:extLst>
                </p14:cNvPr>
                <p14:cNvContentPartPr/>
                <p14:nvPr/>
              </p14:nvContentPartPr>
              <p14:xfrm>
                <a:off x="2682632" y="401967"/>
                <a:ext cx="71280" cy="8280"/>
              </p14:xfrm>
            </p:contentPart>
          </mc:Choice>
          <mc:Fallback>
            <p:pic>
              <p:nvPicPr>
                <p:cNvPr id="273" name="Input penna 272">
                  <a:extLst>
                    <a:ext uri="{FF2B5EF4-FFF2-40B4-BE49-F238E27FC236}">
                      <a16:creationId xmlns:a16="http://schemas.microsoft.com/office/drawing/2014/main" id="{DF200504-707C-6F82-4017-D01A9C34A7C5}"/>
                    </a:ext>
                  </a:extLst>
                </p:cNvPr>
                <p:cNvPicPr/>
                <p:nvPr/>
              </p:nvPicPr>
              <p:blipFill>
                <a:blip r:embed="rId406"/>
                <a:stretch>
                  <a:fillRect/>
                </a:stretch>
              </p:blipFill>
              <p:spPr>
                <a:xfrm>
                  <a:off x="2672192" y="391527"/>
                  <a:ext cx="9252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7">
              <p14:nvContentPartPr>
                <p14:cNvPr id="343" name="Input penna 342">
                  <a:extLst>
                    <a:ext uri="{FF2B5EF4-FFF2-40B4-BE49-F238E27FC236}">
                      <a16:creationId xmlns:a16="http://schemas.microsoft.com/office/drawing/2014/main" id="{42FDD262-919B-E6CD-2B5D-8323F734748A}"/>
                    </a:ext>
                  </a:extLst>
                </p14:cNvPr>
                <p14:cNvContentPartPr/>
                <p14:nvPr/>
              </p14:nvContentPartPr>
              <p14:xfrm>
                <a:off x="1753286" y="567"/>
                <a:ext cx="1293480" cy="812520"/>
              </p14:xfrm>
            </p:contentPart>
          </mc:Choice>
          <mc:Fallback>
            <p:pic>
              <p:nvPicPr>
                <p:cNvPr id="343" name="Input penna 342">
                  <a:extLst>
                    <a:ext uri="{FF2B5EF4-FFF2-40B4-BE49-F238E27FC236}">
                      <a16:creationId xmlns:a16="http://schemas.microsoft.com/office/drawing/2014/main" id="{42FDD262-919B-E6CD-2B5D-8323F734748A}"/>
                    </a:ext>
                  </a:extLst>
                </p:cNvPr>
                <p:cNvPicPr/>
                <p:nvPr/>
              </p:nvPicPr>
              <p:blipFill>
                <a:blip r:embed="rId408"/>
                <a:stretch>
                  <a:fillRect/>
                </a:stretch>
              </p:blipFill>
              <p:spPr>
                <a:xfrm>
                  <a:off x="1742486" y="-9873"/>
                  <a:ext cx="1314720" cy="833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48" name="Gruppo 347">
            <a:extLst>
              <a:ext uri="{FF2B5EF4-FFF2-40B4-BE49-F238E27FC236}">
                <a16:creationId xmlns:a16="http://schemas.microsoft.com/office/drawing/2014/main" id="{8DA9B38E-D25A-7EE2-7E34-748B72494CEC}"/>
              </a:ext>
            </a:extLst>
          </p:cNvPr>
          <p:cNvGrpSpPr/>
          <p:nvPr/>
        </p:nvGrpSpPr>
        <p:grpSpPr>
          <a:xfrm>
            <a:off x="5146193" y="774169"/>
            <a:ext cx="1075682" cy="769320"/>
            <a:chOff x="5146193" y="774169"/>
            <a:chExt cx="1075682" cy="769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09">
              <p14:nvContentPartPr>
                <p14:cNvPr id="329" name="Input penna 328">
                  <a:extLst>
                    <a:ext uri="{FF2B5EF4-FFF2-40B4-BE49-F238E27FC236}">
                      <a16:creationId xmlns:a16="http://schemas.microsoft.com/office/drawing/2014/main" id="{11F9DA42-0DD4-4E27-E212-C21B3D46D781}"/>
                    </a:ext>
                  </a:extLst>
                </p14:cNvPr>
                <p14:cNvContentPartPr/>
                <p14:nvPr/>
              </p14:nvContentPartPr>
              <p14:xfrm>
                <a:off x="5146193" y="1225724"/>
                <a:ext cx="98280" cy="21600"/>
              </p14:xfrm>
            </p:contentPart>
          </mc:Choice>
          <mc:Fallback>
            <p:pic>
              <p:nvPicPr>
                <p:cNvPr id="329" name="Input penna 328">
                  <a:extLst>
                    <a:ext uri="{FF2B5EF4-FFF2-40B4-BE49-F238E27FC236}">
                      <a16:creationId xmlns:a16="http://schemas.microsoft.com/office/drawing/2014/main" id="{11F9DA42-0DD4-4E27-E212-C21B3D46D781}"/>
                    </a:ext>
                  </a:extLst>
                </p:cNvPr>
                <p:cNvPicPr/>
                <p:nvPr/>
              </p:nvPicPr>
              <p:blipFill>
                <a:blip r:embed="rId410"/>
                <a:stretch>
                  <a:fillRect/>
                </a:stretch>
              </p:blipFill>
              <p:spPr>
                <a:xfrm>
                  <a:off x="5135753" y="1214924"/>
                  <a:ext cx="11952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1">
              <p14:nvContentPartPr>
                <p14:cNvPr id="330" name="Input penna 329">
                  <a:extLst>
                    <a:ext uri="{FF2B5EF4-FFF2-40B4-BE49-F238E27FC236}">
                      <a16:creationId xmlns:a16="http://schemas.microsoft.com/office/drawing/2014/main" id="{668AE9B8-D6A2-7918-6DBD-190E631223B6}"/>
                    </a:ext>
                  </a:extLst>
                </p14:cNvPr>
                <p14:cNvContentPartPr/>
                <p14:nvPr/>
              </p14:nvContentPartPr>
              <p14:xfrm>
                <a:off x="5245913" y="1169564"/>
                <a:ext cx="63720" cy="162360"/>
              </p14:xfrm>
            </p:contentPart>
          </mc:Choice>
          <mc:Fallback>
            <p:pic>
              <p:nvPicPr>
                <p:cNvPr id="330" name="Input penna 329">
                  <a:extLst>
                    <a:ext uri="{FF2B5EF4-FFF2-40B4-BE49-F238E27FC236}">
                      <a16:creationId xmlns:a16="http://schemas.microsoft.com/office/drawing/2014/main" id="{668AE9B8-D6A2-7918-6DBD-190E631223B6}"/>
                    </a:ext>
                  </a:extLst>
                </p:cNvPr>
                <p:cNvPicPr/>
                <p:nvPr/>
              </p:nvPicPr>
              <p:blipFill>
                <a:blip r:embed="rId412"/>
                <a:stretch>
                  <a:fillRect/>
                </a:stretch>
              </p:blipFill>
              <p:spPr>
                <a:xfrm>
                  <a:off x="5235113" y="1158764"/>
                  <a:ext cx="8496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3">
              <p14:nvContentPartPr>
                <p14:cNvPr id="331" name="Input penna 330">
                  <a:extLst>
                    <a:ext uri="{FF2B5EF4-FFF2-40B4-BE49-F238E27FC236}">
                      <a16:creationId xmlns:a16="http://schemas.microsoft.com/office/drawing/2014/main" id="{948220FE-8486-3158-8591-783D3C35F1B7}"/>
                    </a:ext>
                  </a:extLst>
                </p14:cNvPr>
                <p14:cNvContentPartPr/>
                <p14:nvPr/>
              </p14:nvContentPartPr>
              <p14:xfrm>
                <a:off x="5590073" y="997124"/>
                <a:ext cx="142200" cy="248400"/>
              </p14:xfrm>
            </p:contentPart>
          </mc:Choice>
          <mc:Fallback>
            <p:pic>
              <p:nvPicPr>
                <p:cNvPr id="331" name="Input penna 330">
                  <a:extLst>
                    <a:ext uri="{FF2B5EF4-FFF2-40B4-BE49-F238E27FC236}">
                      <a16:creationId xmlns:a16="http://schemas.microsoft.com/office/drawing/2014/main" id="{948220FE-8486-3158-8591-783D3C35F1B7}"/>
                    </a:ext>
                  </a:extLst>
                </p:cNvPr>
                <p:cNvPicPr/>
                <p:nvPr/>
              </p:nvPicPr>
              <p:blipFill>
                <a:blip r:embed="rId414"/>
                <a:stretch>
                  <a:fillRect/>
                </a:stretch>
              </p:blipFill>
              <p:spPr>
                <a:xfrm>
                  <a:off x="5579633" y="986324"/>
                  <a:ext cx="163440" cy="26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5">
              <p14:nvContentPartPr>
                <p14:cNvPr id="332" name="Input penna 331">
                  <a:extLst>
                    <a:ext uri="{FF2B5EF4-FFF2-40B4-BE49-F238E27FC236}">
                      <a16:creationId xmlns:a16="http://schemas.microsoft.com/office/drawing/2014/main" id="{BE942BBE-7B9C-B68B-057A-3B8812E416AE}"/>
                    </a:ext>
                  </a:extLst>
                </p14:cNvPr>
                <p14:cNvContentPartPr/>
                <p14:nvPr/>
              </p14:nvContentPartPr>
              <p14:xfrm>
                <a:off x="5677913" y="1111604"/>
                <a:ext cx="108720" cy="86400"/>
              </p14:xfrm>
            </p:contentPart>
          </mc:Choice>
          <mc:Fallback>
            <p:pic>
              <p:nvPicPr>
                <p:cNvPr id="332" name="Input penna 331">
                  <a:extLst>
                    <a:ext uri="{FF2B5EF4-FFF2-40B4-BE49-F238E27FC236}">
                      <a16:creationId xmlns:a16="http://schemas.microsoft.com/office/drawing/2014/main" id="{BE942BBE-7B9C-B68B-057A-3B8812E416AE}"/>
                    </a:ext>
                  </a:extLst>
                </p:cNvPr>
                <p:cNvPicPr/>
                <p:nvPr/>
              </p:nvPicPr>
              <p:blipFill>
                <a:blip r:embed="rId416"/>
                <a:stretch>
                  <a:fillRect/>
                </a:stretch>
              </p:blipFill>
              <p:spPr>
                <a:xfrm>
                  <a:off x="5667473" y="1101164"/>
                  <a:ext cx="129960" cy="1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7">
              <p14:nvContentPartPr>
                <p14:cNvPr id="333" name="Input penna 332">
                  <a:extLst>
                    <a:ext uri="{FF2B5EF4-FFF2-40B4-BE49-F238E27FC236}">
                      <a16:creationId xmlns:a16="http://schemas.microsoft.com/office/drawing/2014/main" id="{C14813C2-4C62-73E7-CE3A-2F5B2009748C}"/>
                    </a:ext>
                  </a:extLst>
                </p14:cNvPr>
                <p14:cNvContentPartPr/>
                <p14:nvPr/>
              </p14:nvContentPartPr>
              <p14:xfrm>
                <a:off x="5812553" y="1114124"/>
                <a:ext cx="47160" cy="10080"/>
              </p14:xfrm>
            </p:contentPart>
          </mc:Choice>
          <mc:Fallback>
            <p:pic>
              <p:nvPicPr>
                <p:cNvPr id="333" name="Input penna 332">
                  <a:extLst>
                    <a:ext uri="{FF2B5EF4-FFF2-40B4-BE49-F238E27FC236}">
                      <a16:creationId xmlns:a16="http://schemas.microsoft.com/office/drawing/2014/main" id="{C14813C2-4C62-73E7-CE3A-2F5B2009748C}"/>
                    </a:ext>
                  </a:extLst>
                </p:cNvPr>
                <p:cNvPicPr/>
                <p:nvPr/>
              </p:nvPicPr>
              <p:blipFill>
                <a:blip r:embed="rId418"/>
                <a:stretch>
                  <a:fillRect/>
                </a:stretch>
              </p:blipFill>
              <p:spPr>
                <a:xfrm>
                  <a:off x="5802113" y="1103324"/>
                  <a:ext cx="6840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9">
              <p14:nvContentPartPr>
                <p14:cNvPr id="334" name="Input penna 333">
                  <a:extLst>
                    <a:ext uri="{FF2B5EF4-FFF2-40B4-BE49-F238E27FC236}">
                      <a16:creationId xmlns:a16="http://schemas.microsoft.com/office/drawing/2014/main" id="{EBF5F6B5-49AD-D8B0-C910-B4E3A4148CE3}"/>
                    </a:ext>
                  </a:extLst>
                </p14:cNvPr>
                <p14:cNvContentPartPr/>
                <p14:nvPr/>
              </p14:nvContentPartPr>
              <p14:xfrm>
                <a:off x="5864393" y="1014044"/>
                <a:ext cx="24840" cy="198360"/>
              </p14:xfrm>
            </p:contentPart>
          </mc:Choice>
          <mc:Fallback>
            <p:pic>
              <p:nvPicPr>
                <p:cNvPr id="334" name="Input penna 333">
                  <a:extLst>
                    <a:ext uri="{FF2B5EF4-FFF2-40B4-BE49-F238E27FC236}">
                      <a16:creationId xmlns:a16="http://schemas.microsoft.com/office/drawing/2014/main" id="{EBF5F6B5-49AD-D8B0-C910-B4E3A4148CE3}"/>
                    </a:ext>
                  </a:extLst>
                </p:cNvPr>
                <p:cNvPicPr/>
                <p:nvPr/>
              </p:nvPicPr>
              <p:blipFill>
                <a:blip r:embed="rId420"/>
                <a:stretch>
                  <a:fillRect/>
                </a:stretch>
              </p:blipFill>
              <p:spPr>
                <a:xfrm>
                  <a:off x="5853593" y="1003604"/>
                  <a:ext cx="46080" cy="21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1">
              <p14:nvContentPartPr>
                <p14:cNvPr id="335" name="Input penna 334">
                  <a:extLst>
                    <a:ext uri="{FF2B5EF4-FFF2-40B4-BE49-F238E27FC236}">
                      <a16:creationId xmlns:a16="http://schemas.microsoft.com/office/drawing/2014/main" id="{A623A74B-9BFA-61BA-41F9-84D480B07AF3}"/>
                    </a:ext>
                  </a:extLst>
                </p14:cNvPr>
                <p14:cNvContentPartPr/>
                <p14:nvPr/>
              </p14:nvContentPartPr>
              <p14:xfrm>
                <a:off x="5669273" y="1292684"/>
                <a:ext cx="33840" cy="131400"/>
              </p14:xfrm>
            </p:contentPart>
          </mc:Choice>
          <mc:Fallback>
            <p:pic>
              <p:nvPicPr>
                <p:cNvPr id="335" name="Input penna 334">
                  <a:extLst>
                    <a:ext uri="{FF2B5EF4-FFF2-40B4-BE49-F238E27FC236}">
                      <a16:creationId xmlns:a16="http://schemas.microsoft.com/office/drawing/2014/main" id="{A623A74B-9BFA-61BA-41F9-84D480B07AF3}"/>
                    </a:ext>
                  </a:extLst>
                </p:cNvPr>
                <p:cNvPicPr/>
                <p:nvPr/>
              </p:nvPicPr>
              <p:blipFill>
                <a:blip r:embed="rId422"/>
                <a:stretch>
                  <a:fillRect/>
                </a:stretch>
              </p:blipFill>
              <p:spPr>
                <a:xfrm>
                  <a:off x="5658473" y="1281884"/>
                  <a:ext cx="5508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3">
              <p14:nvContentPartPr>
                <p14:cNvPr id="336" name="Input penna 335">
                  <a:extLst>
                    <a:ext uri="{FF2B5EF4-FFF2-40B4-BE49-F238E27FC236}">
                      <a16:creationId xmlns:a16="http://schemas.microsoft.com/office/drawing/2014/main" id="{67F19715-8723-D843-0377-BFF2D513F196}"/>
                    </a:ext>
                  </a:extLst>
                </p14:cNvPr>
                <p14:cNvContentPartPr/>
                <p14:nvPr/>
              </p14:nvContentPartPr>
              <p14:xfrm>
                <a:off x="5619593" y="1287284"/>
                <a:ext cx="209880" cy="147240"/>
              </p14:xfrm>
            </p:contentPart>
          </mc:Choice>
          <mc:Fallback>
            <p:pic>
              <p:nvPicPr>
                <p:cNvPr id="336" name="Input penna 335">
                  <a:extLst>
                    <a:ext uri="{FF2B5EF4-FFF2-40B4-BE49-F238E27FC236}">
                      <a16:creationId xmlns:a16="http://schemas.microsoft.com/office/drawing/2014/main" id="{67F19715-8723-D843-0377-BFF2D513F196}"/>
                    </a:ext>
                  </a:extLst>
                </p:cNvPr>
                <p:cNvPicPr/>
                <p:nvPr/>
              </p:nvPicPr>
              <p:blipFill>
                <a:blip r:embed="rId424"/>
                <a:stretch>
                  <a:fillRect/>
                </a:stretch>
              </p:blipFill>
              <p:spPr>
                <a:xfrm>
                  <a:off x="5608793" y="1276484"/>
                  <a:ext cx="231120" cy="16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5">
              <p14:nvContentPartPr>
                <p14:cNvPr id="346" name="Input penna 345">
                  <a:extLst>
                    <a:ext uri="{FF2B5EF4-FFF2-40B4-BE49-F238E27FC236}">
                      <a16:creationId xmlns:a16="http://schemas.microsoft.com/office/drawing/2014/main" id="{26CDE0DD-AF2E-2A79-90ED-E3BAEC0FD9A3}"/>
                    </a:ext>
                  </a:extLst>
                </p14:cNvPr>
                <p14:cNvContentPartPr/>
                <p14:nvPr/>
              </p14:nvContentPartPr>
              <p14:xfrm>
                <a:off x="5236555" y="774169"/>
                <a:ext cx="985320" cy="769320"/>
              </p14:xfrm>
            </p:contentPart>
          </mc:Choice>
          <mc:Fallback>
            <p:pic>
              <p:nvPicPr>
                <p:cNvPr id="346" name="Input penna 345">
                  <a:extLst>
                    <a:ext uri="{FF2B5EF4-FFF2-40B4-BE49-F238E27FC236}">
                      <a16:creationId xmlns:a16="http://schemas.microsoft.com/office/drawing/2014/main" id="{26CDE0DD-AF2E-2A79-90ED-E3BAEC0FD9A3}"/>
                    </a:ext>
                  </a:extLst>
                </p:cNvPr>
                <p:cNvPicPr/>
                <p:nvPr/>
              </p:nvPicPr>
              <p:blipFill>
                <a:blip r:embed="rId426"/>
                <a:stretch>
                  <a:fillRect/>
                </a:stretch>
              </p:blipFill>
              <p:spPr>
                <a:xfrm>
                  <a:off x="5226115" y="763369"/>
                  <a:ext cx="1006560" cy="790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60" name="Gruppo 359">
            <a:extLst>
              <a:ext uri="{FF2B5EF4-FFF2-40B4-BE49-F238E27FC236}">
                <a16:creationId xmlns:a16="http://schemas.microsoft.com/office/drawing/2014/main" id="{A6BB25D8-B017-3C9D-F55A-49E506CF663A}"/>
              </a:ext>
            </a:extLst>
          </p:cNvPr>
          <p:cNvGrpSpPr/>
          <p:nvPr/>
        </p:nvGrpSpPr>
        <p:grpSpPr>
          <a:xfrm>
            <a:off x="1010389" y="1895102"/>
            <a:ext cx="1261800" cy="349560"/>
            <a:chOff x="1010389" y="1895102"/>
            <a:chExt cx="1261800" cy="349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27">
              <p14:nvContentPartPr>
                <p14:cNvPr id="349" name="Input penna 348">
                  <a:extLst>
                    <a:ext uri="{FF2B5EF4-FFF2-40B4-BE49-F238E27FC236}">
                      <a16:creationId xmlns:a16="http://schemas.microsoft.com/office/drawing/2014/main" id="{15F149E2-6FE0-CF3B-E018-7B480EDEC54B}"/>
                    </a:ext>
                  </a:extLst>
                </p14:cNvPr>
                <p14:cNvContentPartPr/>
                <p14:nvPr/>
              </p14:nvContentPartPr>
              <p14:xfrm>
                <a:off x="1010389" y="1975022"/>
                <a:ext cx="19440" cy="228960"/>
              </p14:xfrm>
            </p:contentPart>
          </mc:Choice>
          <mc:Fallback>
            <p:pic>
              <p:nvPicPr>
                <p:cNvPr id="349" name="Input penna 348">
                  <a:extLst>
                    <a:ext uri="{FF2B5EF4-FFF2-40B4-BE49-F238E27FC236}">
                      <a16:creationId xmlns:a16="http://schemas.microsoft.com/office/drawing/2014/main" id="{15F149E2-6FE0-CF3B-E018-7B480EDEC54B}"/>
                    </a:ext>
                  </a:extLst>
                </p:cNvPr>
                <p:cNvPicPr/>
                <p:nvPr/>
              </p:nvPicPr>
              <p:blipFill>
                <a:blip r:embed="rId428"/>
                <a:stretch>
                  <a:fillRect/>
                </a:stretch>
              </p:blipFill>
              <p:spPr>
                <a:xfrm>
                  <a:off x="999949" y="1964222"/>
                  <a:ext cx="40680" cy="25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9">
              <p14:nvContentPartPr>
                <p14:cNvPr id="350" name="Input penna 349">
                  <a:extLst>
                    <a:ext uri="{FF2B5EF4-FFF2-40B4-BE49-F238E27FC236}">
                      <a16:creationId xmlns:a16="http://schemas.microsoft.com/office/drawing/2014/main" id="{3C405496-77EB-D423-C9E1-3075151DDDF1}"/>
                    </a:ext>
                  </a:extLst>
                </p14:cNvPr>
                <p14:cNvContentPartPr/>
                <p14:nvPr/>
              </p14:nvContentPartPr>
              <p14:xfrm>
                <a:off x="1015069" y="2094902"/>
                <a:ext cx="63000" cy="34560"/>
              </p14:xfrm>
            </p:contentPart>
          </mc:Choice>
          <mc:Fallback>
            <p:pic>
              <p:nvPicPr>
                <p:cNvPr id="350" name="Input penna 349">
                  <a:extLst>
                    <a:ext uri="{FF2B5EF4-FFF2-40B4-BE49-F238E27FC236}">
                      <a16:creationId xmlns:a16="http://schemas.microsoft.com/office/drawing/2014/main" id="{3C405496-77EB-D423-C9E1-3075151DDDF1}"/>
                    </a:ext>
                  </a:extLst>
                </p:cNvPr>
                <p:cNvPicPr/>
                <p:nvPr/>
              </p:nvPicPr>
              <p:blipFill>
                <a:blip r:embed="rId430"/>
                <a:stretch>
                  <a:fillRect/>
                </a:stretch>
              </p:blipFill>
              <p:spPr>
                <a:xfrm>
                  <a:off x="1004269" y="2084462"/>
                  <a:ext cx="84240" cy="5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1">
              <p14:nvContentPartPr>
                <p14:cNvPr id="351" name="Input penna 350">
                  <a:extLst>
                    <a:ext uri="{FF2B5EF4-FFF2-40B4-BE49-F238E27FC236}">
                      <a16:creationId xmlns:a16="http://schemas.microsoft.com/office/drawing/2014/main" id="{E7EB66D4-4AC8-9B34-049E-80563E2DF647}"/>
                    </a:ext>
                  </a:extLst>
                </p14:cNvPr>
                <p14:cNvContentPartPr/>
                <p14:nvPr/>
              </p14:nvContentPartPr>
              <p14:xfrm>
                <a:off x="1088869" y="2009582"/>
                <a:ext cx="59400" cy="56520"/>
              </p14:xfrm>
            </p:contentPart>
          </mc:Choice>
          <mc:Fallback>
            <p:pic>
              <p:nvPicPr>
                <p:cNvPr id="351" name="Input penna 350">
                  <a:extLst>
                    <a:ext uri="{FF2B5EF4-FFF2-40B4-BE49-F238E27FC236}">
                      <a16:creationId xmlns:a16="http://schemas.microsoft.com/office/drawing/2014/main" id="{E7EB66D4-4AC8-9B34-049E-80563E2DF647}"/>
                    </a:ext>
                  </a:extLst>
                </p:cNvPr>
                <p:cNvPicPr/>
                <p:nvPr/>
              </p:nvPicPr>
              <p:blipFill>
                <a:blip r:embed="rId432"/>
                <a:stretch>
                  <a:fillRect/>
                </a:stretch>
              </p:blipFill>
              <p:spPr>
                <a:xfrm>
                  <a:off x="1078069" y="1999142"/>
                  <a:ext cx="80640" cy="7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3">
              <p14:nvContentPartPr>
                <p14:cNvPr id="352" name="Input penna 351">
                  <a:extLst>
                    <a:ext uri="{FF2B5EF4-FFF2-40B4-BE49-F238E27FC236}">
                      <a16:creationId xmlns:a16="http://schemas.microsoft.com/office/drawing/2014/main" id="{B85920EA-EA13-311C-98EA-DDC0267D51AC}"/>
                    </a:ext>
                  </a:extLst>
                </p14:cNvPr>
                <p14:cNvContentPartPr/>
                <p14:nvPr/>
              </p14:nvContentPartPr>
              <p14:xfrm>
                <a:off x="1186069" y="2012822"/>
                <a:ext cx="96120" cy="95040"/>
              </p14:xfrm>
            </p:contentPart>
          </mc:Choice>
          <mc:Fallback>
            <p:pic>
              <p:nvPicPr>
                <p:cNvPr id="352" name="Input penna 351">
                  <a:extLst>
                    <a:ext uri="{FF2B5EF4-FFF2-40B4-BE49-F238E27FC236}">
                      <a16:creationId xmlns:a16="http://schemas.microsoft.com/office/drawing/2014/main" id="{B85920EA-EA13-311C-98EA-DDC0267D51AC}"/>
                    </a:ext>
                  </a:extLst>
                </p:cNvPr>
                <p:cNvPicPr/>
                <p:nvPr/>
              </p:nvPicPr>
              <p:blipFill>
                <a:blip r:embed="rId434"/>
                <a:stretch>
                  <a:fillRect/>
                </a:stretch>
              </p:blipFill>
              <p:spPr>
                <a:xfrm>
                  <a:off x="1175269" y="2002022"/>
                  <a:ext cx="11736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5">
              <p14:nvContentPartPr>
                <p14:cNvPr id="353" name="Input penna 352">
                  <a:extLst>
                    <a:ext uri="{FF2B5EF4-FFF2-40B4-BE49-F238E27FC236}">
                      <a16:creationId xmlns:a16="http://schemas.microsoft.com/office/drawing/2014/main" id="{0E7C8DA8-DB70-92FF-1389-E842C15CEB46}"/>
                    </a:ext>
                  </a:extLst>
                </p14:cNvPr>
                <p14:cNvContentPartPr/>
                <p14:nvPr/>
              </p14:nvContentPartPr>
              <p14:xfrm>
                <a:off x="1335829" y="2030822"/>
                <a:ext cx="179640" cy="127080"/>
              </p14:xfrm>
            </p:contentPart>
          </mc:Choice>
          <mc:Fallback>
            <p:pic>
              <p:nvPicPr>
                <p:cNvPr id="353" name="Input penna 352">
                  <a:extLst>
                    <a:ext uri="{FF2B5EF4-FFF2-40B4-BE49-F238E27FC236}">
                      <a16:creationId xmlns:a16="http://schemas.microsoft.com/office/drawing/2014/main" id="{0E7C8DA8-DB70-92FF-1389-E842C15CEB46}"/>
                    </a:ext>
                  </a:extLst>
                </p:cNvPr>
                <p:cNvPicPr/>
                <p:nvPr/>
              </p:nvPicPr>
              <p:blipFill>
                <a:blip r:embed="rId436"/>
                <a:stretch>
                  <a:fillRect/>
                </a:stretch>
              </p:blipFill>
              <p:spPr>
                <a:xfrm>
                  <a:off x="1325389" y="2020382"/>
                  <a:ext cx="200880" cy="14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7">
              <p14:nvContentPartPr>
                <p14:cNvPr id="354" name="Input penna 353">
                  <a:extLst>
                    <a:ext uri="{FF2B5EF4-FFF2-40B4-BE49-F238E27FC236}">
                      <a16:creationId xmlns:a16="http://schemas.microsoft.com/office/drawing/2014/main" id="{25EB1CD8-A2FF-E73D-2BDF-37F6D56391CF}"/>
                    </a:ext>
                  </a:extLst>
                </p14:cNvPr>
                <p14:cNvContentPartPr/>
                <p14:nvPr/>
              </p14:nvContentPartPr>
              <p14:xfrm>
                <a:off x="1553269" y="1998062"/>
                <a:ext cx="135720" cy="160920"/>
              </p14:xfrm>
            </p:contentPart>
          </mc:Choice>
          <mc:Fallback>
            <p:pic>
              <p:nvPicPr>
                <p:cNvPr id="354" name="Input penna 353">
                  <a:extLst>
                    <a:ext uri="{FF2B5EF4-FFF2-40B4-BE49-F238E27FC236}">
                      <a16:creationId xmlns:a16="http://schemas.microsoft.com/office/drawing/2014/main" id="{25EB1CD8-A2FF-E73D-2BDF-37F6D56391CF}"/>
                    </a:ext>
                  </a:extLst>
                </p:cNvPr>
                <p:cNvPicPr/>
                <p:nvPr/>
              </p:nvPicPr>
              <p:blipFill>
                <a:blip r:embed="rId438"/>
                <a:stretch>
                  <a:fillRect/>
                </a:stretch>
              </p:blipFill>
              <p:spPr>
                <a:xfrm>
                  <a:off x="1542469" y="1987622"/>
                  <a:ext cx="156960" cy="18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9">
              <p14:nvContentPartPr>
                <p14:cNvPr id="355" name="Input penna 354">
                  <a:extLst>
                    <a:ext uri="{FF2B5EF4-FFF2-40B4-BE49-F238E27FC236}">
                      <a16:creationId xmlns:a16="http://schemas.microsoft.com/office/drawing/2014/main" id="{584EA2CE-F00F-4E23-55D1-A7B6863EE221}"/>
                    </a:ext>
                  </a:extLst>
                </p14:cNvPr>
                <p14:cNvContentPartPr/>
                <p14:nvPr/>
              </p14:nvContentPartPr>
              <p14:xfrm>
                <a:off x="1731109" y="1895102"/>
                <a:ext cx="61920" cy="264240"/>
              </p14:xfrm>
            </p:contentPart>
          </mc:Choice>
          <mc:Fallback>
            <p:pic>
              <p:nvPicPr>
                <p:cNvPr id="355" name="Input penna 354">
                  <a:extLst>
                    <a:ext uri="{FF2B5EF4-FFF2-40B4-BE49-F238E27FC236}">
                      <a16:creationId xmlns:a16="http://schemas.microsoft.com/office/drawing/2014/main" id="{584EA2CE-F00F-4E23-55D1-A7B6863EE221}"/>
                    </a:ext>
                  </a:extLst>
                </p:cNvPr>
                <p:cNvPicPr/>
                <p:nvPr/>
              </p:nvPicPr>
              <p:blipFill>
                <a:blip r:embed="rId440"/>
                <a:stretch>
                  <a:fillRect/>
                </a:stretch>
              </p:blipFill>
              <p:spPr>
                <a:xfrm>
                  <a:off x="1720669" y="1884662"/>
                  <a:ext cx="83160" cy="28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1">
              <p14:nvContentPartPr>
                <p14:cNvPr id="356" name="Input penna 355">
                  <a:extLst>
                    <a:ext uri="{FF2B5EF4-FFF2-40B4-BE49-F238E27FC236}">
                      <a16:creationId xmlns:a16="http://schemas.microsoft.com/office/drawing/2014/main" id="{07580921-C0BD-6E37-618C-D47981F73501}"/>
                    </a:ext>
                  </a:extLst>
                </p14:cNvPr>
                <p14:cNvContentPartPr/>
                <p14:nvPr/>
              </p14:nvContentPartPr>
              <p14:xfrm>
                <a:off x="1843069" y="2010302"/>
                <a:ext cx="24480" cy="130320"/>
              </p14:xfrm>
            </p:contentPart>
          </mc:Choice>
          <mc:Fallback>
            <p:pic>
              <p:nvPicPr>
                <p:cNvPr id="356" name="Input penna 355">
                  <a:extLst>
                    <a:ext uri="{FF2B5EF4-FFF2-40B4-BE49-F238E27FC236}">
                      <a16:creationId xmlns:a16="http://schemas.microsoft.com/office/drawing/2014/main" id="{07580921-C0BD-6E37-618C-D47981F73501}"/>
                    </a:ext>
                  </a:extLst>
                </p:cNvPr>
                <p:cNvPicPr/>
                <p:nvPr/>
              </p:nvPicPr>
              <p:blipFill>
                <a:blip r:embed="rId442"/>
                <a:stretch>
                  <a:fillRect/>
                </a:stretch>
              </p:blipFill>
              <p:spPr>
                <a:xfrm>
                  <a:off x="1832629" y="1999862"/>
                  <a:ext cx="45720" cy="15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3">
              <p14:nvContentPartPr>
                <p14:cNvPr id="357" name="Input penna 356">
                  <a:extLst>
                    <a:ext uri="{FF2B5EF4-FFF2-40B4-BE49-F238E27FC236}">
                      <a16:creationId xmlns:a16="http://schemas.microsoft.com/office/drawing/2014/main" id="{3E932578-A964-22CD-A2CC-8DF58183A031}"/>
                    </a:ext>
                  </a:extLst>
                </p14:cNvPr>
                <p14:cNvContentPartPr/>
                <p14:nvPr/>
              </p14:nvContentPartPr>
              <p14:xfrm>
                <a:off x="1961869" y="2050622"/>
                <a:ext cx="48240" cy="116280"/>
              </p14:xfrm>
            </p:contentPart>
          </mc:Choice>
          <mc:Fallback>
            <p:pic>
              <p:nvPicPr>
                <p:cNvPr id="357" name="Input penna 356">
                  <a:extLst>
                    <a:ext uri="{FF2B5EF4-FFF2-40B4-BE49-F238E27FC236}">
                      <a16:creationId xmlns:a16="http://schemas.microsoft.com/office/drawing/2014/main" id="{3E932578-A964-22CD-A2CC-8DF58183A031}"/>
                    </a:ext>
                  </a:extLst>
                </p:cNvPr>
                <p:cNvPicPr/>
                <p:nvPr/>
              </p:nvPicPr>
              <p:blipFill>
                <a:blip r:embed="rId444"/>
                <a:stretch>
                  <a:fillRect/>
                </a:stretch>
              </p:blipFill>
              <p:spPr>
                <a:xfrm>
                  <a:off x="1951429" y="2039822"/>
                  <a:ext cx="6948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5">
              <p14:nvContentPartPr>
                <p14:cNvPr id="358" name="Input penna 357">
                  <a:extLst>
                    <a:ext uri="{FF2B5EF4-FFF2-40B4-BE49-F238E27FC236}">
                      <a16:creationId xmlns:a16="http://schemas.microsoft.com/office/drawing/2014/main" id="{92992FA4-A7D5-27EC-05FB-AB80AA0ECE83}"/>
                    </a:ext>
                  </a:extLst>
                </p14:cNvPr>
                <p14:cNvContentPartPr/>
                <p14:nvPr/>
              </p14:nvContentPartPr>
              <p14:xfrm>
                <a:off x="2126029" y="1929302"/>
                <a:ext cx="146160" cy="315360"/>
              </p14:xfrm>
            </p:contentPart>
          </mc:Choice>
          <mc:Fallback>
            <p:pic>
              <p:nvPicPr>
                <p:cNvPr id="358" name="Input penna 357">
                  <a:extLst>
                    <a:ext uri="{FF2B5EF4-FFF2-40B4-BE49-F238E27FC236}">
                      <a16:creationId xmlns:a16="http://schemas.microsoft.com/office/drawing/2014/main" id="{92992FA4-A7D5-27EC-05FB-AB80AA0ECE83}"/>
                    </a:ext>
                  </a:extLst>
                </p:cNvPr>
                <p:cNvPicPr/>
                <p:nvPr/>
              </p:nvPicPr>
              <p:blipFill>
                <a:blip r:embed="rId446"/>
                <a:stretch>
                  <a:fillRect/>
                </a:stretch>
              </p:blipFill>
              <p:spPr>
                <a:xfrm>
                  <a:off x="2115229" y="1918502"/>
                  <a:ext cx="167400" cy="336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447">
            <p14:nvContentPartPr>
              <p14:cNvPr id="361" name="Input penna 360">
                <a:extLst>
                  <a:ext uri="{FF2B5EF4-FFF2-40B4-BE49-F238E27FC236}">
                    <a16:creationId xmlns:a16="http://schemas.microsoft.com/office/drawing/2014/main" id="{C46C7301-4B2E-B0D2-D6CC-B1047DCA7B60}"/>
                  </a:ext>
                </a:extLst>
              </p14:cNvPr>
              <p14:cNvContentPartPr/>
              <p14:nvPr/>
            </p14:nvContentPartPr>
            <p14:xfrm>
              <a:off x="803029" y="2358422"/>
              <a:ext cx="1946880" cy="67320"/>
            </p14:xfrm>
          </p:contentPart>
        </mc:Choice>
        <mc:Fallback>
          <p:pic>
            <p:nvPicPr>
              <p:cNvPr id="361" name="Input penna 360">
                <a:extLst>
                  <a:ext uri="{FF2B5EF4-FFF2-40B4-BE49-F238E27FC236}">
                    <a16:creationId xmlns:a16="http://schemas.microsoft.com/office/drawing/2014/main" id="{C46C7301-4B2E-B0D2-D6CC-B1047DCA7B60}"/>
                  </a:ext>
                </a:extLst>
              </p:cNvPr>
              <p:cNvPicPr/>
              <p:nvPr/>
            </p:nvPicPr>
            <p:blipFill>
              <a:blip r:embed="rId448"/>
              <a:stretch>
                <a:fillRect/>
              </a:stretch>
            </p:blipFill>
            <p:spPr>
              <a:xfrm>
                <a:off x="792229" y="2347622"/>
                <a:ext cx="1968120" cy="88560"/>
              </a:xfrm>
              <a:prstGeom prst="rect">
                <a:avLst/>
              </a:prstGeom>
            </p:spPr>
          </p:pic>
        </mc:Fallback>
      </mc:AlternateContent>
      <p:grpSp>
        <p:nvGrpSpPr>
          <p:cNvPr id="370" name="Gruppo 369">
            <a:extLst>
              <a:ext uri="{FF2B5EF4-FFF2-40B4-BE49-F238E27FC236}">
                <a16:creationId xmlns:a16="http://schemas.microsoft.com/office/drawing/2014/main" id="{5AE72719-DF0F-1A55-A6E3-792C435CF44B}"/>
              </a:ext>
            </a:extLst>
          </p:cNvPr>
          <p:cNvGrpSpPr/>
          <p:nvPr/>
        </p:nvGrpSpPr>
        <p:grpSpPr>
          <a:xfrm>
            <a:off x="7581748" y="188911"/>
            <a:ext cx="972360" cy="571680"/>
            <a:chOff x="7581748" y="188911"/>
            <a:chExt cx="972360" cy="571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49">
              <p14:nvContentPartPr>
                <p14:cNvPr id="362" name="Input penna 361">
                  <a:extLst>
                    <a:ext uri="{FF2B5EF4-FFF2-40B4-BE49-F238E27FC236}">
                      <a16:creationId xmlns:a16="http://schemas.microsoft.com/office/drawing/2014/main" id="{6E34C1A7-38E3-0198-1443-B4DFC23C4267}"/>
                    </a:ext>
                  </a:extLst>
                </p14:cNvPr>
                <p14:cNvContentPartPr/>
                <p14:nvPr/>
              </p14:nvContentPartPr>
              <p14:xfrm>
                <a:off x="7877308" y="325351"/>
                <a:ext cx="173880" cy="150120"/>
              </p14:xfrm>
            </p:contentPart>
          </mc:Choice>
          <mc:Fallback>
            <p:pic>
              <p:nvPicPr>
                <p:cNvPr id="362" name="Input penna 361">
                  <a:extLst>
                    <a:ext uri="{FF2B5EF4-FFF2-40B4-BE49-F238E27FC236}">
                      <a16:creationId xmlns:a16="http://schemas.microsoft.com/office/drawing/2014/main" id="{6E34C1A7-38E3-0198-1443-B4DFC23C4267}"/>
                    </a:ext>
                  </a:extLst>
                </p:cNvPr>
                <p:cNvPicPr/>
                <p:nvPr/>
              </p:nvPicPr>
              <p:blipFill>
                <a:blip r:embed="rId450"/>
                <a:stretch>
                  <a:fillRect/>
                </a:stretch>
              </p:blipFill>
              <p:spPr>
                <a:xfrm>
                  <a:off x="7866508" y="314911"/>
                  <a:ext cx="195120" cy="17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1">
              <p14:nvContentPartPr>
                <p14:cNvPr id="363" name="Input penna 362">
                  <a:extLst>
                    <a:ext uri="{FF2B5EF4-FFF2-40B4-BE49-F238E27FC236}">
                      <a16:creationId xmlns:a16="http://schemas.microsoft.com/office/drawing/2014/main" id="{E0BE2DE3-5611-5DBA-4B2C-9FE8999BAF36}"/>
                    </a:ext>
                  </a:extLst>
                </p14:cNvPr>
                <p14:cNvContentPartPr/>
                <p14:nvPr/>
              </p14:nvContentPartPr>
              <p14:xfrm>
                <a:off x="7928788" y="432991"/>
                <a:ext cx="13320" cy="81000"/>
              </p14:xfrm>
            </p:contentPart>
          </mc:Choice>
          <mc:Fallback>
            <p:pic>
              <p:nvPicPr>
                <p:cNvPr id="363" name="Input penna 362">
                  <a:extLst>
                    <a:ext uri="{FF2B5EF4-FFF2-40B4-BE49-F238E27FC236}">
                      <a16:creationId xmlns:a16="http://schemas.microsoft.com/office/drawing/2014/main" id="{E0BE2DE3-5611-5DBA-4B2C-9FE8999BAF36}"/>
                    </a:ext>
                  </a:extLst>
                </p:cNvPr>
                <p:cNvPicPr/>
                <p:nvPr/>
              </p:nvPicPr>
              <p:blipFill>
                <a:blip r:embed="rId452"/>
                <a:stretch>
                  <a:fillRect/>
                </a:stretch>
              </p:blipFill>
              <p:spPr>
                <a:xfrm>
                  <a:off x="7917988" y="422551"/>
                  <a:ext cx="34560" cy="10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3">
              <p14:nvContentPartPr>
                <p14:cNvPr id="364" name="Input penna 363">
                  <a:extLst>
                    <a:ext uri="{FF2B5EF4-FFF2-40B4-BE49-F238E27FC236}">
                      <a16:creationId xmlns:a16="http://schemas.microsoft.com/office/drawing/2014/main" id="{02FDEAE7-BD5E-9EF1-D2AB-5171192AF7AE}"/>
                    </a:ext>
                  </a:extLst>
                </p14:cNvPr>
                <p14:cNvContentPartPr/>
                <p14:nvPr/>
              </p14:nvContentPartPr>
              <p14:xfrm>
                <a:off x="7958668" y="470071"/>
                <a:ext cx="17640" cy="76680"/>
              </p14:xfrm>
            </p:contentPart>
          </mc:Choice>
          <mc:Fallback>
            <p:pic>
              <p:nvPicPr>
                <p:cNvPr id="364" name="Input penna 363">
                  <a:extLst>
                    <a:ext uri="{FF2B5EF4-FFF2-40B4-BE49-F238E27FC236}">
                      <a16:creationId xmlns:a16="http://schemas.microsoft.com/office/drawing/2014/main" id="{02FDEAE7-BD5E-9EF1-D2AB-5171192AF7AE}"/>
                    </a:ext>
                  </a:extLst>
                </p:cNvPr>
                <p:cNvPicPr/>
                <p:nvPr/>
              </p:nvPicPr>
              <p:blipFill>
                <a:blip r:embed="rId454"/>
                <a:stretch>
                  <a:fillRect/>
                </a:stretch>
              </p:blipFill>
              <p:spPr>
                <a:xfrm>
                  <a:off x="7948228" y="459631"/>
                  <a:ext cx="38880" cy="9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5">
              <p14:nvContentPartPr>
                <p14:cNvPr id="365" name="Input penna 364">
                  <a:extLst>
                    <a:ext uri="{FF2B5EF4-FFF2-40B4-BE49-F238E27FC236}">
                      <a16:creationId xmlns:a16="http://schemas.microsoft.com/office/drawing/2014/main" id="{0A4DB549-0F4E-B324-F0BE-E823EE96DA93}"/>
                    </a:ext>
                  </a:extLst>
                </p14:cNvPr>
                <p14:cNvContentPartPr/>
                <p14:nvPr/>
              </p14:nvContentPartPr>
              <p14:xfrm>
                <a:off x="7858228" y="542071"/>
                <a:ext cx="324000" cy="34560"/>
              </p14:xfrm>
            </p:contentPart>
          </mc:Choice>
          <mc:Fallback>
            <p:pic>
              <p:nvPicPr>
                <p:cNvPr id="365" name="Input penna 364">
                  <a:extLst>
                    <a:ext uri="{FF2B5EF4-FFF2-40B4-BE49-F238E27FC236}">
                      <a16:creationId xmlns:a16="http://schemas.microsoft.com/office/drawing/2014/main" id="{0A4DB549-0F4E-B324-F0BE-E823EE96DA93}"/>
                    </a:ext>
                  </a:extLst>
                </p:cNvPr>
                <p:cNvPicPr/>
                <p:nvPr/>
              </p:nvPicPr>
              <p:blipFill>
                <a:blip r:embed="rId456"/>
                <a:stretch>
                  <a:fillRect/>
                </a:stretch>
              </p:blipFill>
              <p:spPr>
                <a:xfrm>
                  <a:off x="7847428" y="531631"/>
                  <a:ext cx="345240" cy="5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7">
              <p14:nvContentPartPr>
                <p14:cNvPr id="368" name="Input penna 367">
                  <a:extLst>
                    <a:ext uri="{FF2B5EF4-FFF2-40B4-BE49-F238E27FC236}">
                      <a16:creationId xmlns:a16="http://schemas.microsoft.com/office/drawing/2014/main" id="{CE550C93-A88D-ACEB-CDA6-11DD157827F1}"/>
                    </a:ext>
                  </a:extLst>
                </p14:cNvPr>
                <p14:cNvContentPartPr/>
                <p14:nvPr/>
              </p14:nvContentPartPr>
              <p14:xfrm>
                <a:off x="7581748" y="188911"/>
                <a:ext cx="972360" cy="571680"/>
              </p14:xfrm>
            </p:contentPart>
          </mc:Choice>
          <mc:Fallback>
            <p:pic>
              <p:nvPicPr>
                <p:cNvPr id="368" name="Input penna 367">
                  <a:extLst>
                    <a:ext uri="{FF2B5EF4-FFF2-40B4-BE49-F238E27FC236}">
                      <a16:creationId xmlns:a16="http://schemas.microsoft.com/office/drawing/2014/main" id="{CE550C93-A88D-ACEB-CDA6-11DD157827F1}"/>
                    </a:ext>
                  </a:extLst>
                </p:cNvPr>
                <p:cNvPicPr/>
                <p:nvPr/>
              </p:nvPicPr>
              <p:blipFill>
                <a:blip r:embed="rId458"/>
                <a:stretch>
                  <a:fillRect/>
                </a:stretch>
              </p:blipFill>
              <p:spPr>
                <a:xfrm>
                  <a:off x="7570948" y="178111"/>
                  <a:ext cx="993600" cy="592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78" name="Gruppo 377">
            <a:extLst>
              <a:ext uri="{FF2B5EF4-FFF2-40B4-BE49-F238E27FC236}">
                <a16:creationId xmlns:a16="http://schemas.microsoft.com/office/drawing/2014/main" id="{BAED9781-C1A9-D4ED-B574-0DACFE571453}"/>
              </a:ext>
            </a:extLst>
          </p:cNvPr>
          <p:cNvGrpSpPr/>
          <p:nvPr/>
        </p:nvGrpSpPr>
        <p:grpSpPr>
          <a:xfrm>
            <a:off x="6756268" y="993039"/>
            <a:ext cx="553320" cy="310680"/>
            <a:chOff x="6756268" y="993039"/>
            <a:chExt cx="553320" cy="310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59">
              <p14:nvContentPartPr>
                <p14:cNvPr id="371" name="Input penna 370">
                  <a:extLst>
                    <a:ext uri="{FF2B5EF4-FFF2-40B4-BE49-F238E27FC236}">
                      <a16:creationId xmlns:a16="http://schemas.microsoft.com/office/drawing/2014/main" id="{C8F684FF-AD93-4489-CB96-1B27B59996DE}"/>
                    </a:ext>
                  </a:extLst>
                </p14:cNvPr>
                <p14:cNvContentPartPr/>
                <p14:nvPr/>
              </p14:nvContentPartPr>
              <p14:xfrm>
                <a:off x="6805588" y="993039"/>
                <a:ext cx="160200" cy="32400"/>
              </p14:xfrm>
            </p:contentPart>
          </mc:Choice>
          <mc:Fallback>
            <p:pic>
              <p:nvPicPr>
                <p:cNvPr id="371" name="Input penna 370">
                  <a:extLst>
                    <a:ext uri="{FF2B5EF4-FFF2-40B4-BE49-F238E27FC236}">
                      <a16:creationId xmlns:a16="http://schemas.microsoft.com/office/drawing/2014/main" id="{C8F684FF-AD93-4489-CB96-1B27B59996DE}"/>
                    </a:ext>
                  </a:extLst>
                </p:cNvPr>
                <p:cNvPicPr/>
                <p:nvPr/>
              </p:nvPicPr>
              <p:blipFill>
                <a:blip r:embed="rId460"/>
                <a:stretch>
                  <a:fillRect/>
                </a:stretch>
              </p:blipFill>
              <p:spPr>
                <a:xfrm>
                  <a:off x="6795148" y="982599"/>
                  <a:ext cx="181440" cy="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1">
              <p14:nvContentPartPr>
                <p14:cNvPr id="372" name="Input penna 371">
                  <a:extLst>
                    <a:ext uri="{FF2B5EF4-FFF2-40B4-BE49-F238E27FC236}">
                      <a16:creationId xmlns:a16="http://schemas.microsoft.com/office/drawing/2014/main" id="{099CB461-CFD6-52DB-1755-69F24B4DED36}"/>
                    </a:ext>
                  </a:extLst>
                </p14:cNvPr>
                <p14:cNvContentPartPr/>
                <p14:nvPr/>
              </p14:nvContentPartPr>
              <p14:xfrm>
                <a:off x="6756268" y="1037319"/>
                <a:ext cx="136800" cy="202320"/>
              </p14:xfrm>
            </p:contentPart>
          </mc:Choice>
          <mc:Fallback>
            <p:pic>
              <p:nvPicPr>
                <p:cNvPr id="372" name="Input penna 371">
                  <a:extLst>
                    <a:ext uri="{FF2B5EF4-FFF2-40B4-BE49-F238E27FC236}">
                      <a16:creationId xmlns:a16="http://schemas.microsoft.com/office/drawing/2014/main" id="{099CB461-CFD6-52DB-1755-69F24B4DED36}"/>
                    </a:ext>
                  </a:extLst>
                </p:cNvPr>
                <p:cNvPicPr/>
                <p:nvPr/>
              </p:nvPicPr>
              <p:blipFill>
                <a:blip r:embed="rId462"/>
                <a:stretch>
                  <a:fillRect/>
                </a:stretch>
              </p:blipFill>
              <p:spPr>
                <a:xfrm>
                  <a:off x="6745828" y="1026519"/>
                  <a:ext cx="158040" cy="22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3">
              <p14:nvContentPartPr>
                <p14:cNvPr id="373" name="Input penna 372">
                  <a:extLst>
                    <a:ext uri="{FF2B5EF4-FFF2-40B4-BE49-F238E27FC236}">
                      <a16:creationId xmlns:a16="http://schemas.microsoft.com/office/drawing/2014/main" id="{BFD4C9A1-4537-DEF4-2CF7-19C8FB1CCE08}"/>
                    </a:ext>
                  </a:extLst>
                </p14:cNvPr>
                <p14:cNvContentPartPr/>
                <p14:nvPr/>
              </p14:nvContentPartPr>
              <p14:xfrm>
                <a:off x="6957148" y="1026519"/>
                <a:ext cx="43560" cy="277200"/>
              </p14:xfrm>
            </p:contentPart>
          </mc:Choice>
          <mc:Fallback>
            <p:pic>
              <p:nvPicPr>
                <p:cNvPr id="373" name="Input penna 372">
                  <a:extLst>
                    <a:ext uri="{FF2B5EF4-FFF2-40B4-BE49-F238E27FC236}">
                      <a16:creationId xmlns:a16="http://schemas.microsoft.com/office/drawing/2014/main" id="{BFD4C9A1-4537-DEF4-2CF7-19C8FB1CCE08}"/>
                    </a:ext>
                  </a:extLst>
                </p:cNvPr>
                <p:cNvPicPr/>
                <p:nvPr/>
              </p:nvPicPr>
              <p:blipFill>
                <a:blip r:embed="rId464"/>
                <a:stretch>
                  <a:fillRect/>
                </a:stretch>
              </p:blipFill>
              <p:spPr>
                <a:xfrm>
                  <a:off x="6946708" y="1016079"/>
                  <a:ext cx="64800" cy="29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5">
              <p14:nvContentPartPr>
                <p14:cNvPr id="374" name="Input penna 373">
                  <a:extLst>
                    <a:ext uri="{FF2B5EF4-FFF2-40B4-BE49-F238E27FC236}">
                      <a16:creationId xmlns:a16="http://schemas.microsoft.com/office/drawing/2014/main" id="{AFF0B22F-1ABC-42A8-8AE0-4469D7F0651A}"/>
                    </a:ext>
                  </a:extLst>
                </p14:cNvPr>
                <p14:cNvContentPartPr/>
                <p14:nvPr/>
              </p14:nvContentPartPr>
              <p14:xfrm>
                <a:off x="6971548" y="1104999"/>
                <a:ext cx="122400" cy="97560"/>
              </p14:xfrm>
            </p:contentPart>
          </mc:Choice>
          <mc:Fallback>
            <p:pic>
              <p:nvPicPr>
                <p:cNvPr id="374" name="Input penna 373">
                  <a:extLst>
                    <a:ext uri="{FF2B5EF4-FFF2-40B4-BE49-F238E27FC236}">
                      <a16:creationId xmlns:a16="http://schemas.microsoft.com/office/drawing/2014/main" id="{AFF0B22F-1ABC-42A8-8AE0-4469D7F0651A}"/>
                    </a:ext>
                  </a:extLst>
                </p:cNvPr>
                <p:cNvPicPr/>
                <p:nvPr/>
              </p:nvPicPr>
              <p:blipFill>
                <a:blip r:embed="rId466"/>
                <a:stretch>
                  <a:fillRect/>
                </a:stretch>
              </p:blipFill>
              <p:spPr>
                <a:xfrm>
                  <a:off x="6961108" y="1094559"/>
                  <a:ext cx="143640" cy="11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7">
              <p14:nvContentPartPr>
                <p14:cNvPr id="375" name="Input penna 374">
                  <a:extLst>
                    <a:ext uri="{FF2B5EF4-FFF2-40B4-BE49-F238E27FC236}">
                      <a16:creationId xmlns:a16="http://schemas.microsoft.com/office/drawing/2014/main" id="{82724E1F-85B9-7F8F-5F48-34CF5F0B6F3C}"/>
                    </a:ext>
                  </a:extLst>
                </p14:cNvPr>
                <p14:cNvContentPartPr/>
                <p14:nvPr/>
              </p14:nvContentPartPr>
              <p14:xfrm>
                <a:off x="7144348" y="1009599"/>
                <a:ext cx="85680" cy="226440"/>
              </p14:xfrm>
            </p:contentPart>
          </mc:Choice>
          <mc:Fallback>
            <p:pic>
              <p:nvPicPr>
                <p:cNvPr id="375" name="Input penna 374">
                  <a:extLst>
                    <a:ext uri="{FF2B5EF4-FFF2-40B4-BE49-F238E27FC236}">
                      <a16:creationId xmlns:a16="http://schemas.microsoft.com/office/drawing/2014/main" id="{82724E1F-85B9-7F8F-5F48-34CF5F0B6F3C}"/>
                    </a:ext>
                  </a:extLst>
                </p:cNvPr>
                <p:cNvPicPr/>
                <p:nvPr/>
              </p:nvPicPr>
              <p:blipFill>
                <a:blip r:embed="rId468"/>
                <a:stretch>
                  <a:fillRect/>
                </a:stretch>
              </p:blipFill>
              <p:spPr>
                <a:xfrm>
                  <a:off x="7133908" y="998799"/>
                  <a:ext cx="106920" cy="24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9">
              <p14:nvContentPartPr>
                <p14:cNvPr id="376" name="Input penna 375">
                  <a:extLst>
                    <a:ext uri="{FF2B5EF4-FFF2-40B4-BE49-F238E27FC236}">
                      <a16:creationId xmlns:a16="http://schemas.microsoft.com/office/drawing/2014/main" id="{AEF468CB-2673-4B6B-72E0-36BE1E391EFC}"/>
                    </a:ext>
                  </a:extLst>
                </p14:cNvPr>
                <p14:cNvContentPartPr/>
                <p14:nvPr/>
              </p14:nvContentPartPr>
              <p14:xfrm>
                <a:off x="7273228" y="1040199"/>
                <a:ext cx="36360" cy="262800"/>
              </p14:xfrm>
            </p:contentPart>
          </mc:Choice>
          <mc:Fallback>
            <p:pic>
              <p:nvPicPr>
                <p:cNvPr id="376" name="Input penna 375">
                  <a:extLst>
                    <a:ext uri="{FF2B5EF4-FFF2-40B4-BE49-F238E27FC236}">
                      <a16:creationId xmlns:a16="http://schemas.microsoft.com/office/drawing/2014/main" id="{AEF468CB-2673-4B6B-72E0-36BE1E391EFC}"/>
                    </a:ext>
                  </a:extLst>
                </p:cNvPr>
                <p:cNvPicPr/>
                <p:nvPr/>
              </p:nvPicPr>
              <p:blipFill>
                <a:blip r:embed="rId470"/>
                <a:stretch>
                  <a:fillRect/>
                </a:stretch>
              </p:blipFill>
              <p:spPr>
                <a:xfrm>
                  <a:off x="7262788" y="1029399"/>
                  <a:ext cx="57600" cy="284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6" name="Gruppo 385">
            <a:extLst>
              <a:ext uri="{FF2B5EF4-FFF2-40B4-BE49-F238E27FC236}">
                <a16:creationId xmlns:a16="http://schemas.microsoft.com/office/drawing/2014/main" id="{5768ED0C-4611-75EF-6B09-F15FC71047E3}"/>
              </a:ext>
            </a:extLst>
          </p:cNvPr>
          <p:cNvGrpSpPr/>
          <p:nvPr/>
        </p:nvGrpSpPr>
        <p:grpSpPr>
          <a:xfrm>
            <a:off x="8685620" y="95746"/>
            <a:ext cx="917280" cy="629280"/>
            <a:chOff x="8685620" y="95746"/>
            <a:chExt cx="917280" cy="629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71">
              <p14:nvContentPartPr>
                <p14:cNvPr id="379" name="Input penna 378">
                  <a:extLst>
                    <a:ext uri="{FF2B5EF4-FFF2-40B4-BE49-F238E27FC236}">
                      <a16:creationId xmlns:a16="http://schemas.microsoft.com/office/drawing/2014/main" id="{D1BB70BA-F543-9091-370A-0AD490F4095D}"/>
                    </a:ext>
                  </a:extLst>
                </p14:cNvPr>
                <p14:cNvContentPartPr/>
                <p14:nvPr/>
              </p14:nvContentPartPr>
              <p14:xfrm>
                <a:off x="8910620" y="336586"/>
                <a:ext cx="136800" cy="43200"/>
              </p14:xfrm>
            </p:contentPart>
          </mc:Choice>
          <mc:Fallback>
            <p:pic>
              <p:nvPicPr>
                <p:cNvPr id="379" name="Input penna 378">
                  <a:extLst>
                    <a:ext uri="{FF2B5EF4-FFF2-40B4-BE49-F238E27FC236}">
                      <a16:creationId xmlns:a16="http://schemas.microsoft.com/office/drawing/2014/main" id="{D1BB70BA-F543-9091-370A-0AD490F4095D}"/>
                    </a:ext>
                  </a:extLst>
                </p:cNvPr>
                <p:cNvPicPr/>
                <p:nvPr/>
              </p:nvPicPr>
              <p:blipFill>
                <a:blip r:embed="rId472"/>
                <a:stretch>
                  <a:fillRect/>
                </a:stretch>
              </p:blipFill>
              <p:spPr>
                <a:xfrm>
                  <a:off x="8900180" y="325786"/>
                  <a:ext cx="158040" cy="6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3">
              <p14:nvContentPartPr>
                <p14:cNvPr id="380" name="Input penna 379">
                  <a:extLst>
                    <a:ext uri="{FF2B5EF4-FFF2-40B4-BE49-F238E27FC236}">
                      <a16:creationId xmlns:a16="http://schemas.microsoft.com/office/drawing/2014/main" id="{E799F4E4-79A7-DB88-F476-925D839E6CE8}"/>
                    </a:ext>
                  </a:extLst>
                </p14:cNvPr>
                <p14:cNvContentPartPr/>
                <p14:nvPr/>
              </p14:nvContentPartPr>
              <p14:xfrm>
                <a:off x="8894420" y="354226"/>
                <a:ext cx="171720" cy="212760"/>
              </p14:xfrm>
            </p:contentPart>
          </mc:Choice>
          <mc:Fallback>
            <p:pic>
              <p:nvPicPr>
                <p:cNvPr id="380" name="Input penna 379">
                  <a:extLst>
                    <a:ext uri="{FF2B5EF4-FFF2-40B4-BE49-F238E27FC236}">
                      <a16:creationId xmlns:a16="http://schemas.microsoft.com/office/drawing/2014/main" id="{E799F4E4-79A7-DB88-F476-925D839E6CE8}"/>
                    </a:ext>
                  </a:extLst>
                </p:cNvPr>
                <p:cNvPicPr/>
                <p:nvPr/>
              </p:nvPicPr>
              <p:blipFill>
                <a:blip r:embed="rId474"/>
                <a:stretch>
                  <a:fillRect/>
                </a:stretch>
              </p:blipFill>
              <p:spPr>
                <a:xfrm>
                  <a:off x="8883620" y="343786"/>
                  <a:ext cx="192960" cy="23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5">
              <p14:nvContentPartPr>
                <p14:cNvPr id="381" name="Input penna 380">
                  <a:extLst>
                    <a:ext uri="{FF2B5EF4-FFF2-40B4-BE49-F238E27FC236}">
                      <a16:creationId xmlns:a16="http://schemas.microsoft.com/office/drawing/2014/main" id="{3A521394-8EC8-9446-39C4-5715C7A1E65C}"/>
                    </a:ext>
                  </a:extLst>
                </p14:cNvPr>
                <p14:cNvContentPartPr/>
                <p14:nvPr/>
              </p14:nvContentPartPr>
              <p14:xfrm>
                <a:off x="9063620" y="361426"/>
                <a:ext cx="58680" cy="207360"/>
              </p14:xfrm>
            </p:contentPart>
          </mc:Choice>
          <mc:Fallback>
            <p:pic>
              <p:nvPicPr>
                <p:cNvPr id="381" name="Input penna 380">
                  <a:extLst>
                    <a:ext uri="{FF2B5EF4-FFF2-40B4-BE49-F238E27FC236}">
                      <a16:creationId xmlns:a16="http://schemas.microsoft.com/office/drawing/2014/main" id="{3A521394-8EC8-9446-39C4-5715C7A1E65C}"/>
                    </a:ext>
                  </a:extLst>
                </p:cNvPr>
                <p:cNvPicPr/>
                <p:nvPr/>
              </p:nvPicPr>
              <p:blipFill>
                <a:blip r:embed="rId476"/>
                <a:stretch>
                  <a:fillRect/>
                </a:stretch>
              </p:blipFill>
              <p:spPr>
                <a:xfrm>
                  <a:off x="9053180" y="350626"/>
                  <a:ext cx="79920" cy="22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7">
              <p14:nvContentPartPr>
                <p14:cNvPr id="382" name="Input penna 381">
                  <a:extLst>
                    <a:ext uri="{FF2B5EF4-FFF2-40B4-BE49-F238E27FC236}">
                      <a16:creationId xmlns:a16="http://schemas.microsoft.com/office/drawing/2014/main" id="{BB4CB92C-CB53-5625-D5D8-CD485C44FC9D}"/>
                    </a:ext>
                  </a:extLst>
                </p14:cNvPr>
                <p14:cNvContentPartPr/>
                <p14:nvPr/>
              </p14:nvContentPartPr>
              <p14:xfrm>
                <a:off x="9067580" y="479866"/>
                <a:ext cx="64800" cy="23040"/>
              </p14:xfrm>
            </p:contentPart>
          </mc:Choice>
          <mc:Fallback>
            <p:pic>
              <p:nvPicPr>
                <p:cNvPr id="382" name="Input penna 381">
                  <a:extLst>
                    <a:ext uri="{FF2B5EF4-FFF2-40B4-BE49-F238E27FC236}">
                      <a16:creationId xmlns:a16="http://schemas.microsoft.com/office/drawing/2014/main" id="{BB4CB92C-CB53-5625-D5D8-CD485C44FC9D}"/>
                    </a:ext>
                  </a:extLst>
                </p:cNvPr>
                <p:cNvPicPr/>
                <p:nvPr/>
              </p:nvPicPr>
              <p:blipFill>
                <a:blip r:embed="rId478"/>
                <a:stretch>
                  <a:fillRect/>
                </a:stretch>
              </p:blipFill>
              <p:spPr>
                <a:xfrm>
                  <a:off x="9057140" y="469066"/>
                  <a:ext cx="8604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9">
              <p14:nvContentPartPr>
                <p14:cNvPr id="383" name="Input penna 382">
                  <a:extLst>
                    <a:ext uri="{FF2B5EF4-FFF2-40B4-BE49-F238E27FC236}">
                      <a16:creationId xmlns:a16="http://schemas.microsoft.com/office/drawing/2014/main" id="{54CC0952-1FDF-5150-FD67-5D726500C59D}"/>
                    </a:ext>
                  </a:extLst>
                </p14:cNvPr>
                <p14:cNvContentPartPr/>
                <p14:nvPr/>
              </p14:nvContentPartPr>
              <p14:xfrm>
                <a:off x="9200780" y="341266"/>
                <a:ext cx="51120" cy="334800"/>
              </p14:xfrm>
            </p:contentPart>
          </mc:Choice>
          <mc:Fallback>
            <p:pic>
              <p:nvPicPr>
                <p:cNvPr id="383" name="Input penna 382">
                  <a:extLst>
                    <a:ext uri="{FF2B5EF4-FFF2-40B4-BE49-F238E27FC236}">
                      <a16:creationId xmlns:a16="http://schemas.microsoft.com/office/drawing/2014/main" id="{54CC0952-1FDF-5150-FD67-5D726500C59D}"/>
                    </a:ext>
                  </a:extLst>
                </p:cNvPr>
                <p:cNvPicPr/>
                <p:nvPr/>
              </p:nvPicPr>
              <p:blipFill>
                <a:blip r:embed="rId480"/>
                <a:stretch>
                  <a:fillRect/>
                </a:stretch>
              </p:blipFill>
              <p:spPr>
                <a:xfrm>
                  <a:off x="9189980" y="330826"/>
                  <a:ext cx="72360" cy="35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1">
              <p14:nvContentPartPr>
                <p14:cNvPr id="384" name="Input penna 383">
                  <a:extLst>
                    <a:ext uri="{FF2B5EF4-FFF2-40B4-BE49-F238E27FC236}">
                      <a16:creationId xmlns:a16="http://schemas.microsoft.com/office/drawing/2014/main" id="{7FD87D08-49CE-7E62-48B5-DD57D5B64FDF}"/>
                    </a:ext>
                  </a:extLst>
                </p14:cNvPr>
                <p14:cNvContentPartPr/>
                <p14:nvPr/>
              </p14:nvContentPartPr>
              <p14:xfrm>
                <a:off x="8685620" y="95746"/>
                <a:ext cx="917280" cy="629280"/>
              </p14:xfrm>
            </p:contentPart>
          </mc:Choice>
          <mc:Fallback>
            <p:pic>
              <p:nvPicPr>
                <p:cNvPr id="384" name="Input penna 383">
                  <a:extLst>
                    <a:ext uri="{FF2B5EF4-FFF2-40B4-BE49-F238E27FC236}">
                      <a16:creationId xmlns:a16="http://schemas.microsoft.com/office/drawing/2014/main" id="{7FD87D08-49CE-7E62-48B5-DD57D5B64FDF}"/>
                    </a:ext>
                  </a:extLst>
                </p:cNvPr>
                <p:cNvPicPr/>
                <p:nvPr/>
              </p:nvPicPr>
              <p:blipFill>
                <a:blip r:embed="rId482"/>
                <a:stretch>
                  <a:fillRect/>
                </a:stretch>
              </p:blipFill>
              <p:spPr>
                <a:xfrm>
                  <a:off x="8675180" y="84946"/>
                  <a:ext cx="938520" cy="650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95" name="Gruppo 394">
            <a:extLst>
              <a:ext uri="{FF2B5EF4-FFF2-40B4-BE49-F238E27FC236}">
                <a16:creationId xmlns:a16="http://schemas.microsoft.com/office/drawing/2014/main" id="{AA46C371-0005-2A31-CD56-E1BA7374D987}"/>
              </a:ext>
            </a:extLst>
          </p:cNvPr>
          <p:cNvGrpSpPr/>
          <p:nvPr/>
        </p:nvGrpSpPr>
        <p:grpSpPr>
          <a:xfrm>
            <a:off x="8019868" y="1003306"/>
            <a:ext cx="587520" cy="271440"/>
            <a:chOff x="8019868" y="1003306"/>
            <a:chExt cx="587520" cy="271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83">
              <p14:nvContentPartPr>
                <p14:cNvPr id="387" name="Input penna 386">
                  <a:extLst>
                    <a:ext uri="{FF2B5EF4-FFF2-40B4-BE49-F238E27FC236}">
                      <a16:creationId xmlns:a16="http://schemas.microsoft.com/office/drawing/2014/main" id="{72600266-1611-DF5F-E692-9D08444B7E97}"/>
                    </a:ext>
                  </a:extLst>
                </p14:cNvPr>
                <p14:cNvContentPartPr/>
                <p14:nvPr/>
              </p14:nvContentPartPr>
              <p14:xfrm>
                <a:off x="8092588" y="1003306"/>
                <a:ext cx="97200" cy="182880"/>
              </p14:xfrm>
            </p:contentPart>
          </mc:Choice>
          <mc:Fallback>
            <p:pic>
              <p:nvPicPr>
                <p:cNvPr id="387" name="Input penna 386">
                  <a:extLst>
                    <a:ext uri="{FF2B5EF4-FFF2-40B4-BE49-F238E27FC236}">
                      <a16:creationId xmlns:a16="http://schemas.microsoft.com/office/drawing/2014/main" id="{72600266-1611-DF5F-E692-9D08444B7E97}"/>
                    </a:ext>
                  </a:extLst>
                </p:cNvPr>
                <p:cNvPicPr/>
                <p:nvPr/>
              </p:nvPicPr>
              <p:blipFill>
                <a:blip r:embed="rId484"/>
                <a:stretch>
                  <a:fillRect/>
                </a:stretch>
              </p:blipFill>
              <p:spPr>
                <a:xfrm>
                  <a:off x="8081788" y="992866"/>
                  <a:ext cx="11844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5">
              <p14:nvContentPartPr>
                <p14:cNvPr id="388" name="Input penna 387">
                  <a:extLst>
                    <a:ext uri="{FF2B5EF4-FFF2-40B4-BE49-F238E27FC236}">
                      <a16:creationId xmlns:a16="http://schemas.microsoft.com/office/drawing/2014/main" id="{62A6BAEF-29CF-D0B6-5F92-A1F4D3C45059}"/>
                    </a:ext>
                  </a:extLst>
                </p14:cNvPr>
                <p14:cNvContentPartPr/>
                <p14:nvPr/>
              </p14:nvContentPartPr>
              <p14:xfrm>
                <a:off x="8089348" y="1106266"/>
                <a:ext cx="72720" cy="11880"/>
              </p14:xfrm>
            </p:contentPart>
          </mc:Choice>
          <mc:Fallback>
            <p:pic>
              <p:nvPicPr>
                <p:cNvPr id="388" name="Input penna 387">
                  <a:extLst>
                    <a:ext uri="{FF2B5EF4-FFF2-40B4-BE49-F238E27FC236}">
                      <a16:creationId xmlns:a16="http://schemas.microsoft.com/office/drawing/2014/main" id="{62A6BAEF-29CF-D0B6-5F92-A1F4D3C45059}"/>
                    </a:ext>
                  </a:extLst>
                </p:cNvPr>
                <p:cNvPicPr/>
                <p:nvPr/>
              </p:nvPicPr>
              <p:blipFill>
                <a:blip r:embed="rId486"/>
                <a:stretch>
                  <a:fillRect/>
                </a:stretch>
              </p:blipFill>
              <p:spPr>
                <a:xfrm>
                  <a:off x="8078908" y="1095466"/>
                  <a:ext cx="9396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7">
              <p14:nvContentPartPr>
                <p14:cNvPr id="389" name="Input penna 388">
                  <a:extLst>
                    <a:ext uri="{FF2B5EF4-FFF2-40B4-BE49-F238E27FC236}">
                      <a16:creationId xmlns:a16="http://schemas.microsoft.com/office/drawing/2014/main" id="{0F88892A-70CE-F300-998D-A2AF895D89BC}"/>
                    </a:ext>
                  </a:extLst>
                </p14:cNvPr>
                <p14:cNvContentPartPr/>
                <p14:nvPr/>
              </p14:nvContentPartPr>
              <p14:xfrm>
                <a:off x="8019868" y="1225066"/>
                <a:ext cx="210960" cy="49680"/>
              </p14:xfrm>
            </p:contentPart>
          </mc:Choice>
          <mc:Fallback>
            <p:pic>
              <p:nvPicPr>
                <p:cNvPr id="389" name="Input penna 388">
                  <a:extLst>
                    <a:ext uri="{FF2B5EF4-FFF2-40B4-BE49-F238E27FC236}">
                      <a16:creationId xmlns:a16="http://schemas.microsoft.com/office/drawing/2014/main" id="{0F88892A-70CE-F300-998D-A2AF895D89BC}"/>
                    </a:ext>
                  </a:extLst>
                </p:cNvPr>
                <p:cNvPicPr/>
                <p:nvPr/>
              </p:nvPicPr>
              <p:blipFill>
                <a:blip r:embed="rId488"/>
                <a:stretch>
                  <a:fillRect/>
                </a:stretch>
              </p:blipFill>
              <p:spPr>
                <a:xfrm>
                  <a:off x="8009068" y="1214626"/>
                  <a:ext cx="232200" cy="7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9">
              <p14:nvContentPartPr>
                <p14:cNvPr id="390" name="Input penna 389">
                  <a:extLst>
                    <a:ext uri="{FF2B5EF4-FFF2-40B4-BE49-F238E27FC236}">
                      <a16:creationId xmlns:a16="http://schemas.microsoft.com/office/drawing/2014/main" id="{0EB6C259-9F15-23DA-F4AD-D483CA3F7DE2}"/>
                    </a:ext>
                  </a:extLst>
                </p14:cNvPr>
                <p14:cNvContentPartPr/>
                <p14:nvPr/>
              </p14:nvContentPartPr>
              <p14:xfrm>
                <a:off x="8301028" y="1033186"/>
                <a:ext cx="92880" cy="14040"/>
              </p14:xfrm>
            </p:contentPart>
          </mc:Choice>
          <mc:Fallback>
            <p:pic>
              <p:nvPicPr>
                <p:cNvPr id="390" name="Input penna 389">
                  <a:extLst>
                    <a:ext uri="{FF2B5EF4-FFF2-40B4-BE49-F238E27FC236}">
                      <a16:creationId xmlns:a16="http://schemas.microsoft.com/office/drawing/2014/main" id="{0EB6C259-9F15-23DA-F4AD-D483CA3F7DE2}"/>
                    </a:ext>
                  </a:extLst>
                </p:cNvPr>
                <p:cNvPicPr/>
                <p:nvPr/>
              </p:nvPicPr>
              <p:blipFill>
                <a:blip r:embed="rId490"/>
                <a:stretch>
                  <a:fillRect/>
                </a:stretch>
              </p:blipFill>
              <p:spPr>
                <a:xfrm>
                  <a:off x="8290228" y="1022746"/>
                  <a:ext cx="11412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1">
              <p14:nvContentPartPr>
                <p14:cNvPr id="391" name="Input penna 390">
                  <a:extLst>
                    <a:ext uri="{FF2B5EF4-FFF2-40B4-BE49-F238E27FC236}">
                      <a16:creationId xmlns:a16="http://schemas.microsoft.com/office/drawing/2014/main" id="{D83700F1-29A6-82B1-FDD1-69B7C84612A3}"/>
                    </a:ext>
                  </a:extLst>
                </p14:cNvPr>
                <p14:cNvContentPartPr/>
                <p14:nvPr/>
              </p14:nvContentPartPr>
              <p14:xfrm>
                <a:off x="8237308" y="1046146"/>
                <a:ext cx="153360" cy="185760"/>
              </p14:xfrm>
            </p:contentPart>
          </mc:Choice>
          <mc:Fallback>
            <p:pic>
              <p:nvPicPr>
                <p:cNvPr id="391" name="Input penna 390">
                  <a:extLst>
                    <a:ext uri="{FF2B5EF4-FFF2-40B4-BE49-F238E27FC236}">
                      <a16:creationId xmlns:a16="http://schemas.microsoft.com/office/drawing/2014/main" id="{D83700F1-29A6-82B1-FDD1-69B7C84612A3}"/>
                    </a:ext>
                  </a:extLst>
                </p:cNvPr>
                <p:cNvPicPr/>
                <p:nvPr/>
              </p:nvPicPr>
              <p:blipFill>
                <a:blip r:embed="rId492"/>
                <a:stretch>
                  <a:fillRect/>
                </a:stretch>
              </p:blipFill>
              <p:spPr>
                <a:xfrm>
                  <a:off x="8226508" y="1035706"/>
                  <a:ext cx="17460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3">
              <p14:nvContentPartPr>
                <p14:cNvPr id="392" name="Input penna 391">
                  <a:extLst>
                    <a:ext uri="{FF2B5EF4-FFF2-40B4-BE49-F238E27FC236}">
                      <a16:creationId xmlns:a16="http://schemas.microsoft.com/office/drawing/2014/main" id="{1FEFCBC0-F4F7-0EFA-C100-89F75EDA8C38}"/>
                    </a:ext>
                  </a:extLst>
                </p14:cNvPr>
                <p14:cNvContentPartPr/>
                <p14:nvPr/>
              </p14:nvContentPartPr>
              <p14:xfrm>
                <a:off x="8434588" y="1083226"/>
                <a:ext cx="18720" cy="184320"/>
              </p14:xfrm>
            </p:contentPart>
          </mc:Choice>
          <mc:Fallback>
            <p:pic>
              <p:nvPicPr>
                <p:cNvPr id="392" name="Input penna 391">
                  <a:extLst>
                    <a:ext uri="{FF2B5EF4-FFF2-40B4-BE49-F238E27FC236}">
                      <a16:creationId xmlns:a16="http://schemas.microsoft.com/office/drawing/2014/main" id="{1FEFCBC0-F4F7-0EFA-C100-89F75EDA8C38}"/>
                    </a:ext>
                  </a:extLst>
                </p:cNvPr>
                <p:cNvPicPr/>
                <p:nvPr/>
              </p:nvPicPr>
              <p:blipFill>
                <a:blip r:embed="rId494"/>
                <a:stretch>
                  <a:fillRect/>
                </a:stretch>
              </p:blipFill>
              <p:spPr>
                <a:xfrm>
                  <a:off x="8423788" y="1072786"/>
                  <a:ext cx="39960" cy="20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5">
              <p14:nvContentPartPr>
                <p14:cNvPr id="393" name="Input penna 392">
                  <a:extLst>
                    <a:ext uri="{FF2B5EF4-FFF2-40B4-BE49-F238E27FC236}">
                      <a16:creationId xmlns:a16="http://schemas.microsoft.com/office/drawing/2014/main" id="{6AF3F24B-11E9-B6B1-A21A-900E3F4206E3}"/>
                    </a:ext>
                  </a:extLst>
                </p14:cNvPr>
                <p14:cNvContentPartPr/>
                <p14:nvPr/>
              </p14:nvContentPartPr>
              <p14:xfrm>
                <a:off x="8430988" y="1162426"/>
                <a:ext cx="176400" cy="49680"/>
              </p14:xfrm>
            </p:contentPart>
          </mc:Choice>
          <mc:Fallback>
            <p:pic>
              <p:nvPicPr>
                <p:cNvPr id="393" name="Input penna 392">
                  <a:extLst>
                    <a:ext uri="{FF2B5EF4-FFF2-40B4-BE49-F238E27FC236}">
                      <a16:creationId xmlns:a16="http://schemas.microsoft.com/office/drawing/2014/main" id="{6AF3F24B-11E9-B6B1-A21A-900E3F4206E3}"/>
                    </a:ext>
                  </a:extLst>
                </p:cNvPr>
                <p:cNvPicPr/>
                <p:nvPr/>
              </p:nvPicPr>
              <p:blipFill>
                <a:blip r:embed="rId496"/>
                <a:stretch>
                  <a:fillRect/>
                </a:stretch>
              </p:blipFill>
              <p:spPr>
                <a:xfrm>
                  <a:off x="8420548" y="1151986"/>
                  <a:ext cx="197640" cy="709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042397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854D69-0E1B-5894-5F7A-380F8BD559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10F3368-D37E-54FB-1363-EB79FEDD906A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BADC5C-4595-707C-1A99-977437656743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462BCB-DB48-1245-B537-63CEBC7C4179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8748738F-1E22-5679-7F74-FCC30E87AA20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D2AA4D32-CE23-7803-E679-FCC69B06AD9D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60922835-E3E7-834A-C8F9-F7E8796EEDC6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1E9CAB0F-E90C-AC86-A4B7-E96A3AC86B23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D6B454D1-EA8C-694A-F131-F831F05B862E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1DC1D6C4-5293-C238-A86C-A3CE019D3644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7FF6C64C-6A29-0397-0D96-07E54EE3A02A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71E3EF4C-C17C-64B5-7395-4C90A1237E71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1129F142-FAE2-00F7-FA21-60F181C7AAC5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E070209C-C024-BB1A-2492-C7DF131232EB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D4A45970-9804-39E5-B43B-8EB44F4B1287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3CB84248-BF5B-8F7B-CE05-70FB31766DD6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35D88CD8-716E-821B-B980-51F81B9FD687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056A809E-4B7E-05D8-1ED7-754F0D87C9BF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47687B78-2CBD-CD0F-DA82-891D3BCD697F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DC9A6319-0BF0-5326-7982-DDB7689DE5F6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9AA29F09-1EDE-6C6D-075B-1FD891EB7643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B821927C-72F3-95C9-2C9E-78BCC6A1FB19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8EED0F1A-533D-54C1-6DC3-888AE8E54A95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5EC359E8-9F73-24DB-7A13-F09D953E1F72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DDB97291-4FCA-4200-46FC-050AE0B93997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E52547E3-4E75-73EF-BA3C-5E3436224F70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65878948-D1FC-4272-0DA2-6D8A3177FD26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46747475-6E61-694C-9955-73BF37141CAE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6F25B5DA-8CB3-B7AF-DE23-DA8A4FD20C53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E6EF9D08-C4E8-75F3-E173-ACC72F5C729F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AAB69AF3-1F74-D5C0-2E34-BE468A28D532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5A9A3439-E4BB-5341-58D8-A7D830B23FE4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0DC830F1-191F-3557-D374-FAEA132ED9B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8E4801CB-5CFA-6E4D-A27A-FA74AD2A43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9C9DE811-488B-0FA0-2E2F-7A21D46C218B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E682E2C-45DA-87C9-CCF8-701C78B31D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ECFBA1F0-68EC-488D-B042-E94FEC36EB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10" name="Immagine 9" descr="Immagine che contiene testo, schermata, Carattere, numero&#10;&#10;Descrizione generata automaticamente">
            <a:extLst>
              <a:ext uri="{FF2B5EF4-FFF2-40B4-BE49-F238E27FC236}">
                <a16:creationId xmlns:a16="http://schemas.microsoft.com/office/drawing/2014/main" id="{A0F97C0E-7295-1C07-D1EA-65CEE7CDB1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9350" y="1949450"/>
            <a:ext cx="7353300" cy="29591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DED2E4CF-D39E-966F-0AE8-C305E7047236}"/>
                  </a:ext>
                </a:extLst>
              </p14:cNvPr>
              <p14:cNvContentPartPr/>
              <p14:nvPr/>
            </p14:nvContentPartPr>
            <p14:xfrm>
              <a:off x="8834100" y="2585820"/>
              <a:ext cx="436320" cy="26640"/>
            </p14:xfrm>
          </p:contentPart>
        </mc:Choice>
        <mc:Fallback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DED2E4CF-D39E-966F-0AE8-C305E704723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823660" y="2575380"/>
                <a:ext cx="457560" cy="47880"/>
              </a:xfrm>
              <a:prstGeom prst="rect">
                <a:avLst/>
              </a:prstGeom>
            </p:spPr>
          </p:pic>
        </mc:Fallback>
      </mc:AlternateContent>
      <p:grpSp>
        <p:nvGrpSpPr>
          <p:cNvPr id="28" name="Gruppo 27">
            <a:extLst>
              <a:ext uri="{FF2B5EF4-FFF2-40B4-BE49-F238E27FC236}">
                <a16:creationId xmlns:a16="http://schemas.microsoft.com/office/drawing/2014/main" id="{F6CEC630-DFEC-BF9D-DD4D-6ED6DAF6D20B}"/>
              </a:ext>
            </a:extLst>
          </p:cNvPr>
          <p:cNvGrpSpPr/>
          <p:nvPr/>
        </p:nvGrpSpPr>
        <p:grpSpPr>
          <a:xfrm>
            <a:off x="8784420" y="2654880"/>
            <a:ext cx="404280" cy="198000"/>
            <a:chOff x="8784420" y="2654880"/>
            <a:chExt cx="404280" cy="198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9" name="Input penna 8">
                  <a:extLst>
                    <a:ext uri="{FF2B5EF4-FFF2-40B4-BE49-F238E27FC236}">
                      <a16:creationId xmlns:a16="http://schemas.microsoft.com/office/drawing/2014/main" id="{EB7D0EF5-A0A5-716B-12F8-D02B3F7A3980}"/>
                    </a:ext>
                  </a:extLst>
                </p14:cNvPr>
                <p14:cNvContentPartPr/>
                <p14:nvPr/>
              </p14:nvContentPartPr>
              <p14:xfrm>
                <a:off x="9050460" y="2654880"/>
                <a:ext cx="50400" cy="153720"/>
              </p14:xfrm>
            </p:contentPart>
          </mc:Choice>
          <mc:Fallback>
            <p:pic>
              <p:nvPicPr>
                <p:cNvPr id="9" name="Input penna 8">
                  <a:extLst>
                    <a:ext uri="{FF2B5EF4-FFF2-40B4-BE49-F238E27FC236}">
                      <a16:creationId xmlns:a16="http://schemas.microsoft.com/office/drawing/2014/main" id="{EB7D0EF5-A0A5-716B-12F8-D02B3F7A3980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9039660" y="2644080"/>
                  <a:ext cx="71640" cy="17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11C1ABE8-2A06-72D8-CB9E-22119FE6BD78}"/>
                    </a:ext>
                  </a:extLst>
                </p14:cNvPr>
                <p14:cNvContentPartPr/>
                <p14:nvPr/>
              </p14:nvContentPartPr>
              <p14:xfrm>
                <a:off x="8784420" y="2813280"/>
                <a:ext cx="404280" cy="3960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11C1ABE8-2A06-72D8-CB9E-22119FE6BD78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8773620" y="2802840"/>
                  <a:ext cx="425520" cy="60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" name="Gruppo 37">
            <a:extLst>
              <a:ext uri="{FF2B5EF4-FFF2-40B4-BE49-F238E27FC236}">
                <a16:creationId xmlns:a16="http://schemas.microsoft.com/office/drawing/2014/main" id="{94C4CE61-AD77-1725-376B-3C0A9CAD8DA1}"/>
              </a:ext>
            </a:extLst>
          </p:cNvPr>
          <p:cNvGrpSpPr/>
          <p:nvPr/>
        </p:nvGrpSpPr>
        <p:grpSpPr>
          <a:xfrm>
            <a:off x="8928060" y="2964480"/>
            <a:ext cx="820440" cy="300240"/>
            <a:chOff x="8928060" y="2964480"/>
            <a:chExt cx="820440" cy="300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D63DFA45-57AF-F208-53E0-A8E331403770}"/>
                    </a:ext>
                  </a:extLst>
                </p14:cNvPr>
                <p14:cNvContentPartPr/>
                <p14:nvPr/>
              </p14:nvContentPartPr>
              <p14:xfrm>
                <a:off x="8928060" y="2964480"/>
                <a:ext cx="54720" cy="29160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D63DFA45-57AF-F208-53E0-A8E331403770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8917260" y="2953680"/>
                  <a:ext cx="75960" cy="31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0291EAEF-1EE8-67CF-5726-ED8020A219CB}"/>
                    </a:ext>
                  </a:extLst>
                </p14:cNvPr>
                <p14:cNvContentPartPr/>
                <p14:nvPr/>
              </p14:nvContentPartPr>
              <p14:xfrm>
                <a:off x="9030300" y="3060960"/>
                <a:ext cx="127800" cy="17712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0291EAEF-1EE8-67CF-5726-ED8020A219CB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9019860" y="3050520"/>
                  <a:ext cx="149040" cy="19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3E6AE789-4EB2-B6AA-691D-75EEBE1D084B}"/>
                    </a:ext>
                  </a:extLst>
                </p14:cNvPr>
                <p14:cNvContentPartPr/>
                <p14:nvPr/>
              </p14:nvContentPartPr>
              <p14:xfrm>
                <a:off x="9175380" y="3055560"/>
                <a:ext cx="129240" cy="17208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3E6AE789-4EB2-B6AA-691D-75EEBE1D084B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9164940" y="3045120"/>
                  <a:ext cx="150480" cy="19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85E57E4B-A2C6-1816-E802-244AA4DA3C69}"/>
                    </a:ext>
                  </a:extLst>
                </p14:cNvPr>
                <p14:cNvContentPartPr/>
                <p14:nvPr/>
              </p14:nvContentPartPr>
              <p14:xfrm>
                <a:off x="9340620" y="3051240"/>
                <a:ext cx="59400" cy="14976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85E57E4B-A2C6-1816-E802-244AA4DA3C69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9330180" y="3040440"/>
                  <a:ext cx="80640" cy="1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EA0EDC96-50C5-C3E8-A0F3-3A2B80DBF5EF}"/>
                    </a:ext>
                  </a:extLst>
                </p14:cNvPr>
                <p14:cNvContentPartPr/>
                <p14:nvPr/>
              </p14:nvContentPartPr>
              <p14:xfrm>
                <a:off x="9388500" y="3084000"/>
                <a:ext cx="108720" cy="136080"/>
              </p14:xfrm>
            </p:contentPart>
          </mc:Choice>
          <mc:Fallback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EA0EDC96-50C5-C3E8-A0F3-3A2B80DBF5EF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9378060" y="3073560"/>
                  <a:ext cx="12996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8C947378-D9B8-11CD-AE1E-AFF92B39C2D1}"/>
                    </a:ext>
                  </a:extLst>
                </p14:cNvPr>
                <p14:cNvContentPartPr/>
                <p14:nvPr/>
              </p14:nvContentPartPr>
              <p14:xfrm>
                <a:off x="9521340" y="3090120"/>
                <a:ext cx="88200" cy="121680"/>
              </p14:xfrm>
            </p:contentPart>
          </mc:Choice>
          <mc:Fallback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8C947378-D9B8-11CD-AE1E-AFF92B39C2D1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510540" y="3079680"/>
                  <a:ext cx="10944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BCF369B4-1F7A-3050-BFD3-19DDE568307C}"/>
                    </a:ext>
                  </a:extLst>
                </p14:cNvPr>
                <p14:cNvContentPartPr/>
                <p14:nvPr/>
              </p14:nvContentPartPr>
              <p14:xfrm>
                <a:off x="9656700" y="3095520"/>
                <a:ext cx="91800" cy="16920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BCF369B4-1F7A-3050-BFD3-19DDE568307C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9646260" y="3085080"/>
                  <a:ext cx="113040" cy="190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2" name="Gruppo 41">
            <a:extLst>
              <a:ext uri="{FF2B5EF4-FFF2-40B4-BE49-F238E27FC236}">
                <a16:creationId xmlns:a16="http://schemas.microsoft.com/office/drawing/2014/main" id="{C9A0F21F-E8FC-946D-BE46-B467CA4D8CE9}"/>
              </a:ext>
            </a:extLst>
          </p:cNvPr>
          <p:cNvGrpSpPr/>
          <p:nvPr/>
        </p:nvGrpSpPr>
        <p:grpSpPr>
          <a:xfrm>
            <a:off x="8529480" y="1775520"/>
            <a:ext cx="449280" cy="360000"/>
            <a:chOff x="8529480" y="1775520"/>
            <a:chExt cx="449280" cy="360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DEA9B6FB-A103-AAF8-AEB9-6765F852321B}"/>
                    </a:ext>
                  </a:extLst>
                </p14:cNvPr>
                <p14:cNvContentPartPr/>
                <p14:nvPr/>
              </p14:nvContentPartPr>
              <p14:xfrm>
                <a:off x="8695440" y="1775520"/>
                <a:ext cx="37800" cy="360000"/>
              </p14:xfrm>
            </p:contentPart>
          </mc:Choice>
          <mc:Fallback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DEA9B6FB-A103-AAF8-AEB9-6765F852321B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8684640" y="1764720"/>
                  <a:ext cx="59040" cy="38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35BF20FD-907A-B06F-15B6-F32527A18D80}"/>
                    </a:ext>
                  </a:extLst>
                </p14:cNvPr>
                <p14:cNvContentPartPr/>
                <p14:nvPr/>
              </p14:nvContentPartPr>
              <p14:xfrm>
                <a:off x="8529480" y="2017800"/>
                <a:ext cx="449280" cy="88560"/>
              </p14:xfrm>
            </p:contentPart>
          </mc:Choice>
          <mc:Fallback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35BF20FD-907A-B06F-15B6-F32527A18D80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8518680" y="2007360"/>
                  <a:ext cx="470520" cy="109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2" name="Gruppo 71">
            <a:extLst>
              <a:ext uri="{FF2B5EF4-FFF2-40B4-BE49-F238E27FC236}">
                <a16:creationId xmlns:a16="http://schemas.microsoft.com/office/drawing/2014/main" id="{7E4B3BD3-27FE-350F-4D4D-334956782B08}"/>
              </a:ext>
            </a:extLst>
          </p:cNvPr>
          <p:cNvGrpSpPr/>
          <p:nvPr/>
        </p:nvGrpSpPr>
        <p:grpSpPr>
          <a:xfrm>
            <a:off x="3399471" y="2654391"/>
            <a:ext cx="223200" cy="252360"/>
            <a:chOff x="3399471" y="2654391"/>
            <a:chExt cx="223200" cy="252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43" name="Input penna 42">
                  <a:extLst>
                    <a:ext uri="{FF2B5EF4-FFF2-40B4-BE49-F238E27FC236}">
                      <a16:creationId xmlns:a16="http://schemas.microsoft.com/office/drawing/2014/main" id="{B321400A-A9B1-6002-E3C6-C028EEA71EF3}"/>
                    </a:ext>
                  </a:extLst>
                </p14:cNvPr>
                <p14:cNvContentPartPr/>
                <p14:nvPr/>
              </p14:nvContentPartPr>
              <p14:xfrm>
                <a:off x="3399471" y="2666271"/>
                <a:ext cx="75960" cy="140400"/>
              </p14:xfrm>
            </p:contentPart>
          </mc:Choice>
          <mc:Fallback>
            <p:pic>
              <p:nvPicPr>
                <p:cNvPr id="43" name="Input penna 42">
                  <a:extLst>
                    <a:ext uri="{FF2B5EF4-FFF2-40B4-BE49-F238E27FC236}">
                      <a16:creationId xmlns:a16="http://schemas.microsoft.com/office/drawing/2014/main" id="{B321400A-A9B1-6002-E3C6-C028EEA71EF3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3389031" y="2655471"/>
                  <a:ext cx="97200" cy="16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3409536F-38B8-CEE6-4382-F348FA27E683}"/>
                    </a:ext>
                  </a:extLst>
                </p14:cNvPr>
                <p14:cNvContentPartPr/>
                <p14:nvPr/>
              </p14:nvContentPartPr>
              <p14:xfrm>
                <a:off x="3531951" y="2654391"/>
                <a:ext cx="14400" cy="112680"/>
              </p14:xfrm>
            </p:contentPart>
          </mc:Choice>
          <mc:Fallback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3409536F-38B8-CEE6-4382-F348FA27E683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3521151" y="2643951"/>
                  <a:ext cx="35640" cy="13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59" name="Input penna 58">
                  <a:extLst>
                    <a:ext uri="{FF2B5EF4-FFF2-40B4-BE49-F238E27FC236}">
                      <a16:creationId xmlns:a16="http://schemas.microsoft.com/office/drawing/2014/main" id="{635FD207-4BF8-D8C0-4C7B-7A09B7476EAC}"/>
                    </a:ext>
                  </a:extLst>
                </p14:cNvPr>
                <p14:cNvContentPartPr/>
                <p14:nvPr/>
              </p14:nvContentPartPr>
              <p14:xfrm>
                <a:off x="3526551" y="2752311"/>
                <a:ext cx="32760" cy="12600"/>
              </p14:xfrm>
            </p:contentPart>
          </mc:Choice>
          <mc:Fallback>
            <p:pic>
              <p:nvPicPr>
                <p:cNvPr id="59" name="Input penna 58">
                  <a:extLst>
                    <a:ext uri="{FF2B5EF4-FFF2-40B4-BE49-F238E27FC236}">
                      <a16:creationId xmlns:a16="http://schemas.microsoft.com/office/drawing/2014/main" id="{635FD207-4BF8-D8C0-4C7B-7A09B7476EAC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3515751" y="2741871"/>
                  <a:ext cx="5400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60" name="Input penna 59">
                  <a:extLst>
                    <a:ext uri="{FF2B5EF4-FFF2-40B4-BE49-F238E27FC236}">
                      <a16:creationId xmlns:a16="http://schemas.microsoft.com/office/drawing/2014/main" id="{73BCD24F-A90A-D28A-6C18-43354AD8DDCC}"/>
                    </a:ext>
                  </a:extLst>
                </p14:cNvPr>
                <p14:cNvContentPartPr/>
                <p14:nvPr/>
              </p14:nvContentPartPr>
              <p14:xfrm>
                <a:off x="3466431" y="2814231"/>
                <a:ext cx="63720" cy="92520"/>
              </p14:xfrm>
            </p:contentPart>
          </mc:Choice>
          <mc:Fallback>
            <p:pic>
              <p:nvPicPr>
                <p:cNvPr id="60" name="Input penna 59">
                  <a:extLst>
                    <a:ext uri="{FF2B5EF4-FFF2-40B4-BE49-F238E27FC236}">
                      <a16:creationId xmlns:a16="http://schemas.microsoft.com/office/drawing/2014/main" id="{73BCD24F-A90A-D28A-6C18-43354AD8DDCC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455631" y="2803791"/>
                  <a:ext cx="8496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61" name="Input penna 60">
                  <a:extLst>
                    <a:ext uri="{FF2B5EF4-FFF2-40B4-BE49-F238E27FC236}">
                      <a16:creationId xmlns:a16="http://schemas.microsoft.com/office/drawing/2014/main" id="{526CD4E3-BA76-E768-FA9D-660C54319728}"/>
                    </a:ext>
                  </a:extLst>
                </p14:cNvPr>
                <p14:cNvContentPartPr/>
                <p14:nvPr/>
              </p14:nvContentPartPr>
              <p14:xfrm>
                <a:off x="3555711" y="2729631"/>
                <a:ext cx="66960" cy="36360"/>
              </p14:xfrm>
            </p:contentPart>
          </mc:Choice>
          <mc:Fallback>
            <p:pic>
              <p:nvPicPr>
                <p:cNvPr id="61" name="Input penna 60">
                  <a:extLst>
                    <a:ext uri="{FF2B5EF4-FFF2-40B4-BE49-F238E27FC236}">
                      <a16:creationId xmlns:a16="http://schemas.microsoft.com/office/drawing/2014/main" id="{526CD4E3-BA76-E768-FA9D-660C54319728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3545271" y="2719191"/>
                  <a:ext cx="88200" cy="57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0" name="Gruppo 69">
            <a:extLst>
              <a:ext uri="{FF2B5EF4-FFF2-40B4-BE49-F238E27FC236}">
                <a16:creationId xmlns:a16="http://schemas.microsoft.com/office/drawing/2014/main" id="{003C1CC6-0B26-6D53-EA7C-6A53FDA30DCF}"/>
              </a:ext>
            </a:extLst>
          </p:cNvPr>
          <p:cNvGrpSpPr/>
          <p:nvPr/>
        </p:nvGrpSpPr>
        <p:grpSpPr>
          <a:xfrm>
            <a:off x="3746151" y="2642511"/>
            <a:ext cx="265680" cy="213120"/>
            <a:chOff x="3746151" y="2642511"/>
            <a:chExt cx="265680" cy="213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62" name="Input penna 61">
                  <a:extLst>
                    <a:ext uri="{FF2B5EF4-FFF2-40B4-BE49-F238E27FC236}">
                      <a16:creationId xmlns:a16="http://schemas.microsoft.com/office/drawing/2014/main" id="{66FAC496-40B8-27C0-3483-C3FA208B79C9}"/>
                    </a:ext>
                  </a:extLst>
                </p14:cNvPr>
                <p14:cNvContentPartPr/>
                <p14:nvPr/>
              </p14:nvContentPartPr>
              <p14:xfrm>
                <a:off x="3750471" y="2642511"/>
                <a:ext cx="40320" cy="116280"/>
              </p14:xfrm>
            </p:contentPart>
          </mc:Choice>
          <mc:Fallback>
            <p:pic>
              <p:nvPicPr>
                <p:cNvPr id="62" name="Input penna 61">
                  <a:extLst>
                    <a:ext uri="{FF2B5EF4-FFF2-40B4-BE49-F238E27FC236}">
                      <a16:creationId xmlns:a16="http://schemas.microsoft.com/office/drawing/2014/main" id="{66FAC496-40B8-27C0-3483-C3FA208B79C9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3740031" y="2631711"/>
                  <a:ext cx="6156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63" name="Input penna 62">
                  <a:extLst>
                    <a:ext uri="{FF2B5EF4-FFF2-40B4-BE49-F238E27FC236}">
                      <a16:creationId xmlns:a16="http://schemas.microsoft.com/office/drawing/2014/main" id="{5D437E01-4939-1C33-6CC9-B89CE175A594}"/>
                    </a:ext>
                  </a:extLst>
                </p14:cNvPr>
                <p14:cNvContentPartPr/>
                <p14:nvPr/>
              </p14:nvContentPartPr>
              <p14:xfrm>
                <a:off x="3835431" y="2657631"/>
                <a:ext cx="46080" cy="57240"/>
              </p14:xfrm>
            </p:contentPart>
          </mc:Choice>
          <mc:Fallback>
            <p:pic>
              <p:nvPicPr>
                <p:cNvPr id="63" name="Input penna 62">
                  <a:extLst>
                    <a:ext uri="{FF2B5EF4-FFF2-40B4-BE49-F238E27FC236}">
                      <a16:creationId xmlns:a16="http://schemas.microsoft.com/office/drawing/2014/main" id="{5D437E01-4939-1C33-6CC9-B89CE175A594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3824991" y="2646831"/>
                  <a:ext cx="67320" cy="7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64" name="Input penna 63">
                  <a:extLst>
                    <a:ext uri="{FF2B5EF4-FFF2-40B4-BE49-F238E27FC236}">
                      <a16:creationId xmlns:a16="http://schemas.microsoft.com/office/drawing/2014/main" id="{E0BE010E-5144-50BE-959B-4EC06A22ADE1}"/>
                    </a:ext>
                  </a:extLst>
                </p14:cNvPr>
                <p14:cNvContentPartPr/>
                <p14:nvPr/>
              </p14:nvContentPartPr>
              <p14:xfrm>
                <a:off x="3746151" y="2772111"/>
                <a:ext cx="55440" cy="10080"/>
              </p14:xfrm>
            </p:contentPart>
          </mc:Choice>
          <mc:Fallback>
            <p:pic>
              <p:nvPicPr>
                <p:cNvPr id="64" name="Input penna 63">
                  <a:extLst>
                    <a:ext uri="{FF2B5EF4-FFF2-40B4-BE49-F238E27FC236}">
                      <a16:creationId xmlns:a16="http://schemas.microsoft.com/office/drawing/2014/main" id="{E0BE010E-5144-50BE-959B-4EC06A22ADE1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3735351" y="2761311"/>
                  <a:ext cx="7668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65" name="Input penna 64">
                  <a:extLst>
                    <a:ext uri="{FF2B5EF4-FFF2-40B4-BE49-F238E27FC236}">
                      <a16:creationId xmlns:a16="http://schemas.microsoft.com/office/drawing/2014/main" id="{0DCDB591-6366-BDC5-BF86-52C5EC3823BD}"/>
                    </a:ext>
                  </a:extLst>
                </p14:cNvPr>
                <p14:cNvContentPartPr/>
                <p14:nvPr/>
              </p14:nvContentPartPr>
              <p14:xfrm>
                <a:off x="3757671" y="2775351"/>
                <a:ext cx="27720" cy="80280"/>
              </p14:xfrm>
            </p:contentPart>
          </mc:Choice>
          <mc:Fallback>
            <p:pic>
              <p:nvPicPr>
                <p:cNvPr id="65" name="Input penna 64">
                  <a:extLst>
                    <a:ext uri="{FF2B5EF4-FFF2-40B4-BE49-F238E27FC236}">
                      <a16:creationId xmlns:a16="http://schemas.microsoft.com/office/drawing/2014/main" id="{0DCDB591-6366-BDC5-BF86-52C5EC3823BD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3747231" y="2764911"/>
                  <a:ext cx="48960" cy="10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66" name="Input penna 65">
                  <a:extLst>
                    <a:ext uri="{FF2B5EF4-FFF2-40B4-BE49-F238E27FC236}">
                      <a16:creationId xmlns:a16="http://schemas.microsoft.com/office/drawing/2014/main" id="{BEC2EDA1-273D-B9EB-936B-79D48D2E2782}"/>
                    </a:ext>
                  </a:extLst>
                </p14:cNvPr>
                <p14:cNvContentPartPr/>
                <p14:nvPr/>
              </p14:nvContentPartPr>
              <p14:xfrm>
                <a:off x="3773151" y="2784711"/>
                <a:ext cx="62640" cy="27000"/>
              </p14:xfrm>
            </p:contentPart>
          </mc:Choice>
          <mc:Fallback>
            <p:pic>
              <p:nvPicPr>
                <p:cNvPr id="66" name="Input penna 65">
                  <a:extLst>
                    <a:ext uri="{FF2B5EF4-FFF2-40B4-BE49-F238E27FC236}">
                      <a16:creationId xmlns:a16="http://schemas.microsoft.com/office/drawing/2014/main" id="{BEC2EDA1-273D-B9EB-936B-79D48D2E2782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3762711" y="2774271"/>
                  <a:ext cx="8388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67" name="Input penna 66">
                  <a:extLst>
                    <a:ext uri="{FF2B5EF4-FFF2-40B4-BE49-F238E27FC236}">
                      <a16:creationId xmlns:a16="http://schemas.microsoft.com/office/drawing/2014/main" id="{E8345216-1989-EABF-7124-0EBECA533953}"/>
                    </a:ext>
                  </a:extLst>
                </p14:cNvPr>
                <p14:cNvContentPartPr/>
                <p14:nvPr/>
              </p14:nvContentPartPr>
              <p14:xfrm>
                <a:off x="3902751" y="2675271"/>
                <a:ext cx="40320" cy="98640"/>
              </p14:xfrm>
            </p:contentPart>
          </mc:Choice>
          <mc:Fallback>
            <p:pic>
              <p:nvPicPr>
                <p:cNvPr id="67" name="Input penna 66">
                  <a:extLst>
                    <a:ext uri="{FF2B5EF4-FFF2-40B4-BE49-F238E27FC236}">
                      <a16:creationId xmlns:a16="http://schemas.microsoft.com/office/drawing/2014/main" id="{E8345216-1989-EABF-7124-0EBECA533953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3892311" y="2664831"/>
                  <a:ext cx="6156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68" name="Input penna 67">
                  <a:extLst>
                    <a:ext uri="{FF2B5EF4-FFF2-40B4-BE49-F238E27FC236}">
                      <a16:creationId xmlns:a16="http://schemas.microsoft.com/office/drawing/2014/main" id="{CE473DAC-89C8-2CC9-029B-424B3A6AE544}"/>
                    </a:ext>
                  </a:extLst>
                </p14:cNvPr>
                <p14:cNvContentPartPr/>
                <p14:nvPr/>
              </p14:nvContentPartPr>
              <p14:xfrm>
                <a:off x="3979791" y="2674911"/>
                <a:ext cx="32040" cy="106920"/>
              </p14:xfrm>
            </p:contentPart>
          </mc:Choice>
          <mc:Fallback>
            <p:pic>
              <p:nvPicPr>
                <p:cNvPr id="68" name="Input penna 67">
                  <a:extLst>
                    <a:ext uri="{FF2B5EF4-FFF2-40B4-BE49-F238E27FC236}">
                      <a16:creationId xmlns:a16="http://schemas.microsoft.com/office/drawing/2014/main" id="{CE473DAC-89C8-2CC9-029B-424B3A6AE544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3968991" y="2664111"/>
                  <a:ext cx="53280" cy="128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8" name="Gruppo 87">
            <a:extLst>
              <a:ext uri="{FF2B5EF4-FFF2-40B4-BE49-F238E27FC236}">
                <a16:creationId xmlns:a16="http://schemas.microsoft.com/office/drawing/2014/main" id="{1D5C0C13-5FA1-C623-C6EA-F309153CEA40}"/>
              </a:ext>
            </a:extLst>
          </p:cNvPr>
          <p:cNvGrpSpPr/>
          <p:nvPr/>
        </p:nvGrpSpPr>
        <p:grpSpPr>
          <a:xfrm>
            <a:off x="3376791" y="3051471"/>
            <a:ext cx="162720" cy="223560"/>
            <a:chOff x="3376791" y="3051471"/>
            <a:chExt cx="162720" cy="223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73" name="Input penna 72">
                  <a:extLst>
                    <a:ext uri="{FF2B5EF4-FFF2-40B4-BE49-F238E27FC236}">
                      <a16:creationId xmlns:a16="http://schemas.microsoft.com/office/drawing/2014/main" id="{025D115F-0B6F-C5F0-D5CE-460923AA4E9E}"/>
                    </a:ext>
                  </a:extLst>
                </p14:cNvPr>
                <p14:cNvContentPartPr/>
                <p14:nvPr/>
              </p14:nvContentPartPr>
              <p14:xfrm>
                <a:off x="3376791" y="3057951"/>
                <a:ext cx="52920" cy="138600"/>
              </p14:xfrm>
            </p:contentPart>
          </mc:Choice>
          <mc:Fallback>
            <p:pic>
              <p:nvPicPr>
                <p:cNvPr id="73" name="Input penna 72">
                  <a:extLst>
                    <a:ext uri="{FF2B5EF4-FFF2-40B4-BE49-F238E27FC236}">
                      <a16:creationId xmlns:a16="http://schemas.microsoft.com/office/drawing/2014/main" id="{025D115F-0B6F-C5F0-D5CE-460923AA4E9E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3365991" y="3047151"/>
                  <a:ext cx="74160" cy="15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74" name="Input penna 73">
                  <a:extLst>
                    <a:ext uri="{FF2B5EF4-FFF2-40B4-BE49-F238E27FC236}">
                      <a16:creationId xmlns:a16="http://schemas.microsoft.com/office/drawing/2014/main" id="{5FD945C4-D960-92DB-F0D9-D924020218FC}"/>
                    </a:ext>
                  </a:extLst>
                </p14:cNvPr>
                <p14:cNvContentPartPr/>
                <p14:nvPr/>
              </p14:nvContentPartPr>
              <p14:xfrm>
                <a:off x="3498111" y="3051471"/>
                <a:ext cx="10800" cy="115560"/>
              </p14:xfrm>
            </p:contentPart>
          </mc:Choice>
          <mc:Fallback>
            <p:pic>
              <p:nvPicPr>
                <p:cNvPr id="74" name="Input penna 73">
                  <a:extLst>
                    <a:ext uri="{FF2B5EF4-FFF2-40B4-BE49-F238E27FC236}">
                      <a16:creationId xmlns:a16="http://schemas.microsoft.com/office/drawing/2014/main" id="{5FD945C4-D960-92DB-F0D9-D924020218FC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3487311" y="3041031"/>
                  <a:ext cx="3204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75" name="Input penna 74">
                  <a:extLst>
                    <a:ext uri="{FF2B5EF4-FFF2-40B4-BE49-F238E27FC236}">
                      <a16:creationId xmlns:a16="http://schemas.microsoft.com/office/drawing/2014/main" id="{5CFAA5B6-BA2C-8098-BAB9-2C93DA6E85DE}"/>
                    </a:ext>
                  </a:extLst>
                </p14:cNvPr>
                <p14:cNvContentPartPr/>
                <p14:nvPr/>
              </p14:nvContentPartPr>
              <p14:xfrm>
                <a:off x="3505671" y="3124191"/>
                <a:ext cx="33840" cy="6840"/>
              </p14:xfrm>
            </p:contentPart>
          </mc:Choice>
          <mc:Fallback>
            <p:pic>
              <p:nvPicPr>
                <p:cNvPr id="75" name="Input penna 74">
                  <a:extLst>
                    <a:ext uri="{FF2B5EF4-FFF2-40B4-BE49-F238E27FC236}">
                      <a16:creationId xmlns:a16="http://schemas.microsoft.com/office/drawing/2014/main" id="{5CFAA5B6-BA2C-8098-BAB9-2C93DA6E85DE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3495231" y="3113751"/>
                  <a:ext cx="55080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76" name="Input penna 75">
                  <a:extLst>
                    <a:ext uri="{FF2B5EF4-FFF2-40B4-BE49-F238E27FC236}">
                      <a16:creationId xmlns:a16="http://schemas.microsoft.com/office/drawing/2014/main" id="{D07A72AB-5416-D198-5D42-5B81DB6FF7CF}"/>
                    </a:ext>
                  </a:extLst>
                </p14:cNvPr>
                <p14:cNvContentPartPr/>
                <p14:nvPr/>
              </p14:nvContentPartPr>
              <p14:xfrm>
                <a:off x="3457791" y="3192591"/>
                <a:ext cx="75240" cy="82440"/>
              </p14:xfrm>
            </p:contentPart>
          </mc:Choice>
          <mc:Fallback>
            <p:pic>
              <p:nvPicPr>
                <p:cNvPr id="76" name="Input penna 75">
                  <a:extLst>
                    <a:ext uri="{FF2B5EF4-FFF2-40B4-BE49-F238E27FC236}">
                      <a16:creationId xmlns:a16="http://schemas.microsoft.com/office/drawing/2014/main" id="{D07A72AB-5416-D198-5D42-5B81DB6FF7CF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3446991" y="3181791"/>
                  <a:ext cx="96480" cy="103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6" name="Gruppo 85">
            <a:extLst>
              <a:ext uri="{FF2B5EF4-FFF2-40B4-BE49-F238E27FC236}">
                <a16:creationId xmlns:a16="http://schemas.microsoft.com/office/drawing/2014/main" id="{A30DD44E-211D-4F2B-5E2C-1F3AA979E23E}"/>
              </a:ext>
            </a:extLst>
          </p:cNvPr>
          <p:cNvGrpSpPr/>
          <p:nvPr/>
        </p:nvGrpSpPr>
        <p:grpSpPr>
          <a:xfrm>
            <a:off x="3679191" y="3003591"/>
            <a:ext cx="311760" cy="272160"/>
            <a:chOff x="3679191" y="3003591"/>
            <a:chExt cx="311760" cy="272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77" name="Input penna 76">
                  <a:extLst>
                    <a:ext uri="{FF2B5EF4-FFF2-40B4-BE49-F238E27FC236}">
                      <a16:creationId xmlns:a16="http://schemas.microsoft.com/office/drawing/2014/main" id="{F1CEABF5-4D1D-1A92-379F-765A39A2F56A}"/>
                    </a:ext>
                  </a:extLst>
                </p14:cNvPr>
                <p14:cNvContentPartPr/>
                <p14:nvPr/>
              </p14:nvContentPartPr>
              <p14:xfrm>
                <a:off x="3679191" y="3003591"/>
                <a:ext cx="63360" cy="145800"/>
              </p14:xfrm>
            </p:contentPart>
          </mc:Choice>
          <mc:Fallback>
            <p:pic>
              <p:nvPicPr>
                <p:cNvPr id="77" name="Input penna 76">
                  <a:extLst>
                    <a:ext uri="{FF2B5EF4-FFF2-40B4-BE49-F238E27FC236}">
                      <a16:creationId xmlns:a16="http://schemas.microsoft.com/office/drawing/2014/main" id="{F1CEABF5-4D1D-1A92-379F-765A39A2F56A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3668751" y="2992791"/>
                  <a:ext cx="84600" cy="16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78" name="Input penna 77">
                  <a:extLst>
                    <a:ext uri="{FF2B5EF4-FFF2-40B4-BE49-F238E27FC236}">
                      <a16:creationId xmlns:a16="http://schemas.microsoft.com/office/drawing/2014/main" id="{3760C720-6EF3-12F2-157B-F5E011A982D9}"/>
                    </a:ext>
                  </a:extLst>
                </p14:cNvPr>
                <p14:cNvContentPartPr/>
                <p14:nvPr/>
              </p14:nvContentPartPr>
              <p14:xfrm>
                <a:off x="3808431" y="3004671"/>
                <a:ext cx="1440" cy="102240"/>
              </p14:xfrm>
            </p:contentPart>
          </mc:Choice>
          <mc:Fallback>
            <p:pic>
              <p:nvPicPr>
                <p:cNvPr id="78" name="Input penna 77">
                  <a:extLst>
                    <a:ext uri="{FF2B5EF4-FFF2-40B4-BE49-F238E27FC236}">
                      <a16:creationId xmlns:a16="http://schemas.microsoft.com/office/drawing/2014/main" id="{3760C720-6EF3-12F2-157B-F5E011A982D9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3797631" y="2994231"/>
                  <a:ext cx="2268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79" name="Input penna 78">
                  <a:extLst>
                    <a:ext uri="{FF2B5EF4-FFF2-40B4-BE49-F238E27FC236}">
                      <a16:creationId xmlns:a16="http://schemas.microsoft.com/office/drawing/2014/main" id="{11A052EA-4A48-2D53-D603-A6C110FC3E3A}"/>
                    </a:ext>
                  </a:extLst>
                </p14:cNvPr>
                <p14:cNvContentPartPr/>
                <p14:nvPr/>
              </p14:nvContentPartPr>
              <p14:xfrm>
                <a:off x="3805191" y="3062991"/>
                <a:ext cx="50400" cy="18360"/>
              </p14:xfrm>
            </p:contentPart>
          </mc:Choice>
          <mc:Fallback>
            <p:pic>
              <p:nvPicPr>
                <p:cNvPr id="79" name="Input penna 78">
                  <a:extLst>
                    <a:ext uri="{FF2B5EF4-FFF2-40B4-BE49-F238E27FC236}">
                      <a16:creationId xmlns:a16="http://schemas.microsoft.com/office/drawing/2014/main" id="{11A052EA-4A48-2D53-D603-A6C110FC3E3A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3794391" y="3052551"/>
                  <a:ext cx="7164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80" name="Input penna 79">
                  <a:extLst>
                    <a:ext uri="{FF2B5EF4-FFF2-40B4-BE49-F238E27FC236}">
                      <a16:creationId xmlns:a16="http://schemas.microsoft.com/office/drawing/2014/main" id="{4C3E389D-2D9A-F20D-9E18-8232E41822F3}"/>
                    </a:ext>
                  </a:extLst>
                </p14:cNvPr>
                <p14:cNvContentPartPr/>
                <p14:nvPr/>
              </p14:nvContentPartPr>
              <p14:xfrm>
                <a:off x="3729951" y="3159111"/>
                <a:ext cx="65880" cy="8640"/>
              </p14:xfrm>
            </p:contentPart>
          </mc:Choice>
          <mc:Fallback>
            <p:pic>
              <p:nvPicPr>
                <p:cNvPr id="80" name="Input penna 79">
                  <a:extLst>
                    <a:ext uri="{FF2B5EF4-FFF2-40B4-BE49-F238E27FC236}">
                      <a16:creationId xmlns:a16="http://schemas.microsoft.com/office/drawing/2014/main" id="{4C3E389D-2D9A-F20D-9E18-8232E41822F3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3719151" y="3148671"/>
                  <a:ext cx="8712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81" name="Input penna 80">
                  <a:extLst>
                    <a:ext uri="{FF2B5EF4-FFF2-40B4-BE49-F238E27FC236}">
                      <a16:creationId xmlns:a16="http://schemas.microsoft.com/office/drawing/2014/main" id="{5BC82045-67DA-4844-1F84-B1F1CA915C4B}"/>
                    </a:ext>
                  </a:extLst>
                </p14:cNvPr>
                <p14:cNvContentPartPr/>
                <p14:nvPr/>
              </p14:nvContentPartPr>
              <p14:xfrm>
                <a:off x="3705471" y="3156231"/>
                <a:ext cx="39960" cy="119520"/>
              </p14:xfrm>
            </p:contentPart>
          </mc:Choice>
          <mc:Fallback>
            <p:pic>
              <p:nvPicPr>
                <p:cNvPr id="81" name="Input penna 80">
                  <a:extLst>
                    <a:ext uri="{FF2B5EF4-FFF2-40B4-BE49-F238E27FC236}">
                      <a16:creationId xmlns:a16="http://schemas.microsoft.com/office/drawing/2014/main" id="{5BC82045-67DA-4844-1F84-B1F1CA915C4B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3695031" y="3145791"/>
                  <a:ext cx="61200" cy="14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82" name="Input penna 81">
                  <a:extLst>
                    <a:ext uri="{FF2B5EF4-FFF2-40B4-BE49-F238E27FC236}">
                      <a16:creationId xmlns:a16="http://schemas.microsoft.com/office/drawing/2014/main" id="{3B99A8FC-535F-CEE4-D723-308F16EADB88}"/>
                    </a:ext>
                  </a:extLst>
                </p14:cNvPr>
                <p14:cNvContentPartPr/>
                <p14:nvPr/>
              </p14:nvContentPartPr>
              <p14:xfrm>
                <a:off x="3700431" y="3212031"/>
                <a:ext cx="99360" cy="15480"/>
              </p14:xfrm>
            </p:contentPart>
          </mc:Choice>
          <mc:Fallback>
            <p:pic>
              <p:nvPicPr>
                <p:cNvPr id="82" name="Input penna 81">
                  <a:extLst>
                    <a:ext uri="{FF2B5EF4-FFF2-40B4-BE49-F238E27FC236}">
                      <a16:creationId xmlns:a16="http://schemas.microsoft.com/office/drawing/2014/main" id="{3B99A8FC-535F-CEE4-D723-308F16EADB88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3689991" y="3201231"/>
                  <a:ext cx="12060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83" name="Input penna 82">
                  <a:extLst>
                    <a:ext uri="{FF2B5EF4-FFF2-40B4-BE49-F238E27FC236}">
                      <a16:creationId xmlns:a16="http://schemas.microsoft.com/office/drawing/2014/main" id="{C339DA44-91CF-AD47-9042-A9329D164950}"/>
                    </a:ext>
                  </a:extLst>
                </p14:cNvPr>
                <p14:cNvContentPartPr/>
                <p14:nvPr/>
              </p14:nvContentPartPr>
              <p14:xfrm>
                <a:off x="3881151" y="3077751"/>
                <a:ext cx="58320" cy="62280"/>
              </p14:xfrm>
            </p:contentPart>
          </mc:Choice>
          <mc:Fallback>
            <p:pic>
              <p:nvPicPr>
                <p:cNvPr id="83" name="Input penna 82">
                  <a:extLst>
                    <a:ext uri="{FF2B5EF4-FFF2-40B4-BE49-F238E27FC236}">
                      <a16:creationId xmlns:a16="http://schemas.microsoft.com/office/drawing/2014/main" id="{C339DA44-91CF-AD47-9042-A9329D164950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3870711" y="3066951"/>
                  <a:ext cx="79560" cy="8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84" name="Input penna 83">
                  <a:extLst>
                    <a:ext uri="{FF2B5EF4-FFF2-40B4-BE49-F238E27FC236}">
                      <a16:creationId xmlns:a16="http://schemas.microsoft.com/office/drawing/2014/main" id="{B804EE6C-6649-0068-EC7F-799B2B4A315E}"/>
                    </a:ext>
                  </a:extLst>
                </p14:cNvPr>
                <p14:cNvContentPartPr/>
                <p14:nvPr/>
              </p14:nvContentPartPr>
              <p14:xfrm>
                <a:off x="3970071" y="3060111"/>
                <a:ext cx="20880" cy="125280"/>
              </p14:xfrm>
            </p:contentPart>
          </mc:Choice>
          <mc:Fallback>
            <p:pic>
              <p:nvPicPr>
                <p:cNvPr id="84" name="Input penna 83">
                  <a:extLst>
                    <a:ext uri="{FF2B5EF4-FFF2-40B4-BE49-F238E27FC236}">
                      <a16:creationId xmlns:a16="http://schemas.microsoft.com/office/drawing/2014/main" id="{B804EE6C-6649-0068-EC7F-799B2B4A315E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3959631" y="3049671"/>
                  <a:ext cx="42120" cy="146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8" name="Gruppo 97">
            <a:extLst>
              <a:ext uri="{FF2B5EF4-FFF2-40B4-BE49-F238E27FC236}">
                <a16:creationId xmlns:a16="http://schemas.microsoft.com/office/drawing/2014/main" id="{0E149410-EE98-5864-F99A-97952A2E17B1}"/>
              </a:ext>
            </a:extLst>
          </p:cNvPr>
          <p:cNvGrpSpPr/>
          <p:nvPr/>
        </p:nvGrpSpPr>
        <p:grpSpPr>
          <a:xfrm>
            <a:off x="3492351" y="3403995"/>
            <a:ext cx="319680" cy="256680"/>
            <a:chOff x="3492351" y="3403995"/>
            <a:chExt cx="319680" cy="256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89" name="Input penna 88">
                  <a:extLst>
                    <a:ext uri="{FF2B5EF4-FFF2-40B4-BE49-F238E27FC236}">
                      <a16:creationId xmlns:a16="http://schemas.microsoft.com/office/drawing/2014/main" id="{2150D8D6-3B76-662F-82A6-F478A85E8C55}"/>
                    </a:ext>
                  </a:extLst>
                </p14:cNvPr>
                <p14:cNvContentPartPr/>
                <p14:nvPr/>
              </p14:nvContentPartPr>
              <p14:xfrm>
                <a:off x="3492351" y="3511635"/>
                <a:ext cx="61920" cy="65880"/>
              </p14:xfrm>
            </p:contentPart>
          </mc:Choice>
          <mc:Fallback>
            <p:pic>
              <p:nvPicPr>
                <p:cNvPr id="89" name="Input penna 88">
                  <a:extLst>
                    <a:ext uri="{FF2B5EF4-FFF2-40B4-BE49-F238E27FC236}">
                      <a16:creationId xmlns:a16="http://schemas.microsoft.com/office/drawing/2014/main" id="{2150D8D6-3B76-662F-82A6-F478A85E8C55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3481911" y="3501195"/>
                  <a:ext cx="83160" cy="8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90" name="Input penna 89">
                  <a:extLst>
                    <a:ext uri="{FF2B5EF4-FFF2-40B4-BE49-F238E27FC236}">
                      <a16:creationId xmlns:a16="http://schemas.microsoft.com/office/drawing/2014/main" id="{E0CF5F8B-9BEE-9C10-4DB1-9437FC14234C}"/>
                    </a:ext>
                  </a:extLst>
                </p14:cNvPr>
                <p14:cNvContentPartPr/>
                <p14:nvPr/>
              </p14:nvContentPartPr>
              <p14:xfrm>
                <a:off x="3554271" y="3511635"/>
                <a:ext cx="360" cy="360"/>
              </p14:xfrm>
            </p:contentPart>
          </mc:Choice>
          <mc:Fallback>
            <p:pic>
              <p:nvPicPr>
                <p:cNvPr id="90" name="Input penna 89">
                  <a:extLst>
                    <a:ext uri="{FF2B5EF4-FFF2-40B4-BE49-F238E27FC236}">
                      <a16:creationId xmlns:a16="http://schemas.microsoft.com/office/drawing/2014/main" id="{E0CF5F8B-9BEE-9C10-4DB1-9437FC14234C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3543471" y="3501195"/>
                  <a:ext cx="2160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91" name="Input penna 90">
                  <a:extLst>
                    <a:ext uri="{FF2B5EF4-FFF2-40B4-BE49-F238E27FC236}">
                      <a16:creationId xmlns:a16="http://schemas.microsoft.com/office/drawing/2014/main" id="{724908B9-CCD7-40B3-1487-C66A23B1AFA9}"/>
                    </a:ext>
                  </a:extLst>
                </p14:cNvPr>
                <p14:cNvContentPartPr/>
                <p14:nvPr/>
              </p14:nvContentPartPr>
              <p14:xfrm>
                <a:off x="3554271" y="3511635"/>
                <a:ext cx="360" cy="360"/>
              </p14:xfrm>
            </p:contentPart>
          </mc:Choice>
          <mc:Fallback>
            <p:pic>
              <p:nvPicPr>
                <p:cNvPr id="91" name="Input penna 90">
                  <a:extLst>
                    <a:ext uri="{FF2B5EF4-FFF2-40B4-BE49-F238E27FC236}">
                      <a16:creationId xmlns:a16="http://schemas.microsoft.com/office/drawing/2014/main" id="{724908B9-CCD7-40B3-1487-C66A23B1AFA9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3543471" y="3501195"/>
                  <a:ext cx="2160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3">
              <p14:nvContentPartPr>
                <p14:cNvPr id="92" name="Input penna 91">
                  <a:extLst>
                    <a:ext uri="{FF2B5EF4-FFF2-40B4-BE49-F238E27FC236}">
                      <a16:creationId xmlns:a16="http://schemas.microsoft.com/office/drawing/2014/main" id="{6E90E6B4-61A5-4827-6E6F-15425595C76F}"/>
                    </a:ext>
                  </a:extLst>
                </p14:cNvPr>
                <p14:cNvContentPartPr/>
                <p14:nvPr/>
              </p14:nvContentPartPr>
              <p14:xfrm>
                <a:off x="3662631" y="3420915"/>
                <a:ext cx="49320" cy="106200"/>
              </p14:xfrm>
            </p:contentPart>
          </mc:Choice>
          <mc:Fallback>
            <p:pic>
              <p:nvPicPr>
                <p:cNvPr id="92" name="Input penna 91">
                  <a:extLst>
                    <a:ext uri="{FF2B5EF4-FFF2-40B4-BE49-F238E27FC236}">
                      <a16:creationId xmlns:a16="http://schemas.microsoft.com/office/drawing/2014/main" id="{6E90E6B4-61A5-4827-6E6F-15425595C76F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3652191" y="3410115"/>
                  <a:ext cx="7056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5">
              <p14:nvContentPartPr>
                <p14:cNvPr id="93" name="Input penna 92">
                  <a:extLst>
                    <a:ext uri="{FF2B5EF4-FFF2-40B4-BE49-F238E27FC236}">
                      <a16:creationId xmlns:a16="http://schemas.microsoft.com/office/drawing/2014/main" id="{57D56C46-4A79-8422-09B7-DD32A17E4824}"/>
                    </a:ext>
                  </a:extLst>
                </p14:cNvPr>
                <p14:cNvContentPartPr/>
                <p14:nvPr/>
              </p14:nvContentPartPr>
              <p14:xfrm>
                <a:off x="3774951" y="3403995"/>
                <a:ext cx="16920" cy="87120"/>
              </p14:xfrm>
            </p:contentPart>
          </mc:Choice>
          <mc:Fallback>
            <p:pic>
              <p:nvPicPr>
                <p:cNvPr id="93" name="Input penna 92">
                  <a:extLst>
                    <a:ext uri="{FF2B5EF4-FFF2-40B4-BE49-F238E27FC236}">
                      <a16:creationId xmlns:a16="http://schemas.microsoft.com/office/drawing/2014/main" id="{57D56C46-4A79-8422-09B7-DD32A17E4824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3764511" y="3393555"/>
                  <a:ext cx="38160" cy="10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7">
              <p14:nvContentPartPr>
                <p14:cNvPr id="94" name="Input penna 93">
                  <a:extLst>
                    <a:ext uri="{FF2B5EF4-FFF2-40B4-BE49-F238E27FC236}">
                      <a16:creationId xmlns:a16="http://schemas.microsoft.com/office/drawing/2014/main" id="{133A8A23-8365-64D3-9ECD-29A195C4DCD4}"/>
                    </a:ext>
                  </a:extLst>
                </p14:cNvPr>
                <p14:cNvContentPartPr/>
                <p14:nvPr/>
              </p14:nvContentPartPr>
              <p14:xfrm>
                <a:off x="3785031" y="3468435"/>
                <a:ext cx="27000" cy="15840"/>
              </p14:xfrm>
            </p:contentPart>
          </mc:Choice>
          <mc:Fallback>
            <p:pic>
              <p:nvPicPr>
                <p:cNvPr id="94" name="Input penna 93">
                  <a:extLst>
                    <a:ext uri="{FF2B5EF4-FFF2-40B4-BE49-F238E27FC236}">
                      <a16:creationId xmlns:a16="http://schemas.microsoft.com/office/drawing/2014/main" id="{133A8A23-8365-64D3-9ECD-29A195C4DCD4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3774231" y="3457635"/>
                  <a:ext cx="4824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9">
              <p14:nvContentPartPr>
                <p14:cNvPr id="95" name="Input penna 94">
                  <a:extLst>
                    <a:ext uri="{FF2B5EF4-FFF2-40B4-BE49-F238E27FC236}">
                      <a16:creationId xmlns:a16="http://schemas.microsoft.com/office/drawing/2014/main" id="{C1ACC248-3013-B5EB-8A40-F4278F1686E2}"/>
                    </a:ext>
                  </a:extLst>
                </p14:cNvPr>
                <p14:cNvContentPartPr/>
                <p14:nvPr/>
              </p14:nvContentPartPr>
              <p14:xfrm>
                <a:off x="3693951" y="3560235"/>
                <a:ext cx="77040" cy="58320"/>
              </p14:xfrm>
            </p:contentPart>
          </mc:Choice>
          <mc:Fallback>
            <p:pic>
              <p:nvPicPr>
                <p:cNvPr id="95" name="Input penna 94">
                  <a:extLst>
                    <a:ext uri="{FF2B5EF4-FFF2-40B4-BE49-F238E27FC236}">
                      <a16:creationId xmlns:a16="http://schemas.microsoft.com/office/drawing/2014/main" id="{C1ACC248-3013-B5EB-8A40-F4278F1686E2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3683151" y="3549795"/>
                  <a:ext cx="98280" cy="7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1">
              <p14:nvContentPartPr>
                <p14:cNvPr id="96" name="Input penna 95">
                  <a:extLst>
                    <a:ext uri="{FF2B5EF4-FFF2-40B4-BE49-F238E27FC236}">
                      <a16:creationId xmlns:a16="http://schemas.microsoft.com/office/drawing/2014/main" id="{477D6549-20DB-8C1F-5F1B-C24DDC171994}"/>
                    </a:ext>
                  </a:extLst>
                </p14:cNvPr>
                <p14:cNvContentPartPr/>
                <p14:nvPr/>
              </p14:nvContentPartPr>
              <p14:xfrm>
                <a:off x="3584871" y="3501195"/>
                <a:ext cx="29880" cy="159480"/>
              </p14:xfrm>
            </p:contentPart>
          </mc:Choice>
          <mc:Fallback>
            <p:pic>
              <p:nvPicPr>
                <p:cNvPr id="96" name="Input penna 95">
                  <a:extLst>
                    <a:ext uri="{FF2B5EF4-FFF2-40B4-BE49-F238E27FC236}">
                      <a16:creationId xmlns:a16="http://schemas.microsoft.com/office/drawing/2014/main" id="{477D6549-20DB-8C1F-5F1B-C24DDC171994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3574071" y="3490755"/>
                  <a:ext cx="51120" cy="180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2" name="Gruppo 111">
            <a:extLst>
              <a:ext uri="{FF2B5EF4-FFF2-40B4-BE49-F238E27FC236}">
                <a16:creationId xmlns:a16="http://schemas.microsoft.com/office/drawing/2014/main" id="{417D23A0-63AE-4B44-C311-DE4661BCA6F3}"/>
              </a:ext>
            </a:extLst>
          </p:cNvPr>
          <p:cNvGrpSpPr/>
          <p:nvPr/>
        </p:nvGrpSpPr>
        <p:grpSpPr>
          <a:xfrm>
            <a:off x="3954720" y="3389700"/>
            <a:ext cx="233640" cy="215640"/>
            <a:chOff x="3954720" y="3389700"/>
            <a:chExt cx="233640" cy="215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3">
              <p14:nvContentPartPr>
                <p14:cNvPr id="99" name="Input penna 98">
                  <a:extLst>
                    <a:ext uri="{FF2B5EF4-FFF2-40B4-BE49-F238E27FC236}">
                      <a16:creationId xmlns:a16="http://schemas.microsoft.com/office/drawing/2014/main" id="{7E486C31-316B-3834-B521-BC222F4DB82A}"/>
                    </a:ext>
                  </a:extLst>
                </p14:cNvPr>
                <p14:cNvContentPartPr/>
                <p14:nvPr/>
              </p14:nvContentPartPr>
              <p14:xfrm>
                <a:off x="3954720" y="3401940"/>
                <a:ext cx="51480" cy="108000"/>
              </p14:xfrm>
            </p:contentPart>
          </mc:Choice>
          <mc:Fallback>
            <p:pic>
              <p:nvPicPr>
                <p:cNvPr id="99" name="Input penna 98">
                  <a:extLst>
                    <a:ext uri="{FF2B5EF4-FFF2-40B4-BE49-F238E27FC236}">
                      <a16:creationId xmlns:a16="http://schemas.microsoft.com/office/drawing/2014/main" id="{7E486C31-316B-3834-B521-BC222F4DB82A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3944280" y="3391500"/>
                  <a:ext cx="72720" cy="12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5">
              <p14:nvContentPartPr>
                <p14:cNvPr id="100" name="Input penna 99">
                  <a:extLst>
                    <a:ext uri="{FF2B5EF4-FFF2-40B4-BE49-F238E27FC236}">
                      <a16:creationId xmlns:a16="http://schemas.microsoft.com/office/drawing/2014/main" id="{DCD3F6BA-5985-B20A-88B8-D441E0DDA0D1}"/>
                    </a:ext>
                  </a:extLst>
                </p14:cNvPr>
                <p14:cNvContentPartPr/>
                <p14:nvPr/>
              </p14:nvContentPartPr>
              <p14:xfrm>
                <a:off x="4041480" y="3404100"/>
                <a:ext cx="1800" cy="86040"/>
              </p14:xfrm>
            </p:contentPart>
          </mc:Choice>
          <mc:Fallback>
            <p:pic>
              <p:nvPicPr>
                <p:cNvPr id="100" name="Input penna 99">
                  <a:extLst>
                    <a:ext uri="{FF2B5EF4-FFF2-40B4-BE49-F238E27FC236}">
                      <a16:creationId xmlns:a16="http://schemas.microsoft.com/office/drawing/2014/main" id="{DCD3F6BA-5985-B20A-88B8-D441E0DDA0D1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4030680" y="3393300"/>
                  <a:ext cx="23040" cy="10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7">
              <p14:nvContentPartPr>
                <p14:cNvPr id="101" name="Input penna 100">
                  <a:extLst>
                    <a:ext uri="{FF2B5EF4-FFF2-40B4-BE49-F238E27FC236}">
                      <a16:creationId xmlns:a16="http://schemas.microsoft.com/office/drawing/2014/main" id="{A22AE802-B16D-00E8-C35A-A398F55707DF}"/>
                    </a:ext>
                  </a:extLst>
                </p14:cNvPr>
                <p14:cNvContentPartPr/>
                <p14:nvPr/>
              </p14:nvContentPartPr>
              <p14:xfrm>
                <a:off x="4039680" y="3461700"/>
                <a:ext cx="29160" cy="12960"/>
              </p14:xfrm>
            </p:contentPart>
          </mc:Choice>
          <mc:Fallback>
            <p:pic>
              <p:nvPicPr>
                <p:cNvPr id="101" name="Input penna 100">
                  <a:extLst>
                    <a:ext uri="{FF2B5EF4-FFF2-40B4-BE49-F238E27FC236}">
                      <a16:creationId xmlns:a16="http://schemas.microsoft.com/office/drawing/2014/main" id="{A22AE802-B16D-00E8-C35A-A398F55707DF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4029240" y="3451260"/>
                  <a:ext cx="5040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9">
              <p14:nvContentPartPr>
                <p14:cNvPr id="102" name="Input penna 101">
                  <a:extLst>
                    <a:ext uri="{FF2B5EF4-FFF2-40B4-BE49-F238E27FC236}">
                      <a16:creationId xmlns:a16="http://schemas.microsoft.com/office/drawing/2014/main" id="{0892D878-BAEC-E663-684B-4841BDFC5525}"/>
                    </a:ext>
                  </a:extLst>
                </p14:cNvPr>
                <p14:cNvContentPartPr/>
                <p14:nvPr/>
              </p14:nvContentPartPr>
              <p14:xfrm>
                <a:off x="3972000" y="3536940"/>
                <a:ext cx="54720" cy="720"/>
              </p14:xfrm>
            </p:contentPart>
          </mc:Choice>
          <mc:Fallback>
            <p:pic>
              <p:nvPicPr>
                <p:cNvPr id="102" name="Input penna 101">
                  <a:extLst>
                    <a:ext uri="{FF2B5EF4-FFF2-40B4-BE49-F238E27FC236}">
                      <a16:creationId xmlns:a16="http://schemas.microsoft.com/office/drawing/2014/main" id="{0892D878-BAEC-E663-684B-4841BDFC5525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3961560" y="3526500"/>
                  <a:ext cx="75960" cy="2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1">
              <p14:nvContentPartPr>
                <p14:cNvPr id="103" name="Input penna 102">
                  <a:extLst>
                    <a:ext uri="{FF2B5EF4-FFF2-40B4-BE49-F238E27FC236}">
                      <a16:creationId xmlns:a16="http://schemas.microsoft.com/office/drawing/2014/main" id="{714337DE-A576-1585-B795-95A32BBFB303}"/>
                    </a:ext>
                  </a:extLst>
                </p14:cNvPr>
                <p14:cNvContentPartPr/>
                <p14:nvPr/>
              </p14:nvContentPartPr>
              <p14:xfrm>
                <a:off x="3970200" y="3535860"/>
                <a:ext cx="27720" cy="69480"/>
              </p14:xfrm>
            </p:contentPart>
          </mc:Choice>
          <mc:Fallback>
            <p:pic>
              <p:nvPicPr>
                <p:cNvPr id="103" name="Input penna 102">
                  <a:extLst>
                    <a:ext uri="{FF2B5EF4-FFF2-40B4-BE49-F238E27FC236}">
                      <a16:creationId xmlns:a16="http://schemas.microsoft.com/office/drawing/2014/main" id="{714337DE-A576-1585-B795-95A32BBFB303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3959760" y="3525060"/>
                  <a:ext cx="48960" cy="9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3">
              <p14:nvContentPartPr>
                <p14:cNvPr id="104" name="Input penna 103">
                  <a:extLst>
                    <a:ext uri="{FF2B5EF4-FFF2-40B4-BE49-F238E27FC236}">
                      <a16:creationId xmlns:a16="http://schemas.microsoft.com/office/drawing/2014/main" id="{B2C049B2-0D8F-2F67-1AEA-A72DA19F1E7E}"/>
                    </a:ext>
                  </a:extLst>
                </p14:cNvPr>
                <p14:cNvContentPartPr/>
                <p14:nvPr/>
              </p14:nvContentPartPr>
              <p14:xfrm>
                <a:off x="3990720" y="3560340"/>
                <a:ext cx="56520" cy="16560"/>
              </p14:xfrm>
            </p:contentPart>
          </mc:Choice>
          <mc:Fallback>
            <p:pic>
              <p:nvPicPr>
                <p:cNvPr id="104" name="Input penna 103">
                  <a:extLst>
                    <a:ext uri="{FF2B5EF4-FFF2-40B4-BE49-F238E27FC236}">
                      <a16:creationId xmlns:a16="http://schemas.microsoft.com/office/drawing/2014/main" id="{B2C049B2-0D8F-2F67-1AEA-A72DA19F1E7E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3980280" y="3549900"/>
                  <a:ext cx="7776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5">
              <p14:nvContentPartPr>
                <p14:cNvPr id="105" name="Input penna 104">
                  <a:extLst>
                    <a:ext uri="{FF2B5EF4-FFF2-40B4-BE49-F238E27FC236}">
                      <a16:creationId xmlns:a16="http://schemas.microsoft.com/office/drawing/2014/main" id="{1CCE1B5B-D2CB-CCF4-D425-49BE81335533}"/>
                    </a:ext>
                  </a:extLst>
                </p14:cNvPr>
                <p14:cNvContentPartPr/>
                <p14:nvPr/>
              </p14:nvContentPartPr>
              <p14:xfrm>
                <a:off x="4089000" y="3459900"/>
                <a:ext cx="31320" cy="44640"/>
              </p14:xfrm>
            </p:contentPart>
          </mc:Choice>
          <mc:Fallback>
            <p:pic>
              <p:nvPicPr>
                <p:cNvPr id="105" name="Input penna 104">
                  <a:extLst>
                    <a:ext uri="{FF2B5EF4-FFF2-40B4-BE49-F238E27FC236}">
                      <a16:creationId xmlns:a16="http://schemas.microsoft.com/office/drawing/2014/main" id="{1CCE1B5B-D2CB-CCF4-D425-49BE81335533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4078200" y="3449460"/>
                  <a:ext cx="52560" cy="6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7">
              <p14:nvContentPartPr>
                <p14:cNvPr id="106" name="Input penna 105">
                  <a:extLst>
                    <a:ext uri="{FF2B5EF4-FFF2-40B4-BE49-F238E27FC236}">
                      <a16:creationId xmlns:a16="http://schemas.microsoft.com/office/drawing/2014/main" id="{6C66C7A7-50A9-1504-9A0E-4D67F453426A}"/>
                    </a:ext>
                  </a:extLst>
                </p14:cNvPr>
                <p14:cNvContentPartPr/>
                <p14:nvPr/>
              </p14:nvContentPartPr>
              <p14:xfrm>
                <a:off x="4118520" y="3459900"/>
                <a:ext cx="360" cy="360"/>
              </p14:xfrm>
            </p:contentPart>
          </mc:Choice>
          <mc:Fallback>
            <p:pic>
              <p:nvPicPr>
                <p:cNvPr id="106" name="Input penna 105">
                  <a:extLst>
                    <a:ext uri="{FF2B5EF4-FFF2-40B4-BE49-F238E27FC236}">
                      <a16:creationId xmlns:a16="http://schemas.microsoft.com/office/drawing/2014/main" id="{6C66C7A7-50A9-1504-9A0E-4D67F453426A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4108080" y="3449460"/>
                  <a:ext cx="2160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">
              <p14:nvContentPartPr>
                <p14:cNvPr id="107" name="Input penna 106">
                  <a:extLst>
                    <a:ext uri="{FF2B5EF4-FFF2-40B4-BE49-F238E27FC236}">
                      <a16:creationId xmlns:a16="http://schemas.microsoft.com/office/drawing/2014/main" id="{8607763A-0AAF-FF86-595B-C3F50743349B}"/>
                    </a:ext>
                  </a:extLst>
                </p14:cNvPr>
                <p14:cNvContentPartPr/>
                <p14:nvPr/>
              </p14:nvContentPartPr>
              <p14:xfrm>
                <a:off x="4118520" y="3459900"/>
                <a:ext cx="360" cy="360"/>
              </p14:xfrm>
            </p:contentPart>
          </mc:Choice>
          <mc:Fallback>
            <p:pic>
              <p:nvPicPr>
                <p:cNvPr id="107" name="Input penna 106">
                  <a:extLst>
                    <a:ext uri="{FF2B5EF4-FFF2-40B4-BE49-F238E27FC236}">
                      <a16:creationId xmlns:a16="http://schemas.microsoft.com/office/drawing/2014/main" id="{8607763A-0AAF-FF86-595B-C3F50743349B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4108080" y="3449460"/>
                  <a:ext cx="2160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9">
              <p14:nvContentPartPr>
                <p14:cNvPr id="110" name="Input penna 109">
                  <a:extLst>
                    <a:ext uri="{FF2B5EF4-FFF2-40B4-BE49-F238E27FC236}">
                      <a16:creationId xmlns:a16="http://schemas.microsoft.com/office/drawing/2014/main" id="{800B6DA4-F90E-638D-4DEF-F0E475E184F8}"/>
                    </a:ext>
                  </a:extLst>
                </p14:cNvPr>
                <p14:cNvContentPartPr/>
                <p14:nvPr/>
              </p14:nvContentPartPr>
              <p14:xfrm>
                <a:off x="4156680" y="3389700"/>
                <a:ext cx="31680" cy="163800"/>
              </p14:xfrm>
            </p:contentPart>
          </mc:Choice>
          <mc:Fallback>
            <p:pic>
              <p:nvPicPr>
                <p:cNvPr id="110" name="Input penna 109">
                  <a:extLst>
                    <a:ext uri="{FF2B5EF4-FFF2-40B4-BE49-F238E27FC236}">
                      <a16:creationId xmlns:a16="http://schemas.microsoft.com/office/drawing/2014/main" id="{800B6DA4-F90E-638D-4DEF-F0E475E184F8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4145880" y="3379260"/>
                  <a:ext cx="52920" cy="185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4" name="Gruppo 123">
            <a:extLst>
              <a:ext uri="{FF2B5EF4-FFF2-40B4-BE49-F238E27FC236}">
                <a16:creationId xmlns:a16="http://schemas.microsoft.com/office/drawing/2014/main" id="{693449D9-0AAB-349F-302A-6B93E0C71991}"/>
              </a:ext>
            </a:extLst>
          </p:cNvPr>
          <p:cNvGrpSpPr/>
          <p:nvPr/>
        </p:nvGrpSpPr>
        <p:grpSpPr>
          <a:xfrm>
            <a:off x="5323174" y="3461021"/>
            <a:ext cx="737640" cy="182520"/>
            <a:chOff x="5323174" y="3461021"/>
            <a:chExt cx="737640" cy="182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11">
              <p14:nvContentPartPr>
                <p14:cNvPr id="113" name="Input penna 112">
                  <a:extLst>
                    <a:ext uri="{FF2B5EF4-FFF2-40B4-BE49-F238E27FC236}">
                      <a16:creationId xmlns:a16="http://schemas.microsoft.com/office/drawing/2014/main" id="{D33F7098-E3A4-7F4B-758F-69FED32C883F}"/>
                    </a:ext>
                  </a:extLst>
                </p14:cNvPr>
                <p14:cNvContentPartPr/>
                <p14:nvPr/>
              </p14:nvContentPartPr>
              <p14:xfrm>
                <a:off x="5323174" y="3537341"/>
                <a:ext cx="85320" cy="2520"/>
              </p14:xfrm>
            </p:contentPart>
          </mc:Choice>
          <mc:Fallback>
            <p:pic>
              <p:nvPicPr>
                <p:cNvPr id="113" name="Input penna 112">
                  <a:extLst>
                    <a:ext uri="{FF2B5EF4-FFF2-40B4-BE49-F238E27FC236}">
                      <a16:creationId xmlns:a16="http://schemas.microsoft.com/office/drawing/2014/main" id="{D33F7098-E3A4-7F4B-758F-69FED32C883F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5312734" y="3526541"/>
                  <a:ext cx="10656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3">
              <p14:nvContentPartPr>
                <p14:cNvPr id="114" name="Input penna 113">
                  <a:extLst>
                    <a:ext uri="{FF2B5EF4-FFF2-40B4-BE49-F238E27FC236}">
                      <a16:creationId xmlns:a16="http://schemas.microsoft.com/office/drawing/2014/main" id="{31C1495B-E9D0-7684-B09F-008395123FD5}"/>
                    </a:ext>
                  </a:extLst>
                </p14:cNvPr>
                <p14:cNvContentPartPr/>
                <p14:nvPr/>
              </p14:nvContentPartPr>
              <p14:xfrm>
                <a:off x="5432974" y="3504581"/>
                <a:ext cx="14400" cy="70560"/>
              </p14:xfrm>
            </p:contentPart>
          </mc:Choice>
          <mc:Fallback>
            <p:pic>
              <p:nvPicPr>
                <p:cNvPr id="114" name="Input penna 113">
                  <a:extLst>
                    <a:ext uri="{FF2B5EF4-FFF2-40B4-BE49-F238E27FC236}">
                      <a16:creationId xmlns:a16="http://schemas.microsoft.com/office/drawing/2014/main" id="{31C1495B-E9D0-7684-B09F-008395123FD5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5422174" y="3493781"/>
                  <a:ext cx="35640" cy="9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5">
              <p14:nvContentPartPr>
                <p14:cNvPr id="115" name="Input penna 114">
                  <a:extLst>
                    <a:ext uri="{FF2B5EF4-FFF2-40B4-BE49-F238E27FC236}">
                      <a16:creationId xmlns:a16="http://schemas.microsoft.com/office/drawing/2014/main" id="{80FD7DB5-5101-3B0A-3F7F-D263C3E96EFF}"/>
                    </a:ext>
                  </a:extLst>
                </p14:cNvPr>
                <p14:cNvContentPartPr/>
                <p14:nvPr/>
              </p14:nvContentPartPr>
              <p14:xfrm>
                <a:off x="5544214" y="3482261"/>
                <a:ext cx="62640" cy="82080"/>
              </p14:xfrm>
            </p:contentPart>
          </mc:Choice>
          <mc:Fallback>
            <p:pic>
              <p:nvPicPr>
                <p:cNvPr id="115" name="Input penna 114">
                  <a:extLst>
                    <a:ext uri="{FF2B5EF4-FFF2-40B4-BE49-F238E27FC236}">
                      <a16:creationId xmlns:a16="http://schemas.microsoft.com/office/drawing/2014/main" id="{80FD7DB5-5101-3B0A-3F7F-D263C3E96EFF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5533414" y="3471461"/>
                  <a:ext cx="83880" cy="10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7">
              <p14:nvContentPartPr>
                <p14:cNvPr id="116" name="Input penna 115">
                  <a:extLst>
                    <a:ext uri="{FF2B5EF4-FFF2-40B4-BE49-F238E27FC236}">
                      <a16:creationId xmlns:a16="http://schemas.microsoft.com/office/drawing/2014/main" id="{3A546FCF-50AA-D727-3034-C0AF2153E10C}"/>
                    </a:ext>
                  </a:extLst>
                </p14:cNvPr>
                <p14:cNvContentPartPr/>
                <p14:nvPr/>
              </p14:nvContentPartPr>
              <p14:xfrm>
                <a:off x="5627014" y="3461021"/>
                <a:ext cx="37800" cy="182520"/>
              </p14:xfrm>
            </p:contentPart>
          </mc:Choice>
          <mc:Fallback>
            <p:pic>
              <p:nvPicPr>
                <p:cNvPr id="116" name="Input penna 115">
                  <a:extLst>
                    <a:ext uri="{FF2B5EF4-FFF2-40B4-BE49-F238E27FC236}">
                      <a16:creationId xmlns:a16="http://schemas.microsoft.com/office/drawing/2014/main" id="{3A546FCF-50AA-D727-3034-C0AF2153E10C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5616214" y="3450581"/>
                  <a:ext cx="59040" cy="20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9">
              <p14:nvContentPartPr>
                <p14:cNvPr id="117" name="Input penna 116">
                  <a:extLst>
                    <a:ext uri="{FF2B5EF4-FFF2-40B4-BE49-F238E27FC236}">
                      <a16:creationId xmlns:a16="http://schemas.microsoft.com/office/drawing/2014/main" id="{E2B90AD6-52A6-EEBD-98F3-8A1E9DBF3525}"/>
                    </a:ext>
                  </a:extLst>
                </p14:cNvPr>
                <p14:cNvContentPartPr/>
                <p14:nvPr/>
              </p14:nvContentPartPr>
              <p14:xfrm>
                <a:off x="5732494" y="3481181"/>
                <a:ext cx="64440" cy="113760"/>
              </p14:xfrm>
            </p:contentPart>
          </mc:Choice>
          <mc:Fallback>
            <p:pic>
              <p:nvPicPr>
                <p:cNvPr id="117" name="Input penna 116">
                  <a:extLst>
                    <a:ext uri="{FF2B5EF4-FFF2-40B4-BE49-F238E27FC236}">
                      <a16:creationId xmlns:a16="http://schemas.microsoft.com/office/drawing/2014/main" id="{E2B90AD6-52A6-EEBD-98F3-8A1E9DBF3525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5722054" y="3470381"/>
                  <a:ext cx="85680" cy="13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1">
              <p14:nvContentPartPr>
                <p14:cNvPr id="118" name="Input penna 117">
                  <a:extLst>
                    <a:ext uri="{FF2B5EF4-FFF2-40B4-BE49-F238E27FC236}">
                      <a16:creationId xmlns:a16="http://schemas.microsoft.com/office/drawing/2014/main" id="{FC4FF596-1C9B-9F05-559A-52D82A83A92E}"/>
                    </a:ext>
                  </a:extLst>
                </p14:cNvPr>
                <p14:cNvContentPartPr/>
                <p14:nvPr/>
              </p14:nvContentPartPr>
              <p14:xfrm>
                <a:off x="5823214" y="3467501"/>
                <a:ext cx="15840" cy="164160"/>
              </p14:xfrm>
            </p:contentPart>
          </mc:Choice>
          <mc:Fallback>
            <p:pic>
              <p:nvPicPr>
                <p:cNvPr id="118" name="Input penna 117">
                  <a:extLst>
                    <a:ext uri="{FF2B5EF4-FFF2-40B4-BE49-F238E27FC236}">
                      <a16:creationId xmlns:a16="http://schemas.microsoft.com/office/drawing/2014/main" id="{FC4FF596-1C9B-9F05-559A-52D82A83A92E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5812774" y="3457061"/>
                  <a:ext cx="3708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3">
              <p14:nvContentPartPr>
                <p14:cNvPr id="119" name="Input penna 118">
                  <a:extLst>
                    <a:ext uri="{FF2B5EF4-FFF2-40B4-BE49-F238E27FC236}">
                      <a16:creationId xmlns:a16="http://schemas.microsoft.com/office/drawing/2014/main" id="{752FA125-CDF2-0BC4-998E-359D6AA59310}"/>
                    </a:ext>
                  </a:extLst>
                </p14:cNvPr>
                <p14:cNvContentPartPr/>
                <p14:nvPr/>
              </p14:nvContentPartPr>
              <p14:xfrm>
                <a:off x="5846614" y="3508901"/>
                <a:ext cx="55800" cy="13320"/>
              </p14:xfrm>
            </p:contentPart>
          </mc:Choice>
          <mc:Fallback>
            <p:pic>
              <p:nvPicPr>
                <p:cNvPr id="119" name="Input penna 118">
                  <a:extLst>
                    <a:ext uri="{FF2B5EF4-FFF2-40B4-BE49-F238E27FC236}">
                      <a16:creationId xmlns:a16="http://schemas.microsoft.com/office/drawing/2014/main" id="{752FA125-CDF2-0BC4-998E-359D6AA59310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5836174" y="3498461"/>
                  <a:ext cx="7704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5">
              <p14:nvContentPartPr>
                <p14:cNvPr id="120" name="Input penna 119">
                  <a:extLst>
                    <a:ext uri="{FF2B5EF4-FFF2-40B4-BE49-F238E27FC236}">
                      <a16:creationId xmlns:a16="http://schemas.microsoft.com/office/drawing/2014/main" id="{0763C8E7-189C-5D22-A588-E7E59E36C0D5}"/>
                    </a:ext>
                  </a:extLst>
                </p14:cNvPr>
                <p14:cNvContentPartPr/>
                <p14:nvPr/>
              </p14:nvContentPartPr>
              <p14:xfrm>
                <a:off x="5846974" y="3561101"/>
                <a:ext cx="53280" cy="9720"/>
              </p14:xfrm>
            </p:contentPart>
          </mc:Choice>
          <mc:Fallback>
            <p:pic>
              <p:nvPicPr>
                <p:cNvPr id="120" name="Input penna 119">
                  <a:extLst>
                    <a:ext uri="{FF2B5EF4-FFF2-40B4-BE49-F238E27FC236}">
                      <a16:creationId xmlns:a16="http://schemas.microsoft.com/office/drawing/2014/main" id="{0763C8E7-189C-5D22-A588-E7E59E36C0D5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5836534" y="3550661"/>
                  <a:ext cx="7452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7">
              <p14:nvContentPartPr>
                <p14:cNvPr id="121" name="Input penna 120">
                  <a:extLst>
                    <a:ext uri="{FF2B5EF4-FFF2-40B4-BE49-F238E27FC236}">
                      <a16:creationId xmlns:a16="http://schemas.microsoft.com/office/drawing/2014/main" id="{8F903CBB-DF1E-8F3A-F68A-F845A13130BF}"/>
                    </a:ext>
                  </a:extLst>
                </p14:cNvPr>
                <p14:cNvContentPartPr/>
                <p14:nvPr/>
              </p14:nvContentPartPr>
              <p14:xfrm>
                <a:off x="5938414" y="3484421"/>
                <a:ext cx="57240" cy="125280"/>
              </p14:xfrm>
            </p:contentPart>
          </mc:Choice>
          <mc:Fallback>
            <p:pic>
              <p:nvPicPr>
                <p:cNvPr id="121" name="Input penna 120">
                  <a:extLst>
                    <a:ext uri="{FF2B5EF4-FFF2-40B4-BE49-F238E27FC236}">
                      <a16:creationId xmlns:a16="http://schemas.microsoft.com/office/drawing/2014/main" id="{8F903CBB-DF1E-8F3A-F68A-F845A13130BF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5927974" y="3473981"/>
                  <a:ext cx="7848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9">
              <p14:nvContentPartPr>
                <p14:cNvPr id="122" name="Input penna 121">
                  <a:extLst>
                    <a:ext uri="{FF2B5EF4-FFF2-40B4-BE49-F238E27FC236}">
                      <a16:creationId xmlns:a16="http://schemas.microsoft.com/office/drawing/2014/main" id="{1C72E635-C9F2-562F-14DA-1BF8DFDE4B82}"/>
                    </a:ext>
                  </a:extLst>
                </p14:cNvPr>
                <p14:cNvContentPartPr/>
                <p14:nvPr/>
              </p14:nvContentPartPr>
              <p14:xfrm>
                <a:off x="6042454" y="3506381"/>
                <a:ext cx="18360" cy="119160"/>
              </p14:xfrm>
            </p:contentPart>
          </mc:Choice>
          <mc:Fallback>
            <p:pic>
              <p:nvPicPr>
                <p:cNvPr id="122" name="Input penna 121">
                  <a:extLst>
                    <a:ext uri="{FF2B5EF4-FFF2-40B4-BE49-F238E27FC236}">
                      <a16:creationId xmlns:a16="http://schemas.microsoft.com/office/drawing/2014/main" id="{1C72E635-C9F2-562F-14DA-1BF8DFDE4B82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6031654" y="3495941"/>
                  <a:ext cx="39600" cy="140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1" name="Gruppo 140">
            <a:extLst>
              <a:ext uri="{FF2B5EF4-FFF2-40B4-BE49-F238E27FC236}">
                <a16:creationId xmlns:a16="http://schemas.microsoft.com/office/drawing/2014/main" id="{8FD4AE75-D890-6B2D-16F0-A6D995143BD3}"/>
              </a:ext>
            </a:extLst>
          </p:cNvPr>
          <p:cNvGrpSpPr/>
          <p:nvPr/>
        </p:nvGrpSpPr>
        <p:grpSpPr>
          <a:xfrm>
            <a:off x="6193362" y="3518426"/>
            <a:ext cx="96120" cy="107280"/>
            <a:chOff x="6193362" y="3518426"/>
            <a:chExt cx="96120" cy="107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1">
              <p14:nvContentPartPr>
                <p14:cNvPr id="127" name="Input penna 126">
                  <a:extLst>
                    <a:ext uri="{FF2B5EF4-FFF2-40B4-BE49-F238E27FC236}">
                      <a16:creationId xmlns:a16="http://schemas.microsoft.com/office/drawing/2014/main" id="{6FB9A122-6AE1-8240-564A-A6E5AF53B428}"/>
                    </a:ext>
                  </a:extLst>
                </p14:cNvPr>
                <p14:cNvContentPartPr/>
                <p14:nvPr/>
              </p14:nvContentPartPr>
              <p14:xfrm>
                <a:off x="6193362" y="3518426"/>
                <a:ext cx="80280" cy="13320"/>
              </p14:xfrm>
            </p:contentPart>
          </mc:Choice>
          <mc:Fallback>
            <p:pic>
              <p:nvPicPr>
                <p:cNvPr id="127" name="Input penna 126">
                  <a:extLst>
                    <a:ext uri="{FF2B5EF4-FFF2-40B4-BE49-F238E27FC236}">
                      <a16:creationId xmlns:a16="http://schemas.microsoft.com/office/drawing/2014/main" id="{6FB9A122-6AE1-8240-564A-A6E5AF53B428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6182922" y="3507626"/>
                  <a:ext cx="10152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3">
              <p14:nvContentPartPr>
                <p14:cNvPr id="128" name="Input penna 127">
                  <a:extLst>
                    <a:ext uri="{FF2B5EF4-FFF2-40B4-BE49-F238E27FC236}">
                      <a16:creationId xmlns:a16="http://schemas.microsoft.com/office/drawing/2014/main" id="{B728F1BD-1810-7FDC-F607-455B389F2A87}"/>
                    </a:ext>
                  </a:extLst>
                </p14:cNvPr>
                <p14:cNvContentPartPr/>
                <p14:nvPr/>
              </p14:nvContentPartPr>
              <p14:xfrm>
                <a:off x="6207762" y="3607346"/>
                <a:ext cx="81720" cy="18360"/>
              </p14:xfrm>
            </p:contentPart>
          </mc:Choice>
          <mc:Fallback>
            <p:pic>
              <p:nvPicPr>
                <p:cNvPr id="128" name="Input penna 127">
                  <a:extLst>
                    <a:ext uri="{FF2B5EF4-FFF2-40B4-BE49-F238E27FC236}">
                      <a16:creationId xmlns:a16="http://schemas.microsoft.com/office/drawing/2014/main" id="{B728F1BD-1810-7FDC-F607-455B389F2A87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6196962" y="3596906"/>
                  <a:ext cx="102960" cy="39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9" name="Gruppo 138">
            <a:extLst>
              <a:ext uri="{FF2B5EF4-FFF2-40B4-BE49-F238E27FC236}">
                <a16:creationId xmlns:a16="http://schemas.microsoft.com/office/drawing/2014/main" id="{BE5D4350-035F-912B-A63E-9F39D1292B6F}"/>
              </a:ext>
            </a:extLst>
          </p:cNvPr>
          <p:cNvGrpSpPr/>
          <p:nvPr/>
        </p:nvGrpSpPr>
        <p:grpSpPr>
          <a:xfrm>
            <a:off x="6461922" y="3475946"/>
            <a:ext cx="871200" cy="240840"/>
            <a:chOff x="6461922" y="3475946"/>
            <a:chExt cx="871200" cy="240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5">
              <p14:nvContentPartPr>
                <p14:cNvPr id="129" name="Input penna 128">
                  <a:extLst>
                    <a:ext uri="{FF2B5EF4-FFF2-40B4-BE49-F238E27FC236}">
                      <a16:creationId xmlns:a16="http://schemas.microsoft.com/office/drawing/2014/main" id="{EF687DA0-3C52-D251-DBEF-063B66DF36A3}"/>
                    </a:ext>
                  </a:extLst>
                </p14:cNvPr>
                <p14:cNvContentPartPr/>
                <p14:nvPr/>
              </p14:nvContentPartPr>
              <p14:xfrm>
                <a:off x="6461922" y="3517346"/>
                <a:ext cx="72360" cy="136080"/>
              </p14:xfrm>
            </p:contentPart>
          </mc:Choice>
          <mc:Fallback>
            <p:pic>
              <p:nvPicPr>
                <p:cNvPr id="129" name="Input penna 128">
                  <a:extLst>
                    <a:ext uri="{FF2B5EF4-FFF2-40B4-BE49-F238E27FC236}">
                      <a16:creationId xmlns:a16="http://schemas.microsoft.com/office/drawing/2014/main" id="{EF687DA0-3C52-D251-DBEF-063B66DF36A3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6451482" y="3506546"/>
                  <a:ext cx="9360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7">
              <p14:nvContentPartPr>
                <p14:cNvPr id="130" name="Input penna 129">
                  <a:extLst>
                    <a:ext uri="{FF2B5EF4-FFF2-40B4-BE49-F238E27FC236}">
                      <a16:creationId xmlns:a16="http://schemas.microsoft.com/office/drawing/2014/main" id="{EB7AB561-08A4-ECA4-F64B-BCF32E0C452F}"/>
                    </a:ext>
                  </a:extLst>
                </p14:cNvPr>
                <p14:cNvContentPartPr/>
                <p14:nvPr/>
              </p14:nvContentPartPr>
              <p14:xfrm>
                <a:off x="6569922" y="3539666"/>
                <a:ext cx="112680" cy="111960"/>
              </p14:xfrm>
            </p:contentPart>
          </mc:Choice>
          <mc:Fallback>
            <p:pic>
              <p:nvPicPr>
                <p:cNvPr id="130" name="Input penna 129">
                  <a:extLst>
                    <a:ext uri="{FF2B5EF4-FFF2-40B4-BE49-F238E27FC236}">
                      <a16:creationId xmlns:a16="http://schemas.microsoft.com/office/drawing/2014/main" id="{EB7AB561-08A4-ECA4-F64B-BCF32E0C452F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6559482" y="3529226"/>
                  <a:ext cx="13392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9">
              <p14:nvContentPartPr>
                <p14:cNvPr id="131" name="Input penna 130">
                  <a:extLst>
                    <a:ext uri="{FF2B5EF4-FFF2-40B4-BE49-F238E27FC236}">
                      <a16:creationId xmlns:a16="http://schemas.microsoft.com/office/drawing/2014/main" id="{8FBBCB9C-8F6B-E1DB-15EA-89BC7B52E7B3}"/>
                    </a:ext>
                  </a:extLst>
                </p14:cNvPr>
                <p14:cNvContentPartPr/>
                <p14:nvPr/>
              </p14:nvContentPartPr>
              <p14:xfrm>
                <a:off x="6721122" y="3542546"/>
                <a:ext cx="67320" cy="120240"/>
              </p14:xfrm>
            </p:contentPart>
          </mc:Choice>
          <mc:Fallback>
            <p:pic>
              <p:nvPicPr>
                <p:cNvPr id="131" name="Input penna 130">
                  <a:extLst>
                    <a:ext uri="{FF2B5EF4-FFF2-40B4-BE49-F238E27FC236}">
                      <a16:creationId xmlns:a16="http://schemas.microsoft.com/office/drawing/2014/main" id="{8FBBCB9C-8F6B-E1DB-15EA-89BC7B52E7B3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6710682" y="3532106"/>
                  <a:ext cx="8856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1">
              <p14:nvContentPartPr>
                <p14:cNvPr id="132" name="Input penna 131">
                  <a:extLst>
                    <a:ext uri="{FF2B5EF4-FFF2-40B4-BE49-F238E27FC236}">
                      <a16:creationId xmlns:a16="http://schemas.microsoft.com/office/drawing/2014/main" id="{3BC94553-E0DE-3FD1-53B9-4F6782A7A43E}"/>
                    </a:ext>
                  </a:extLst>
                </p14:cNvPr>
                <p14:cNvContentPartPr/>
                <p14:nvPr/>
              </p14:nvContentPartPr>
              <p14:xfrm>
                <a:off x="6817242" y="3564146"/>
                <a:ext cx="43200" cy="106920"/>
              </p14:xfrm>
            </p:contentPart>
          </mc:Choice>
          <mc:Fallback>
            <p:pic>
              <p:nvPicPr>
                <p:cNvPr id="132" name="Input penna 131">
                  <a:extLst>
                    <a:ext uri="{FF2B5EF4-FFF2-40B4-BE49-F238E27FC236}">
                      <a16:creationId xmlns:a16="http://schemas.microsoft.com/office/drawing/2014/main" id="{3BC94553-E0DE-3FD1-53B9-4F6782A7A43E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6806442" y="3553346"/>
                  <a:ext cx="64440" cy="12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3">
              <p14:nvContentPartPr>
                <p14:cNvPr id="133" name="Input penna 132">
                  <a:extLst>
                    <a:ext uri="{FF2B5EF4-FFF2-40B4-BE49-F238E27FC236}">
                      <a16:creationId xmlns:a16="http://schemas.microsoft.com/office/drawing/2014/main" id="{803C2D04-D19E-CEFD-8E34-F04E6ED1E30A}"/>
                    </a:ext>
                  </a:extLst>
                </p14:cNvPr>
                <p14:cNvContentPartPr/>
                <p14:nvPr/>
              </p14:nvContentPartPr>
              <p14:xfrm>
                <a:off x="6933882" y="3564506"/>
                <a:ext cx="52560" cy="92880"/>
              </p14:xfrm>
            </p:contentPart>
          </mc:Choice>
          <mc:Fallback>
            <p:pic>
              <p:nvPicPr>
                <p:cNvPr id="133" name="Input penna 132">
                  <a:extLst>
                    <a:ext uri="{FF2B5EF4-FFF2-40B4-BE49-F238E27FC236}">
                      <a16:creationId xmlns:a16="http://schemas.microsoft.com/office/drawing/2014/main" id="{803C2D04-D19E-CEFD-8E34-F04E6ED1E30A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6923082" y="3554066"/>
                  <a:ext cx="7380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5">
              <p14:nvContentPartPr>
                <p14:cNvPr id="134" name="Input penna 133">
                  <a:extLst>
                    <a:ext uri="{FF2B5EF4-FFF2-40B4-BE49-F238E27FC236}">
                      <a16:creationId xmlns:a16="http://schemas.microsoft.com/office/drawing/2014/main" id="{6748E023-DDE2-9088-F431-D2FE12F5630A}"/>
                    </a:ext>
                  </a:extLst>
                </p14:cNvPr>
                <p14:cNvContentPartPr/>
                <p14:nvPr/>
              </p14:nvContentPartPr>
              <p14:xfrm>
                <a:off x="7010922" y="3565226"/>
                <a:ext cx="61200" cy="105840"/>
              </p14:xfrm>
            </p:contentPart>
          </mc:Choice>
          <mc:Fallback>
            <p:pic>
              <p:nvPicPr>
                <p:cNvPr id="134" name="Input penna 133">
                  <a:extLst>
                    <a:ext uri="{FF2B5EF4-FFF2-40B4-BE49-F238E27FC236}">
                      <a16:creationId xmlns:a16="http://schemas.microsoft.com/office/drawing/2014/main" id="{6748E023-DDE2-9088-F431-D2FE12F5630A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7000122" y="3554426"/>
                  <a:ext cx="8244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7">
              <p14:nvContentPartPr>
                <p14:cNvPr id="135" name="Input penna 134">
                  <a:extLst>
                    <a:ext uri="{FF2B5EF4-FFF2-40B4-BE49-F238E27FC236}">
                      <a16:creationId xmlns:a16="http://schemas.microsoft.com/office/drawing/2014/main" id="{EBB13AB4-D0AC-D381-430D-86F1C21FB241}"/>
                    </a:ext>
                  </a:extLst>
                </p14:cNvPr>
                <p14:cNvContentPartPr/>
                <p14:nvPr/>
              </p14:nvContentPartPr>
              <p14:xfrm>
                <a:off x="7148082" y="3475946"/>
                <a:ext cx="42120" cy="197280"/>
              </p14:xfrm>
            </p:contentPart>
          </mc:Choice>
          <mc:Fallback>
            <p:pic>
              <p:nvPicPr>
                <p:cNvPr id="135" name="Input penna 134">
                  <a:extLst>
                    <a:ext uri="{FF2B5EF4-FFF2-40B4-BE49-F238E27FC236}">
                      <a16:creationId xmlns:a16="http://schemas.microsoft.com/office/drawing/2014/main" id="{EBB13AB4-D0AC-D381-430D-86F1C21FB241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7137282" y="3465506"/>
                  <a:ext cx="63360" cy="21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9">
              <p14:nvContentPartPr>
                <p14:cNvPr id="136" name="Input penna 135">
                  <a:extLst>
                    <a:ext uri="{FF2B5EF4-FFF2-40B4-BE49-F238E27FC236}">
                      <a16:creationId xmlns:a16="http://schemas.microsoft.com/office/drawing/2014/main" id="{059E7437-20DB-55D8-4416-E633F56DCA1B}"/>
                    </a:ext>
                  </a:extLst>
                </p14:cNvPr>
                <p14:cNvContentPartPr/>
                <p14:nvPr/>
              </p14:nvContentPartPr>
              <p14:xfrm>
                <a:off x="7157082" y="3613466"/>
                <a:ext cx="49680" cy="10440"/>
              </p14:xfrm>
            </p:contentPart>
          </mc:Choice>
          <mc:Fallback>
            <p:pic>
              <p:nvPicPr>
                <p:cNvPr id="136" name="Input penna 135">
                  <a:extLst>
                    <a:ext uri="{FF2B5EF4-FFF2-40B4-BE49-F238E27FC236}">
                      <a16:creationId xmlns:a16="http://schemas.microsoft.com/office/drawing/2014/main" id="{059E7437-20DB-55D8-4416-E633F56DCA1B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7146642" y="3602666"/>
                  <a:ext cx="70920" cy="3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1">
              <p14:nvContentPartPr>
                <p14:cNvPr id="137" name="Input penna 136">
                  <a:extLst>
                    <a:ext uri="{FF2B5EF4-FFF2-40B4-BE49-F238E27FC236}">
                      <a16:creationId xmlns:a16="http://schemas.microsoft.com/office/drawing/2014/main" id="{E78F6833-86C2-5420-5BD0-0E9688F3CC10}"/>
                    </a:ext>
                  </a:extLst>
                </p14:cNvPr>
                <p14:cNvContentPartPr/>
                <p14:nvPr/>
              </p14:nvContentPartPr>
              <p14:xfrm>
                <a:off x="7272642" y="3608426"/>
                <a:ext cx="60480" cy="108360"/>
              </p14:xfrm>
            </p:contentPart>
          </mc:Choice>
          <mc:Fallback>
            <p:pic>
              <p:nvPicPr>
                <p:cNvPr id="137" name="Input penna 136">
                  <a:extLst>
                    <a:ext uri="{FF2B5EF4-FFF2-40B4-BE49-F238E27FC236}">
                      <a16:creationId xmlns:a16="http://schemas.microsoft.com/office/drawing/2014/main" id="{E78F6833-86C2-5420-5BD0-0E9688F3CC10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7262202" y="3597626"/>
                  <a:ext cx="81720" cy="129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3" name="Gruppo 152">
            <a:extLst>
              <a:ext uri="{FF2B5EF4-FFF2-40B4-BE49-F238E27FC236}">
                <a16:creationId xmlns:a16="http://schemas.microsoft.com/office/drawing/2014/main" id="{AD32F70E-2F17-2EAE-A9B1-64BC79734F12}"/>
              </a:ext>
            </a:extLst>
          </p:cNvPr>
          <p:cNvGrpSpPr/>
          <p:nvPr/>
        </p:nvGrpSpPr>
        <p:grpSpPr>
          <a:xfrm>
            <a:off x="6447162" y="3814346"/>
            <a:ext cx="722160" cy="232200"/>
            <a:chOff x="6447162" y="3814346"/>
            <a:chExt cx="722160" cy="232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53">
              <p14:nvContentPartPr>
                <p14:cNvPr id="142" name="Input penna 141">
                  <a:extLst>
                    <a:ext uri="{FF2B5EF4-FFF2-40B4-BE49-F238E27FC236}">
                      <a16:creationId xmlns:a16="http://schemas.microsoft.com/office/drawing/2014/main" id="{9D7AEDA4-8654-895D-3A5F-13857493FE3E}"/>
                    </a:ext>
                  </a:extLst>
                </p14:cNvPr>
                <p14:cNvContentPartPr/>
                <p14:nvPr/>
              </p14:nvContentPartPr>
              <p14:xfrm>
                <a:off x="6447162" y="3849266"/>
                <a:ext cx="75960" cy="103680"/>
              </p14:xfrm>
            </p:contentPart>
          </mc:Choice>
          <mc:Fallback>
            <p:pic>
              <p:nvPicPr>
                <p:cNvPr id="142" name="Input penna 141">
                  <a:extLst>
                    <a:ext uri="{FF2B5EF4-FFF2-40B4-BE49-F238E27FC236}">
                      <a16:creationId xmlns:a16="http://schemas.microsoft.com/office/drawing/2014/main" id="{9D7AEDA4-8654-895D-3A5F-13857493FE3E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6436722" y="3838466"/>
                  <a:ext cx="9720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5">
              <p14:nvContentPartPr>
                <p14:cNvPr id="143" name="Input penna 142">
                  <a:extLst>
                    <a:ext uri="{FF2B5EF4-FFF2-40B4-BE49-F238E27FC236}">
                      <a16:creationId xmlns:a16="http://schemas.microsoft.com/office/drawing/2014/main" id="{FBA1C5D5-E9FE-0249-316F-0CBC5B2B6FE4}"/>
                    </a:ext>
                  </a:extLst>
                </p14:cNvPr>
                <p14:cNvContentPartPr/>
                <p14:nvPr/>
              </p14:nvContentPartPr>
              <p14:xfrm>
                <a:off x="6538602" y="3833786"/>
                <a:ext cx="18000" cy="114120"/>
              </p14:xfrm>
            </p:contentPart>
          </mc:Choice>
          <mc:Fallback>
            <p:pic>
              <p:nvPicPr>
                <p:cNvPr id="143" name="Input penna 142">
                  <a:extLst>
                    <a:ext uri="{FF2B5EF4-FFF2-40B4-BE49-F238E27FC236}">
                      <a16:creationId xmlns:a16="http://schemas.microsoft.com/office/drawing/2014/main" id="{FBA1C5D5-E9FE-0249-316F-0CBC5B2B6FE4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6527802" y="3822986"/>
                  <a:ext cx="39240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7">
              <p14:nvContentPartPr>
                <p14:cNvPr id="144" name="Input penna 143">
                  <a:extLst>
                    <a:ext uri="{FF2B5EF4-FFF2-40B4-BE49-F238E27FC236}">
                      <a16:creationId xmlns:a16="http://schemas.microsoft.com/office/drawing/2014/main" id="{80A8EC91-C3EB-37CC-9778-4112CCEEB9E5}"/>
                    </a:ext>
                  </a:extLst>
                </p14:cNvPr>
                <p14:cNvContentPartPr/>
                <p14:nvPr/>
              </p14:nvContentPartPr>
              <p14:xfrm>
                <a:off x="6553002" y="3911906"/>
                <a:ext cx="48600" cy="5400"/>
              </p14:xfrm>
            </p:contentPart>
          </mc:Choice>
          <mc:Fallback>
            <p:pic>
              <p:nvPicPr>
                <p:cNvPr id="144" name="Input penna 143">
                  <a:extLst>
                    <a:ext uri="{FF2B5EF4-FFF2-40B4-BE49-F238E27FC236}">
                      <a16:creationId xmlns:a16="http://schemas.microsoft.com/office/drawing/2014/main" id="{80A8EC91-C3EB-37CC-9778-4112CCEEB9E5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6542202" y="3901106"/>
                  <a:ext cx="6984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9">
              <p14:nvContentPartPr>
                <p14:cNvPr id="145" name="Input penna 144">
                  <a:extLst>
                    <a:ext uri="{FF2B5EF4-FFF2-40B4-BE49-F238E27FC236}">
                      <a16:creationId xmlns:a16="http://schemas.microsoft.com/office/drawing/2014/main" id="{C9372CBD-540D-F97B-2CCE-C5E6C54F4CC9}"/>
                    </a:ext>
                  </a:extLst>
                </p14:cNvPr>
                <p14:cNvContentPartPr/>
                <p14:nvPr/>
              </p14:nvContentPartPr>
              <p14:xfrm>
                <a:off x="6611682" y="3896426"/>
                <a:ext cx="67320" cy="72360"/>
              </p14:xfrm>
            </p:contentPart>
          </mc:Choice>
          <mc:Fallback>
            <p:pic>
              <p:nvPicPr>
                <p:cNvPr id="145" name="Input penna 144">
                  <a:extLst>
                    <a:ext uri="{FF2B5EF4-FFF2-40B4-BE49-F238E27FC236}">
                      <a16:creationId xmlns:a16="http://schemas.microsoft.com/office/drawing/2014/main" id="{C9372CBD-540D-F97B-2CCE-C5E6C54F4CC9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6600882" y="3885626"/>
                  <a:ext cx="88560" cy="9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1">
              <p14:nvContentPartPr>
                <p14:cNvPr id="146" name="Input penna 145">
                  <a:extLst>
                    <a:ext uri="{FF2B5EF4-FFF2-40B4-BE49-F238E27FC236}">
                      <a16:creationId xmlns:a16="http://schemas.microsoft.com/office/drawing/2014/main" id="{B4E0C91D-2F7E-23CF-46F6-20CAF3388770}"/>
                    </a:ext>
                  </a:extLst>
                </p14:cNvPr>
                <p14:cNvContentPartPr/>
                <p14:nvPr/>
              </p14:nvContentPartPr>
              <p14:xfrm>
                <a:off x="6698802" y="3902906"/>
                <a:ext cx="61200" cy="68040"/>
              </p14:xfrm>
            </p:contentPart>
          </mc:Choice>
          <mc:Fallback>
            <p:pic>
              <p:nvPicPr>
                <p:cNvPr id="146" name="Input penna 145">
                  <a:extLst>
                    <a:ext uri="{FF2B5EF4-FFF2-40B4-BE49-F238E27FC236}">
                      <a16:creationId xmlns:a16="http://schemas.microsoft.com/office/drawing/2014/main" id="{B4E0C91D-2F7E-23CF-46F6-20CAF3388770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6688002" y="3892106"/>
                  <a:ext cx="82440" cy="8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3">
              <p14:nvContentPartPr>
                <p14:cNvPr id="147" name="Input penna 146">
                  <a:extLst>
                    <a:ext uri="{FF2B5EF4-FFF2-40B4-BE49-F238E27FC236}">
                      <a16:creationId xmlns:a16="http://schemas.microsoft.com/office/drawing/2014/main" id="{F55F1E2B-A7AA-A3A3-BD40-4BE83BC4EE64}"/>
                    </a:ext>
                  </a:extLst>
                </p14:cNvPr>
                <p14:cNvContentPartPr/>
                <p14:nvPr/>
              </p14:nvContentPartPr>
              <p14:xfrm>
                <a:off x="6801762" y="3900386"/>
                <a:ext cx="3600" cy="58680"/>
              </p14:xfrm>
            </p:contentPart>
          </mc:Choice>
          <mc:Fallback>
            <p:pic>
              <p:nvPicPr>
                <p:cNvPr id="147" name="Input penna 146">
                  <a:extLst>
                    <a:ext uri="{FF2B5EF4-FFF2-40B4-BE49-F238E27FC236}">
                      <a16:creationId xmlns:a16="http://schemas.microsoft.com/office/drawing/2014/main" id="{F55F1E2B-A7AA-A3A3-BD40-4BE83BC4EE64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6791322" y="3889586"/>
                  <a:ext cx="24840" cy="7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5">
              <p14:nvContentPartPr>
                <p14:cNvPr id="148" name="Input penna 147">
                  <a:extLst>
                    <a:ext uri="{FF2B5EF4-FFF2-40B4-BE49-F238E27FC236}">
                      <a16:creationId xmlns:a16="http://schemas.microsoft.com/office/drawing/2014/main" id="{EA4E309D-8EF6-CD50-1997-C4BE879007AA}"/>
                    </a:ext>
                  </a:extLst>
                </p14:cNvPr>
                <p14:cNvContentPartPr/>
                <p14:nvPr/>
              </p14:nvContentPartPr>
              <p14:xfrm>
                <a:off x="6831642" y="3891026"/>
                <a:ext cx="66240" cy="106920"/>
              </p14:xfrm>
            </p:contentPart>
          </mc:Choice>
          <mc:Fallback>
            <p:pic>
              <p:nvPicPr>
                <p:cNvPr id="148" name="Input penna 147">
                  <a:extLst>
                    <a:ext uri="{FF2B5EF4-FFF2-40B4-BE49-F238E27FC236}">
                      <a16:creationId xmlns:a16="http://schemas.microsoft.com/office/drawing/2014/main" id="{EA4E309D-8EF6-CD50-1997-C4BE879007AA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6821202" y="3880226"/>
                  <a:ext cx="87480" cy="12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7">
              <p14:nvContentPartPr>
                <p14:cNvPr id="149" name="Input penna 148">
                  <a:extLst>
                    <a:ext uri="{FF2B5EF4-FFF2-40B4-BE49-F238E27FC236}">
                      <a16:creationId xmlns:a16="http://schemas.microsoft.com/office/drawing/2014/main" id="{6A453F57-8104-88AB-60AD-F237ECDB1152}"/>
                    </a:ext>
                  </a:extLst>
                </p14:cNvPr>
                <p14:cNvContentPartPr/>
                <p14:nvPr/>
              </p14:nvContentPartPr>
              <p14:xfrm>
                <a:off x="6939282" y="3831266"/>
                <a:ext cx="30960" cy="150480"/>
              </p14:xfrm>
            </p:contentPart>
          </mc:Choice>
          <mc:Fallback>
            <p:pic>
              <p:nvPicPr>
                <p:cNvPr id="149" name="Input penna 148">
                  <a:extLst>
                    <a:ext uri="{FF2B5EF4-FFF2-40B4-BE49-F238E27FC236}">
                      <a16:creationId xmlns:a16="http://schemas.microsoft.com/office/drawing/2014/main" id="{6A453F57-8104-88AB-60AD-F237ECDB1152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6928482" y="3820466"/>
                  <a:ext cx="52200" cy="17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9">
              <p14:nvContentPartPr>
                <p14:cNvPr id="150" name="Input penna 149">
                  <a:extLst>
                    <a:ext uri="{FF2B5EF4-FFF2-40B4-BE49-F238E27FC236}">
                      <a16:creationId xmlns:a16="http://schemas.microsoft.com/office/drawing/2014/main" id="{B958FC63-C921-2077-CAE2-82A55DCE043E}"/>
                    </a:ext>
                  </a:extLst>
                </p14:cNvPr>
                <p14:cNvContentPartPr/>
                <p14:nvPr/>
              </p14:nvContentPartPr>
              <p14:xfrm>
                <a:off x="6991842" y="3814346"/>
                <a:ext cx="18360" cy="162360"/>
              </p14:xfrm>
            </p:contentPart>
          </mc:Choice>
          <mc:Fallback>
            <p:pic>
              <p:nvPicPr>
                <p:cNvPr id="150" name="Input penna 149">
                  <a:extLst>
                    <a:ext uri="{FF2B5EF4-FFF2-40B4-BE49-F238E27FC236}">
                      <a16:creationId xmlns:a16="http://schemas.microsoft.com/office/drawing/2014/main" id="{B958FC63-C921-2077-CAE2-82A55DCE043E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6981042" y="3803546"/>
                  <a:ext cx="3960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1">
              <p14:nvContentPartPr>
                <p14:cNvPr id="151" name="Input penna 150">
                  <a:extLst>
                    <a:ext uri="{FF2B5EF4-FFF2-40B4-BE49-F238E27FC236}">
                      <a16:creationId xmlns:a16="http://schemas.microsoft.com/office/drawing/2014/main" id="{DC93AF8A-8833-85FA-FDE5-7EC038409888}"/>
                    </a:ext>
                  </a:extLst>
                </p14:cNvPr>
                <p14:cNvContentPartPr/>
                <p14:nvPr/>
              </p14:nvContentPartPr>
              <p14:xfrm>
                <a:off x="7030362" y="3946106"/>
                <a:ext cx="138960" cy="100440"/>
              </p14:xfrm>
            </p:contentPart>
          </mc:Choice>
          <mc:Fallback>
            <p:pic>
              <p:nvPicPr>
                <p:cNvPr id="151" name="Input penna 150">
                  <a:extLst>
                    <a:ext uri="{FF2B5EF4-FFF2-40B4-BE49-F238E27FC236}">
                      <a16:creationId xmlns:a16="http://schemas.microsoft.com/office/drawing/2014/main" id="{DC93AF8A-8833-85FA-FDE5-7EC038409888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7019922" y="3935306"/>
                  <a:ext cx="160200" cy="121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9" name="Gruppo 168">
            <a:extLst>
              <a:ext uri="{FF2B5EF4-FFF2-40B4-BE49-F238E27FC236}">
                <a16:creationId xmlns:a16="http://schemas.microsoft.com/office/drawing/2014/main" id="{11F690FA-58AE-F1A8-F01E-B474D954EDE4}"/>
              </a:ext>
            </a:extLst>
          </p:cNvPr>
          <p:cNvGrpSpPr/>
          <p:nvPr/>
        </p:nvGrpSpPr>
        <p:grpSpPr>
          <a:xfrm>
            <a:off x="3481560" y="3765396"/>
            <a:ext cx="149400" cy="238320"/>
            <a:chOff x="3481560" y="3765396"/>
            <a:chExt cx="149400" cy="238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73">
              <p14:nvContentPartPr>
                <p14:cNvPr id="154" name="Input penna 153">
                  <a:extLst>
                    <a:ext uri="{FF2B5EF4-FFF2-40B4-BE49-F238E27FC236}">
                      <a16:creationId xmlns:a16="http://schemas.microsoft.com/office/drawing/2014/main" id="{9DE635F0-CD9C-B0DF-1D56-746DA376B905}"/>
                    </a:ext>
                  </a:extLst>
                </p14:cNvPr>
                <p14:cNvContentPartPr/>
                <p14:nvPr/>
              </p14:nvContentPartPr>
              <p14:xfrm>
                <a:off x="3481560" y="3788436"/>
                <a:ext cx="71280" cy="132120"/>
              </p14:xfrm>
            </p:contentPart>
          </mc:Choice>
          <mc:Fallback>
            <p:pic>
              <p:nvPicPr>
                <p:cNvPr id="154" name="Input penna 153">
                  <a:extLst>
                    <a:ext uri="{FF2B5EF4-FFF2-40B4-BE49-F238E27FC236}">
                      <a16:creationId xmlns:a16="http://schemas.microsoft.com/office/drawing/2014/main" id="{9DE635F0-CD9C-B0DF-1D56-746DA376B905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3470760" y="3777636"/>
                  <a:ext cx="9252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5">
              <p14:nvContentPartPr>
                <p14:cNvPr id="155" name="Input penna 154">
                  <a:extLst>
                    <a:ext uri="{FF2B5EF4-FFF2-40B4-BE49-F238E27FC236}">
                      <a16:creationId xmlns:a16="http://schemas.microsoft.com/office/drawing/2014/main" id="{816D9906-F6CD-B3CD-FF09-2968B3DBE080}"/>
                    </a:ext>
                  </a:extLst>
                </p14:cNvPr>
                <p14:cNvContentPartPr/>
                <p14:nvPr/>
              </p14:nvContentPartPr>
              <p14:xfrm>
                <a:off x="3587040" y="3765396"/>
                <a:ext cx="23760" cy="112320"/>
              </p14:xfrm>
            </p:contentPart>
          </mc:Choice>
          <mc:Fallback>
            <p:pic>
              <p:nvPicPr>
                <p:cNvPr id="155" name="Input penna 154">
                  <a:extLst>
                    <a:ext uri="{FF2B5EF4-FFF2-40B4-BE49-F238E27FC236}">
                      <a16:creationId xmlns:a16="http://schemas.microsoft.com/office/drawing/2014/main" id="{816D9906-F6CD-B3CD-FF09-2968B3DBE080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3576600" y="3754956"/>
                  <a:ext cx="4500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7">
              <p14:nvContentPartPr>
                <p14:cNvPr id="156" name="Input penna 155">
                  <a:extLst>
                    <a:ext uri="{FF2B5EF4-FFF2-40B4-BE49-F238E27FC236}">
                      <a16:creationId xmlns:a16="http://schemas.microsoft.com/office/drawing/2014/main" id="{20D470B9-7FC3-E2DE-6E71-DDA413F9DFA0}"/>
                    </a:ext>
                  </a:extLst>
                </p14:cNvPr>
                <p14:cNvContentPartPr/>
                <p14:nvPr/>
              </p14:nvContentPartPr>
              <p14:xfrm>
                <a:off x="3588480" y="3848556"/>
                <a:ext cx="42480" cy="18720"/>
              </p14:xfrm>
            </p:contentPart>
          </mc:Choice>
          <mc:Fallback>
            <p:pic>
              <p:nvPicPr>
                <p:cNvPr id="156" name="Input penna 155">
                  <a:extLst>
                    <a:ext uri="{FF2B5EF4-FFF2-40B4-BE49-F238E27FC236}">
                      <a16:creationId xmlns:a16="http://schemas.microsoft.com/office/drawing/2014/main" id="{20D470B9-7FC3-E2DE-6E71-DDA413F9DFA0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3578040" y="3837756"/>
                  <a:ext cx="6372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9">
              <p14:nvContentPartPr>
                <p14:cNvPr id="157" name="Input penna 156">
                  <a:extLst>
                    <a:ext uri="{FF2B5EF4-FFF2-40B4-BE49-F238E27FC236}">
                      <a16:creationId xmlns:a16="http://schemas.microsoft.com/office/drawing/2014/main" id="{CC1343C8-8038-D34E-7BEB-F60BB6E16D9A}"/>
                    </a:ext>
                  </a:extLst>
                </p14:cNvPr>
                <p14:cNvContentPartPr/>
                <p14:nvPr/>
              </p14:nvContentPartPr>
              <p14:xfrm>
                <a:off x="3540240" y="3913356"/>
                <a:ext cx="68040" cy="90360"/>
              </p14:xfrm>
            </p:contentPart>
          </mc:Choice>
          <mc:Fallback>
            <p:pic>
              <p:nvPicPr>
                <p:cNvPr id="157" name="Input penna 156">
                  <a:extLst>
                    <a:ext uri="{FF2B5EF4-FFF2-40B4-BE49-F238E27FC236}">
                      <a16:creationId xmlns:a16="http://schemas.microsoft.com/office/drawing/2014/main" id="{CC1343C8-8038-D34E-7BEB-F60BB6E16D9A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3529800" y="3902556"/>
                  <a:ext cx="89280" cy="111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7" name="Gruppo 166">
            <a:extLst>
              <a:ext uri="{FF2B5EF4-FFF2-40B4-BE49-F238E27FC236}">
                <a16:creationId xmlns:a16="http://schemas.microsoft.com/office/drawing/2014/main" id="{D418277F-587A-5E7F-265F-B3305AAE9335}"/>
              </a:ext>
            </a:extLst>
          </p:cNvPr>
          <p:cNvGrpSpPr/>
          <p:nvPr/>
        </p:nvGrpSpPr>
        <p:grpSpPr>
          <a:xfrm>
            <a:off x="3790800" y="3789516"/>
            <a:ext cx="294480" cy="215640"/>
            <a:chOff x="3790800" y="3789516"/>
            <a:chExt cx="294480" cy="215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81">
              <p14:nvContentPartPr>
                <p14:cNvPr id="158" name="Input penna 157">
                  <a:extLst>
                    <a:ext uri="{FF2B5EF4-FFF2-40B4-BE49-F238E27FC236}">
                      <a16:creationId xmlns:a16="http://schemas.microsoft.com/office/drawing/2014/main" id="{3B625913-DB30-F56D-FE9A-3DFD6312C22F}"/>
                    </a:ext>
                  </a:extLst>
                </p14:cNvPr>
                <p14:cNvContentPartPr/>
                <p14:nvPr/>
              </p14:nvContentPartPr>
              <p14:xfrm>
                <a:off x="3790800" y="3817236"/>
                <a:ext cx="41400" cy="96840"/>
              </p14:xfrm>
            </p:contentPart>
          </mc:Choice>
          <mc:Fallback>
            <p:pic>
              <p:nvPicPr>
                <p:cNvPr id="158" name="Input penna 157">
                  <a:extLst>
                    <a:ext uri="{FF2B5EF4-FFF2-40B4-BE49-F238E27FC236}">
                      <a16:creationId xmlns:a16="http://schemas.microsoft.com/office/drawing/2014/main" id="{3B625913-DB30-F56D-FE9A-3DFD6312C22F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3780000" y="3806796"/>
                  <a:ext cx="62640" cy="11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3">
              <p14:nvContentPartPr>
                <p14:cNvPr id="159" name="Input penna 158">
                  <a:extLst>
                    <a:ext uri="{FF2B5EF4-FFF2-40B4-BE49-F238E27FC236}">
                      <a16:creationId xmlns:a16="http://schemas.microsoft.com/office/drawing/2014/main" id="{279FB0C3-F7E0-09AB-0BC9-0FDD54CF1105}"/>
                    </a:ext>
                  </a:extLst>
                </p14:cNvPr>
                <p14:cNvContentPartPr/>
                <p14:nvPr/>
              </p14:nvContentPartPr>
              <p14:xfrm>
                <a:off x="3869640" y="3812916"/>
                <a:ext cx="5040" cy="86760"/>
              </p14:xfrm>
            </p:contentPart>
          </mc:Choice>
          <mc:Fallback>
            <p:pic>
              <p:nvPicPr>
                <p:cNvPr id="159" name="Input penna 158">
                  <a:extLst>
                    <a:ext uri="{FF2B5EF4-FFF2-40B4-BE49-F238E27FC236}">
                      <a16:creationId xmlns:a16="http://schemas.microsoft.com/office/drawing/2014/main" id="{279FB0C3-F7E0-09AB-0BC9-0FDD54CF1105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3858840" y="3802116"/>
                  <a:ext cx="2628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5">
              <p14:nvContentPartPr>
                <p14:cNvPr id="160" name="Input penna 159">
                  <a:extLst>
                    <a:ext uri="{FF2B5EF4-FFF2-40B4-BE49-F238E27FC236}">
                      <a16:creationId xmlns:a16="http://schemas.microsoft.com/office/drawing/2014/main" id="{3CCBF425-2470-AFED-7D84-466F2FC444D1}"/>
                    </a:ext>
                  </a:extLst>
                </p14:cNvPr>
                <p14:cNvContentPartPr/>
                <p14:nvPr/>
              </p14:nvContentPartPr>
              <p14:xfrm>
                <a:off x="3882960" y="3853596"/>
                <a:ext cx="43200" cy="19800"/>
              </p14:xfrm>
            </p:contentPart>
          </mc:Choice>
          <mc:Fallback>
            <p:pic>
              <p:nvPicPr>
                <p:cNvPr id="160" name="Input penna 159">
                  <a:extLst>
                    <a:ext uri="{FF2B5EF4-FFF2-40B4-BE49-F238E27FC236}">
                      <a16:creationId xmlns:a16="http://schemas.microsoft.com/office/drawing/2014/main" id="{3CCBF425-2470-AFED-7D84-466F2FC444D1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3872520" y="3842796"/>
                  <a:ext cx="6444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7">
              <p14:nvContentPartPr>
                <p14:cNvPr id="161" name="Input penna 160">
                  <a:extLst>
                    <a:ext uri="{FF2B5EF4-FFF2-40B4-BE49-F238E27FC236}">
                      <a16:creationId xmlns:a16="http://schemas.microsoft.com/office/drawing/2014/main" id="{88B36AD6-CF75-BF04-BE38-14F20AA7F572}"/>
                    </a:ext>
                  </a:extLst>
                </p14:cNvPr>
                <p14:cNvContentPartPr/>
                <p14:nvPr/>
              </p14:nvContentPartPr>
              <p14:xfrm>
                <a:off x="3833640" y="3933516"/>
                <a:ext cx="45720" cy="4680"/>
              </p14:xfrm>
            </p:contentPart>
          </mc:Choice>
          <mc:Fallback>
            <p:pic>
              <p:nvPicPr>
                <p:cNvPr id="161" name="Input penna 160">
                  <a:extLst>
                    <a:ext uri="{FF2B5EF4-FFF2-40B4-BE49-F238E27FC236}">
                      <a16:creationId xmlns:a16="http://schemas.microsoft.com/office/drawing/2014/main" id="{88B36AD6-CF75-BF04-BE38-14F20AA7F572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3823200" y="3923076"/>
                  <a:ext cx="66960" cy="2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9">
              <p14:nvContentPartPr>
                <p14:cNvPr id="162" name="Input penna 161">
                  <a:extLst>
                    <a:ext uri="{FF2B5EF4-FFF2-40B4-BE49-F238E27FC236}">
                      <a16:creationId xmlns:a16="http://schemas.microsoft.com/office/drawing/2014/main" id="{F774F631-AD8F-8D60-3905-2F486E7EE7A0}"/>
                    </a:ext>
                  </a:extLst>
                </p14:cNvPr>
                <p14:cNvContentPartPr/>
                <p14:nvPr/>
              </p14:nvContentPartPr>
              <p14:xfrm>
                <a:off x="3835080" y="3922356"/>
                <a:ext cx="37800" cy="82800"/>
              </p14:xfrm>
            </p:contentPart>
          </mc:Choice>
          <mc:Fallback>
            <p:pic>
              <p:nvPicPr>
                <p:cNvPr id="162" name="Input penna 161">
                  <a:extLst>
                    <a:ext uri="{FF2B5EF4-FFF2-40B4-BE49-F238E27FC236}">
                      <a16:creationId xmlns:a16="http://schemas.microsoft.com/office/drawing/2014/main" id="{F774F631-AD8F-8D60-3905-2F486E7EE7A0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3824640" y="3911556"/>
                  <a:ext cx="5904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1">
              <p14:nvContentPartPr>
                <p14:cNvPr id="163" name="Input penna 162">
                  <a:extLst>
                    <a:ext uri="{FF2B5EF4-FFF2-40B4-BE49-F238E27FC236}">
                      <a16:creationId xmlns:a16="http://schemas.microsoft.com/office/drawing/2014/main" id="{AA6BE3DD-718B-95EF-A65C-05785A401780}"/>
                    </a:ext>
                  </a:extLst>
                </p14:cNvPr>
                <p14:cNvContentPartPr/>
                <p14:nvPr/>
              </p14:nvContentPartPr>
              <p14:xfrm>
                <a:off x="3854160" y="3939276"/>
                <a:ext cx="50400" cy="24120"/>
              </p14:xfrm>
            </p:contentPart>
          </mc:Choice>
          <mc:Fallback>
            <p:pic>
              <p:nvPicPr>
                <p:cNvPr id="163" name="Input penna 162">
                  <a:extLst>
                    <a:ext uri="{FF2B5EF4-FFF2-40B4-BE49-F238E27FC236}">
                      <a16:creationId xmlns:a16="http://schemas.microsoft.com/office/drawing/2014/main" id="{AA6BE3DD-718B-95EF-A65C-05785A401780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3843720" y="3928476"/>
                  <a:ext cx="7164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3">
              <p14:nvContentPartPr>
                <p14:cNvPr id="164" name="Input penna 163">
                  <a:extLst>
                    <a:ext uri="{FF2B5EF4-FFF2-40B4-BE49-F238E27FC236}">
                      <a16:creationId xmlns:a16="http://schemas.microsoft.com/office/drawing/2014/main" id="{0CCA6FA5-852A-7509-7F19-F8031597E42B}"/>
                    </a:ext>
                  </a:extLst>
                </p14:cNvPr>
                <p14:cNvContentPartPr/>
                <p14:nvPr/>
              </p14:nvContentPartPr>
              <p14:xfrm>
                <a:off x="3939480" y="3825876"/>
                <a:ext cx="64440" cy="81360"/>
              </p14:xfrm>
            </p:contentPart>
          </mc:Choice>
          <mc:Fallback>
            <p:pic>
              <p:nvPicPr>
                <p:cNvPr id="164" name="Input penna 163">
                  <a:extLst>
                    <a:ext uri="{FF2B5EF4-FFF2-40B4-BE49-F238E27FC236}">
                      <a16:creationId xmlns:a16="http://schemas.microsoft.com/office/drawing/2014/main" id="{0CCA6FA5-852A-7509-7F19-F8031597E42B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3928680" y="3815076"/>
                  <a:ext cx="85680" cy="10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5">
              <p14:nvContentPartPr>
                <p14:cNvPr id="165" name="Input penna 164">
                  <a:extLst>
                    <a:ext uri="{FF2B5EF4-FFF2-40B4-BE49-F238E27FC236}">
                      <a16:creationId xmlns:a16="http://schemas.microsoft.com/office/drawing/2014/main" id="{8F00836B-616D-CCB4-6F6E-0DB6801E9DE4}"/>
                    </a:ext>
                  </a:extLst>
                </p14:cNvPr>
                <p14:cNvContentPartPr/>
                <p14:nvPr/>
              </p14:nvContentPartPr>
              <p14:xfrm>
                <a:off x="4037040" y="3789516"/>
                <a:ext cx="48240" cy="187920"/>
              </p14:xfrm>
            </p:contentPart>
          </mc:Choice>
          <mc:Fallback>
            <p:pic>
              <p:nvPicPr>
                <p:cNvPr id="165" name="Input penna 164">
                  <a:extLst>
                    <a:ext uri="{FF2B5EF4-FFF2-40B4-BE49-F238E27FC236}">
                      <a16:creationId xmlns:a16="http://schemas.microsoft.com/office/drawing/2014/main" id="{8F00836B-616D-CCB4-6F6E-0DB6801E9DE4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4026240" y="3778716"/>
                  <a:ext cx="69480" cy="209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2" name="Gruppo 201">
            <a:extLst>
              <a:ext uri="{FF2B5EF4-FFF2-40B4-BE49-F238E27FC236}">
                <a16:creationId xmlns:a16="http://schemas.microsoft.com/office/drawing/2014/main" id="{31CDBC65-46BF-E434-DDCA-FB2B1CBE5E53}"/>
              </a:ext>
            </a:extLst>
          </p:cNvPr>
          <p:cNvGrpSpPr/>
          <p:nvPr/>
        </p:nvGrpSpPr>
        <p:grpSpPr>
          <a:xfrm>
            <a:off x="718755" y="2459189"/>
            <a:ext cx="1672560" cy="336600"/>
            <a:chOff x="718755" y="2459189"/>
            <a:chExt cx="1672560" cy="336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97">
              <p14:nvContentPartPr>
                <p14:cNvPr id="170" name="Input penna 169">
                  <a:extLst>
                    <a:ext uri="{FF2B5EF4-FFF2-40B4-BE49-F238E27FC236}">
                      <a16:creationId xmlns:a16="http://schemas.microsoft.com/office/drawing/2014/main" id="{81094ED7-6E17-4E87-B7B3-7C6F922C83F1}"/>
                    </a:ext>
                  </a:extLst>
                </p14:cNvPr>
                <p14:cNvContentPartPr/>
                <p14:nvPr/>
              </p14:nvContentPartPr>
              <p14:xfrm>
                <a:off x="718755" y="2459189"/>
                <a:ext cx="98280" cy="208800"/>
              </p14:xfrm>
            </p:contentPart>
          </mc:Choice>
          <mc:Fallback>
            <p:pic>
              <p:nvPicPr>
                <p:cNvPr id="170" name="Input penna 169">
                  <a:extLst>
                    <a:ext uri="{FF2B5EF4-FFF2-40B4-BE49-F238E27FC236}">
                      <a16:creationId xmlns:a16="http://schemas.microsoft.com/office/drawing/2014/main" id="{81094ED7-6E17-4E87-B7B3-7C6F922C83F1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708315" y="2448749"/>
                  <a:ext cx="119520" cy="23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9">
              <p14:nvContentPartPr>
                <p14:cNvPr id="171" name="Input penna 170">
                  <a:extLst>
                    <a:ext uri="{FF2B5EF4-FFF2-40B4-BE49-F238E27FC236}">
                      <a16:creationId xmlns:a16="http://schemas.microsoft.com/office/drawing/2014/main" id="{D42A75BD-7F42-3D05-FA72-FEA6C2798AB3}"/>
                    </a:ext>
                  </a:extLst>
                </p14:cNvPr>
                <p14:cNvContentPartPr/>
                <p14:nvPr/>
              </p14:nvContentPartPr>
              <p14:xfrm>
                <a:off x="751515" y="2588429"/>
                <a:ext cx="60120" cy="61920"/>
              </p14:xfrm>
            </p:contentPart>
          </mc:Choice>
          <mc:Fallback>
            <p:pic>
              <p:nvPicPr>
                <p:cNvPr id="171" name="Input penna 170">
                  <a:extLst>
                    <a:ext uri="{FF2B5EF4-FFF2-40B4-BE49-F238E27FC236}">
                      <a16:creationId xmlns:a16="http://schemas.microsoft.com/office/drawing/2014/main" id="{D42A75BD-7F42-3D05-FA72-FEA6C2798AB3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740715" y="2577989"/>
                  <a:ext cx="81360" cy="8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1">
              <p14:nvContentPartPr>
                <p14:cNvPr id="172" name="Input penna 171">
                  <a:extLst>
                    <a:ext uri="{FF2B5EF4-FFF2-40B4-BE49-F238E27FC236}">
                      <a16:creationId xmlns:a16="http://schemas.microsoft.com/office/drawing/2014/main" id="{431D527C-4998-BEF2-2080-2472F6EE7623}"/>
                    </a:ext>
                  </a:extLst>
                </p14:cNvPr>
                <p14:cNvContentPartPr/>
                <p14:nvPr/>
              </p14:nvContentPartPr>
              <p14:xfrm>
                <a:off x="905235" y="2488709"/>
                <a:ext cx="20880" cy="128520"/>
              </p14:xfrm>
            </p:contentPart>
          </mc:Choice>
          <mc:Fallback>
            <p:pic>
              <p:nvPicPr>
                <p:cNvPr id="172" name="Input penna 171">
                  <a:extLst>
                    <a:ext uri="{FF2B5EF4-FFF2-40B4-BE49-F238E27FC236}">
                      <a16:creationId xmlns:a16="http://schemas.microsoft.com/office/drawing/2014/main" id="{431D527C-4998-BEF2-2080-2472F6EE7623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894795" y="2477909"/>
                  <a:ext cx="4212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3">
              <p14:nvContentPartPr>
                <p14:cNvPr id="173" name="Input penna 172">
                  <a:extLst>
                    <a:ext uri="{FF2B5EF4-FFF2-40B4-BE49-F238E27FC236}">
                      <a16:creationId xmlns:a16="http://schemas.microsoft.com/office/drawing/2014/main" id="{9BCCC7DE-8A5C-AF29-A962-E736900C60CC}"/>
                    </a:ext>
                  </a:extLst>
                </p14:cNvPr>
                <p14:cNvContentPartPr/>
                <p14:nvPr/>
              </p14:nvContentPartPr>
              <p14:xfrm>
                <a:off x="932235" y="2529749"/>
                <a:ext cx="45360" cy="20160"/>
              </p14:xfrm>
            </p:contentPart>
          </mc:Choice>
          <mc:Fallback>
            <p:pic>
              <p:nvPicPr>
                <p:cNvPr id="173" name="Input penna 172">
                  <a:extLst>
                    <a:ext uri="{FF2B5EF4-FFF2-40B4-BE49-F238E27FC236}">
                      <a16:creationId xmlns:a16="http://schemas.microsoft.com/office/drawing/2014/main" id="{9BCCC7DE-8A5C-AF29-A962-E736900C60CC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921435" y="2519309"/>
                  <a:ext cx="6660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5">
              <p14:nvContentPartPr>
                <p14:cNvPr id="174" name="Input penna 173">
                  <a:extLst>
                    <a:ext uri="{FF2B5EF4-FFF2-40B4-BE49-F238E27FC236}">
                      <a16:creationId xmlns:a16="http://schemas.microsoft.com/office/drawing/2014/main" id="{5A37C676-0DBF-009D-9B66-0EAE777480F6}"/>
                    </a:ext>
                  </a:extLst>
                </p14:cNvPr>
                <p14:cNvContentPartPr/>
                <p14:nvPr/>
              </p14:nvContentPartPr>
              <p14:xfrm>
                <a:off x="808755" y="2701109"/>
                <a:ext cx="115560" cy="77040"/>
              </p14:xfrm>
            </p:contentPart>
          </mc:Choice>
          <mc:Fallback>
            <p:pic>
              <p:nvPicPr>
                <p:cNvPr id="174" name="Input penna 173">
                  <a:extLst>
                    <a:ext uri="{FF2B5EF4-FFF2-40B4-BE49-F238E27FC236}">
                      <a16:creationId xmlns:a16="http://schemas.microsoft.com/office/drawing/2014/main" id="{5A37C676-0DBF-009D-9B66-0EAE777480F6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798315" y="2690309"/>
                  <a:ext cx="136800" cy="9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7">
              <p14:nvContentPartPr>
                <p14:cNvPr id="175" name="Input penna 174">
                  <a:extLst>
                    <a:ext uri="{FF2B5EF4-FFF2-40B4-BE49-F238E27FC236}">
                      <a16:creationId xmlns:a16="http://schemas.microsoft.com/office/drawing/2014/main" id="{0929EF97-2023-BE8C-08B9-D055C69ACDE5}"/>
                    </a:ext>
                  </a:extLst>
                </p14:cNvPr>
                <p14:cNvContentPartPr/>
                <p14:nvPr/>
              </p14:nvContentPartPr>
              <p14:xfrm>
                <a:off x="1070835" y="2478989"/>
                <a:ext cx="10080" cy="75960"/>
              </p14:xfrm>
            </p:contentPart>
          </mc:Choice>
          <mc:Fallback>
            <p:pic>
              <p:nvPicPr>
                <p:cNvPr id="175" name="Input penna 174">
                  <a:extLst>
                    <a:ext uri="{FF2B5EF4-FFF2-40B4-BE49-F238E27FC236}">
                      <a16:creationId xmlns:a16="http://schemas.microsoft.com/office/drawing/2014/main" id="{0929EF97-2023-BE8C-08B9-D055C69ACDE5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1060035" y="2468549"/>
                  <a:ext cx="31320" cy="9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9">
              <p14:nvContentPartPr>
                <p14:cNvPr id="176" name="Input penna 175">
                  <a:extLst>
                    <a:ext uri="{FF2B5EF4-FFF2-40B4-BE49-F238E27FC236}">
                      <a16:creationId xmlns:a16="http://schemas.microsoft.com/office/drawing/2014/main" id="{CFE10AD5-3794-5FCF-1822-2B22BA54ACEA}"/>
                    </a:ext>
                  </a:extLst>
                </p14:cNvPr>
                <p14:cNvContentPartPr/>
                <p14:nvPr/>
              </p14:nvContentPartPr>
              <p14:xfrm>
                <a:off x="990915" y="2551349"/>
                <a:ext cx="88200" cy="28800"/>
              </p14:xfrm>
            </p:contentPart>
          </mc:Choice>
          <mc:Fallback>
            <p:pic>
              <p:nvPicPr>
                <p:cNvPr id="176" name="Input penna 175">
                  <a:extLst>
                    <a:ext uri="{FF2B5EF4-FFF2-40B4-BE49-F238E27FC236}">
                      <a16:creationId xmlns:a16="http://schemas.microsoft.com/office/drawing/2014/main" id="{CFE10AD5-3794-5FCF-1822-2B22BA54ACEA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980115" y="2540549"/>
                  <a:ext cx="109440" cy="5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1">
              <p14:nvContentPartPr>
                <p14:cNvPr id="177" name="Input penna 176">
                  <a:extLst>
                    <a:ext uri="{FF2B5EF4-FFF2-40B4-BE49-F238E27FC236}">
                      <a16:creationId xmlns:a16="http://schemas.microsoft.com/office/drawing/2014/main" id="{92259CFB-FCE2-7340-4B5A-23C83EF007A7}"/>
                    </a:ext>
                  </a:extLst>
                </p14:cNvPr>
                <p14:cNvContentPartPr/>
                <p14:nvPr/>
              </p14:nvContentPartPr>
              <p14:xfrm>
                <a:off x="981915" y="2559269"/>
                <a:ext cx="82440" cy="99360"/>
              </p14:xfrm>
            </p:contentPart>
          </mc:Choice>
          <mc:Fallback>
            <p:pic>
              <p:nvPicPr>
                <p:cNvPr id="177" name="Input penna 176">
                  <a:extLst>
                    <a:ext uri="{FF2B5EF4-FFF2-40B4-BE49-F238E27FC236}">
                      <a16:creationId xmlns:a16="http://schemas.microsoft.com/office/drawing/2014/main" id="{92259CFB-FCE2-7340-4B5A-23C83EF007A7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971115" y="2548469"/>
                  <a:ext cx="103680" cy="12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3">
              <p14:nvContentPartPr>
                <p14:cNvPr id="178" name="Input penna 177">
                  <a:extLst>
                    <a:ext uri="{FF2B5EF4-FFF2-40B4-BE49-F238E27FC236}">
                      <a16:creationId xmlns:a16="http://schemas.microsoft.com/office/drawing/2014/main" id="{B00D5EC6-7E05-6DDC-7570-808E11204F7E}"/>
                    </a:ext>
                  </a:extLst>
                </p14:cNvPr>
                <p14:cNvContentPartPr/>
                <p14:nvPr/>
              </p14:nvContentPartPr>
              <p14:xfrm>
                <a:off x="1045275" y="2572589"/>
                <a:ext cx="11520" cy="72360"/>
              </p14:xfrm>
            </p:contentPart>
          </mc:Choice>
          <mc:Fallback>
            <p:pic>
              <p:nvPicPr>
                <p:cNvPr id="178" name="Input penna 177">
                  <a:extLst>
                    <a:ext uri="{FF2B5EF4-FFF2-40B4-BE49-F238E27FC236}">
                      <a16:creationId xmlns:a16="http://schemas.microsoft.com/office/drawing/2014/main" id="{B00D5EC6-7E05-6DDC-7570-808E11204F7E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1034835" y="2562149"/>
                  <a:ext cx="32760" cy="9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5">
              <p14:nvContentPartPr>
                <p14:cNvPr id="183" name="Input penna 182">
                  <a:extLst>
                    <a:ext uri="{FF2B5EF4-FFF2-40B4-BE49-F238E27FC236}">
                      <a16:creationId xmlns:a16="http://schemas.microsoft.com/office/drawing/2014/main" id="{3CDEE55E-B9CC-962C-071D-70A5F82B27A0}"/>
                    </a:ext>
                  </a:extLst>
                </p14:cNvPr>
                <p14:cNvContentPartPr/>
                <p14:nvPr/>
              </p14:nvContentPartPr>
              <p14:xfrm>
                <a:off x="1106475" y="2536229"/>
                <a:ext cx="10440" cy="105840"/>
              </p14:xfrm>
            </p:contentPart>
          </mc:Choice>
          <mc:Fallback>
            <p:pic>
              <p:nvPicPr>
                <p:cNvPr id="183" name="Input penna 182">
                  <a:extLst>
                    <a:ext uri="{FF2B5EF4-FFF2-40B4-BE49-F238E27FC236}">
                      <a16:creationId xmlns:a16="http://schemas.microsoft.com/office/drawing/2014/main" id="{3CDEE55E-B9CC-962C-071D-70A5F82B27A0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1096035" y="2525789"/>
                  <a:ext cx="3168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7">
              <p14:nvContentPartPr>
                <p14:cNvPr id="184" name="Input penna 183">
                  <a:extLst>
                    <a:ext uri="{FF2B5EF4-FFF2-40B4-BE49-F238E27FC236}">
                      <a16:creationId xmlns:a16="http://schemas.microsoft.com/office/drawing/2014/main" id="{E5372F11-A543-6162-AD12-80F3984634F6}"/>
                    </a:ext>
                  </a:extLst>
                </p14:cNvPr>
                <p14:cNvContentPartPr/>
                <p14:nvPr/>
              </p14:nvContentPartPr>
              <p14:xfrm>
                <a:off x="1107195" y="2603909"/>
                <a:ext cx="57240" cy="7200"/>
              </p14:xfrm>
            </p:contentPart>
          </mc:Choice>
          <mc:Fallback>
            <p:pic>
              <p:nvPicPr>
                <p:cNvPr id="184" name="Input penna 183">
                  <a:extLst>
                    <a:ext uri="{FF2B5EF4-FFF2-40B4-BE49-F238E27FC236}">
                      <a16:creationId xmlns:a16="http://schemas.microsoft.com/office/drawing/2014/main" id="{E5372F11-A543-6162-AD12-80F3984634F6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1096395" y="2593469"/>
                  <a:ext cx="7848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9">
              <p14:nvContentPartPr>
                <p14:cNvPr id="185" name="Input penna 184">
                  <a:extLst>
                    <a:ext uri="{FF2B5EF4-FFF2-40B4-BE49-F238E27FC236}">
                      <a16:creationId xmlns:a16="http://schemas.microsoft.com/office/drawing/2014/main" id="{3C7CFAB3-08C2-4D0E-D13F-ECD682B74470}"/>
                    </a:ext>
                  </a:extLst>
                </p14:cNvPr>
                <p14:cNvContentPartPr/>
                <p14:nvPr/>
              </p14:nvContentPartPr>
              <p14:xfrm>
                <a:off x="1176675" y="2560709"/>
                <a:ext cx="11520" cy="120600"/>
              </p14:xfrm>
            </p:contentPart>
          </mc:Choice>
          <mc:Fallback>
            <p:pic>
              <p:nvPicPr>
                <p:cNvPr id="185" name="Input penna 184">
                  <a:extLst>
                    <a:ext uri="{FF2B5EF4-FFF2-40B4-BE49-F238E27FC236}">
                      <a16:creationId xmlns:a16="http://schemas.microsoft.com/office/drawing/2014/main" id="{3C7CFAB3-08C2-4D0E-D13F-ECD682B74470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1166235" y="2550269"/>
                  <a:ext cx="3276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1">
              <p14:nvContentPartPr>
                <p14:cNvPr id="186" name="Input penna 185">
                  <a:extLst>
                    <a:ext uri="{FF2B5EF4-FFF2-40B4-BE49-F238E27FC236}">
                      <a16:creationId xmlns:a16="http://schemas.microsoft.com/office/drawing/2014/main" id="{E753D86C-6686-17D3-A97C-5D31E559EFC0}"/>
                    </a:ext>
                  </a:extLst>
                </p14:cNvPr>
                <p14:cNvContentPartPr/>
                <p14:nvPr/>
              </p14:nvContentPartPr>
              <p14:xfrm>
                <a:off x="1078395" y="2705429"/>
                <a:ext cx="100080" cy="90360"/>
              </p14:xfrm>
            </p:contentPart>
          </mc:Choice>
          <mc:Fallback>
            <p:pic>
              <p:nvPicPr>
                <p:cNvPr id="186" name="Input penna 185">
                  <a:extLst>
                    <a:ext uri="{FF2B5EF4-FFF2-40B4-BE49-F238E27FC236}">
                      <a16:creationId xmlns:a16="http://schemas.microsoft.com/office/drawing/2014/main" id="{E753D86C-6686-17D3-A97C-5D31E559EFC0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1067595" y="2694629"/>
                  <a:ext cx="12132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3">
              <p14:nvContentPartPr>
                <p14:cNvPr id="187" name="Input penna 186">
                  <a:extLst>
                    <a:ext uri="{FF2B5EF4-FFF2-40B4-BE49-F238E27FC236}">
                      <a16:creationId xmlns:a16="http://schemas.microsoft.com/office/drawing/2014/main" id="{6D8ECEC1-54A0-D010-8023-1D0D33244086}"/>
                    </a:ext>
                  </a:extLst>
                </p14:cNvPr>
                <p14:cNvContentPartPr/>
                <p14:nvPr/>
              </p14:nvContentPartPr>
              <p14:xfrm>
                <a:off x="1290075" y="2593109"/>
                <a:ext cx="46800" cy="10800"/>
              </p14:xfrm>
            </p:contentPart>
          </mc:Choice>
          <mc:Fallback>
            <p:pic>
              <p:nvPicPr>
                <p:cNvPr id="187" name="Input penna 186">
                  <a:extLst>
                    <a:ext uri="{FF2B5EF4-FFF2-40B4-BE49-F238E27FC236}">
                      <a16:creationId xmlns:a16="http://schemas.microsoft.com/office/drawing/2014/main" id="{6D8ECEC1-54A0-D010-8023-1D0D33244086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1279635" y="2582309"/>
                  <a:ext cx="6804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5">
              <p14:nvContentPartPr>
                <p14:cNvPr id="188" name="Input penna 187">
                  <a:extLst>
                    <a:ext uri="{FF2B5EF4-FFF2-40B4-BE49-F238E27FC236}">
                      <a16:creationId xmlns:a16="http://schemas.microsoft.com/office/drawing/2014/main" id="{5DA46A30-5D40-2DC9-734F-8CDE889CBA9D}"/>
                    </a:ext>
                  </a:extLst>
                </p14:cNvPr>
                <p14:cNvContentPartPr/>
                <p14:nvPr/>
              </p14:nvContentPartPr>
              <p14:xfrm>
                <a:off x="1292595" y="2639189"/>
                <a:ext cx="36720" cy="4320"/>
              </p14:xfrm>
            </p:contentPart>
          </mc:Choice>
          <mc:Fallback>
            <p:pic>
              <p:nvPicPr>
                <p:cNvPr id="188" name="Input penna 187">
                  <a:extLst>
                    <a:ext uri="{FF2B5EF4-FFF2-40B4-BE49-F238E27FC236}">
                      <a16:creationId xmlns:a16="http://schemas.microsoft.com/office/drawing/2014/main" id="{5DA46A30-5D40-2DC9-734F-8CDE889CBA9D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1281795" y="2628749"/>
                  <a:ext cx="5796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7">
              <p14:nvContentPartPr>
                <p14:cNvPr id="189" name="Input penna 188">
                  <a:extLst>
                    <a:ext uri="{FF2B5EF4-FFF2-40B4-BE49-F238E27FC236}">
                      <a16:creationId xmlns:a16="http://schemas.microsoft.com/office/drawing/2014/main" id="{ECF600E2-4C2A-8BE2-4112-1C09D1D2B196}"/>
                    </a:ext>
                  </a:extLst>
                </p14:cNvPr>
                <p14:cNvContentPartPr/>
                <p14:nvPr/>
              </p14:nvContentPartPr>
              <p14:xfrm>
                <a:off x="1396275" y="2544149"/>
                <a:ext cx="109080" cy="173880"/>
              </p14:xfrm>
            </p:contentPart>
          </mc:Choice>
          <mc:Fallback>
            <p:pic>
              <p:nvPicPr>
                <p:cNvPr id="189" name="Input penna 188">
                  <a:extLst>
                    <a:ext uri="{FF2B5EF4-FFF2-40B4-BE49-F238E27FC236}">
                      <a16:creationId xmlns:a16="http://schemas.microsoft.com/office/drawing/2014/main" id="{ECF600E2-4C2A-8BE2-4112-1C09D1D2B196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1385475" y="2533709"/>
                  <a:ext cx="13032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9">
              <p14:nvContentPartPr>
                <p14:cNvPr id="190" name="Input penna 189">
                  <a:extLst>
                    <a:ext uri="{FF2B5EF4-FFF2-40B4-BE49-F238E27FC236}">
                      <a16:creationId xmlns:a16="http://schemas.microsoft.com/office/drawing/2014/main" id="{0C1F2576-5AE5-DCF2-016C-4FCF446775E3}"/>
                    </a:ext>
                  </a:extLst>
                </p14:cNvPr>
                <p14:cNvContentPartPr/>
                <p14:nvPr/>
              </p14:nvContentPartPr>
              <p14:xfrm>
                <a:off x="1504275" y="2587709"/>
                <a:ext cx="73800" cy="56880"/>
              </p14:xfrm>
            </p:contentPart>
          </mc:Choice>
          <mc:Fallback>
            <p:pic>
              <p:nvPicPr>
                <p:cNvPr id="190" name="Input penna 189">
                  <a:extLst>
                    <a:ext uri="{FF2B5EF4-FFF2-40B4-BE49-F238E27FC236}">
                      <a16:creationId xmlns:a16="http://schemas.microsoft.com/office/drawing/2014/main" id="{0C1F2576-5AE5-DCF2-016C-4FCF446775E3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1493475" y="2576909"/>
                  <a:ext cx="95040" cy="7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1">
              <p14:nvContentPartPr>
                <p14:cNvPr id="191" name="Input penna 190">
                  <a:extLst>
                    <a:ext uri="{FF2B5EF4-FFF2-40B4-BE49-F238E27FC236}">
                      <a16:creationId xmlns:a16="http://schemas.microsoft.com/office/drawing/2014/main" id="{DE13B925-7FC6-0014-DB3D-CEA9716B6529}"/>
                    </a:ext>
                  </a:extLst>
                </p14:cNvPr>
                <p14:cNvContentPartPr/>
                <p14:nvPr/>
              </p14:nvContentPartPr>
              <p14:xfrm>
                <a:off x="1569435" y="2552069"/>
                <a:ext cx="76320" cy="107280"/>
              </p14:xfrm>
            </p:contentPart>
          </mc:Choice>
          <mc:Fallback>
            <p:pic>
              <p:nvPicPr>
                <p:cNvPr id="191" name="Input penna 190">
                  <a:extLst>
                    <a:ext uri="{FF2B5EF4-FFF2-40B4-BE49-F238E27FC236}">
                      <a16:creationId xmlns:a16="http://schemas.microsoft.com/office/drawing/2014/main" id="{DE13B925-7FC6-0014-DB3D-CEA9716B6529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1558635" y="2541629"/>
                  <a:ext cx="9756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3">
              <p14:nvContentPartPr>
                <p14:cNvPr id="192" name="Input penna 191">
                  <a:extLst>
                    <a:ext uri="{FF2B5EF4-FFF2-40B4-BE49-F238E27FC236}">
                      <a16:creationId xmlns:a16="http://schemas.microsoft.com/office/drawing/2014/main" id="{B5A5D4E4-7C55-C67E-AF15-CAF824ADE6FC}"/>
                    </a:ext>
                  </a:extLst>
                </p14:cNvPr>
                <p14:cNvContentPartPr/>
                <p14:nvPr/>
              </p14:nvContentPartPr>
              <p14:xfrm>
                <a:off x="1651515" y="2561789"/>
                <a:ext cx="51480" cy="86760"/>
              </p14:xfrm>
            </p:contentPart>
          </mc:Choice>
          <mc:Fallback>
            <p:pic>
              <p:nvPicPr>
                <p:cNvPr id="192" name="Input penna 191">
                  <a:extLst>
                    <a:ext uri="{FF2B5EF4-FFF2-40B4-BE49-F238E27FC236}">
                      <a16:creationId xmlns:a16="http://schemas.microsoft.com/office/drawing/2014/main" id="{B5A5D4E4-7C55-C67E-AF15-CAF824ADE6FC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1640715" y="2550989"/>
                  <a:ext cx="7272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5">
              <p14:nvContentPartPr>
                <p14:cNvPr id="193" name="Input penna 192">
                  <a:extLst>
                    <a:ext uri="{FF2B5EF4-FFF2-40B4-BE49-F238E27FC236}">
                      <a16:creationId xmlns:a16="http://schemas.microsoft.com/office/drawing/2014/main" id="{62C7DBF9-9B42-E683-38A0-CB8B7937275A}"/>
                    </a:ext>
                  </a:extLst>
                </p14:cNvPr>
                <p14:cNvContentPartPr/>
                <p14:nvPr/>
              </p14:nvContentPartPr>
              <p14:xfrm>
                <a:off x="1761315" y="2550629"/>
                <a:ext cx="64440" cy="74880"/>
              </p14:xfrm>
            </p:contentPart>
          </mc:Choice>
          <mc:Fallback>
            <p:pic>
              <p:nvPicPr>
                <p:cNvPr id="193" name="Input penna 192">
                  <a:extLst>
                    <a:ext uri="{FF2B5EF4-FFF2-40B4-BE49-F238E27FC236}">
                      <a16:creationId xmlns:a16="http://schemas.microsoft.com/office/drawing/2014/main" id="{62C7DBF9-9B42-E683-38A0-CB8B7937275A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1750875" y="2540189"/>
                  <a:ext cx="85680" cy="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7">
              <p14:nvContentPartPr>
                <p14:cNvPr id="194" name="Input penna 193">
                  <a:extLst>
                    <a:ext uri="{FF2B5EF4-FFF2-40B4-BE49-F238E27FC236}">
                      <a16:creationId xmlns:a16="http://schemas.microsoft.com/office/drawing/2014/main" id="{3FB12C85-DDAB-3645-1748-2DD17BC8F50A}"/>
                    </a:ext>
                  </a:extLst>
                </p14:cNvPr>
                <p14:cNvContentPartPr/>
                <p14:nvPr/>
              </p14:nvContentPartPr>
              <p14:xfrm>
                <a:off x="1855275" y="2563589"/>
                <a:ext cx="30960" cy="71640"/>
              </p14:xfrm>
            </p:contentPart>
          </mc:Choice>
          <mc:Fallback>
            <p:pic>
              <p:nvPicPr>
                <p:cNvPr id="194" name="Input penna 193">
                  <a:extLst>
                    <a:ext uri="{FF2B5EF4-FFF2-40B4-BE49-F238E27FC236}">
                      <a16:creationId xmlns:a16="http://schemas.microsoft.com/office/drawing/2014/main" id="{3FB12C85-DDAB-3645-1748-2DD17BC8F50A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1844475" y="2553149"/>
                  <a:ext cx="52200" cy="9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9">
              <p14:nvContentPartPr>
                <p14:cNvPr id="195" name="Input penna 194">
                  <a:extLst>
                    <a:ext uri="{FF2B5EF4-FFF2-40B4-BE49-F238E27FC236}">
                      <a16:creationId xmlns:a16="http://schemas.microsoft.com/office/drawing/2014/main" id="{FEDA0C6A-0433-548D-C468-73E2353DE51A}"/>
                    </a:ext>
                  </a:extLst>
                </p14:cNvPr>
                <p14:cNvContentPartPr/>
                <p14:nvPr/>
              </p14:nvContentPartPr>
              <p14:xfrm>
                <a:off x="1950675" y="2557109"/>
                <a:ext cx="52920" cy="97200"/>
              </p14:xfrm>
            </p:contentPart>
          </mc:Choice>
          <mc:Fallback>
            <p:pic>
              <p:nvPicPr>
                <p:cNvPr id="195" name="Input penna 194">
                  <a:extLst>
                    <a:ext uri="{FF2B5EF4-FFF2-40B4-BE49-F238E27FC236}">
                      <a16:creationId xmlns:a16="http://schemas.microsoft.com/office/drawing/2014/main" id="{FEDA0C6A-0433-548D-C468-73E2353DE51A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1940235" y="2546669"/>
                  <a:ext cx="74160" cy="11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1">
              <p14:nvContentPartPr>
                <p14:cNvPr id="196" name="Input penna 195">
                  <a:extLst>
                    <a:ext uri="{FF2B5EF4-FFF2-40B4-BE49-F238E27FC236}">
                      <a16:creationId xmlns:a16="http://schemas.microsoft.com/office/drawing/2014/main" id="{2EB8E5DE-7D87-6602-31CB-A120DBCCBBC3}"/>
                    </a:ext>
                  </a:extLst>
                </p14:cNvPr>
                <p14:cNvContentPartPr/>
                <p14:nvPr/>
              </p14:nvContentPartPr>
              <p14:xfrm>
                <a:off x="2054355" y="2558549"/>
                <a:ext cx="16560" cy="77400"/>
              </p14:xfrm>
            </p:contentPart>
          </mc:Choice>
          <mc:Fallback>
            <p:pic>
              <p:nvPicPr>
                <p:cNvPr id="196" name="Input penna 195">
                  <a:extLst>
                    <a:ext uri="{FF2B5EF4-FFF2-40B4-BE49-F238E27FC236}">
                      <a16:creationId xmlns:a16="http://schemas.microsoft.com/office/drawing/2014/main" id="{2EB8E5DE-7D87-6602-31CB-A120DBCCBBC3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2043915" y="2548109"/>
                  <a:ext cx="37800" cy="9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3">
              <p14:nvContentPartPr>
                <p14:cNvPr id="197" name="Input penna 196">
                  <a:extLst>
                    <a:ext uri="{FF2B5EF4-FFF2-40B4-BE49-F238E27FC236}">
                      <a16:creationId xmlns:a16="http://schemas.microsoft.com/office/drawing/2014/main" id="{3363FE81-96F9-64E7-3DCE-78D9F846E3F0}"/>
                    </a:ext>
                  </a:extLst>
                </p14:cNvPr>
                <p14:cNvContentPartPr/>
                <p14:nvPr/>
              </p14:nvContentPartPr>
              <p14:xfrm>
                <a:off x="2099355" y="2583389"/>
                <a:ext cx="64440" cy="103680"/>
              </p14:xfrm>
            </p:contentPart>
          </mc:Choice>
          <mc:Fallback>
            <p:pic>
              <p:nvPicPr>
                <p:cNvPr id="197" name="Input penna 196">
                  <a:extLst>
                    <a:ext uri="{FF2B5EF4-FFF2-40B4-BE49-F238E27FC236}">
                      <a16:creationId xmlns:a16="http://schemas.microsoft.com/office/drawing/2014/main" id="{3363FE81-96F9-64E7-3DCE-78D9F846E3F0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2088915" y="2572949"/>
                  <a:ext cx="8568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5">
              <p14:nvContentPartPr>
                <p14:cNvPr id="198" name="Input penna 197">
                  <a:extLst>
                    <a:ext uri="{FF2B5EF4-FFF2-40B4-BE49-F238E27FC236}">
                      <a16:creationId xmlns:a16="http://schemas.microsoft.com/office/drawing/2014/main" id="{BEC810F7-4BAE-9058-4BCF-6AC9AB670D83}"/>
                    </a:ext>
                  </a:extLst>
                </p14:cNvPr>
                <p14:cNvContentPartPr/>
                <p14:nvPr/>
              </p14:nvContentPartPr>
              <p14:xfrm>
                <a:off x="2224275" y="2481149"/>
                <a:ext cx="18360" cy="157680"/>
              </p14:xfrm>
            </p:contentPart>
          </mc:Choice>
          <mc:Fallback>
            <p:pic>
              <p:nvPicPr>
                <p:cNvPr id="198" name="Input penna 197">
                  <a:extLst>
                    <a:ext uri="{FF2B5EF4-FFF2-40B4-BE49-F238E27FC236}">
                      <a16:creationId xmlns:a16="http://schemas.microsoft.com/office/drawing/2014/main" id="{BEC810F7-4BAE-9058-4BCF-6AC9AB670D83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2213475" y="2470349"/>
                  <a:ext cx="3960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7">
              <p14:nvContentPartPr>
                <p14:cNvPr id="199" name="Input penna 198">
                  <a:extLst>
                    <a:ext uri="{FF2B5EF4-FFF2-40B4-BE49-F238E27FC236}">
                      <a16:creationId xmlns:a16="http://schemas.microsoft.com/office/drawing/2014/main" id="{19C53AAB-BD68-28E4-DF04-018D24FBD1FA}"/>
                    </a:ext>
                  </a:extLst>
                </p14:cNvPr>
                <p14:cNvContentPartPr/>
                <p14:nvPr/>
              </p14:nvContentPartPr>
              <p14:xfrm>
                <a:off x="2244075" y="2600669"/>
                <a:ext cx="20520" cy="1080"/>
              </p14:xfrm>
            </p:contentPart>
          </mc:Choice>
          <mc:Fallback>
            <p:pic>
              <p:nvPicPr>
                <p:cNvPr id="199" name="Input penna 198">
                  <a:extLst>
                    <a:ext uri="{FF2B5EF4-FFF2-40B4-BE49-F238E27FC236}">
                      <a16:creationId xmlns:a16="http://schemas.microsoft.com/office/drawing/2014/main" id="{19C53AAB-BD68-28E4-DF04-018D24FBD1FA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2233635" y="2590229"/>
                  <a:ext cx="41760" cy="2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9">
              <p14:nvContentPartPr>
                <p14:cNvPr id="200" name="Input penna 199">
                  <a:extLst>
                    <a:ext uri="{FF2B5EF4-FFF2-40B4-BE49-F238E27FC236}">
                      <a16:creationId xmlns:a16="http://schemas.microsoft.com/office/drawing/2014/main" id="{6D307102-00F8-0805-AA37-88CA18C9F5AE}"/>
                    </a:ext>
                  </a:extLst>
                </p14:cNvPr>
                <p14:cNvContentPartPr/>
                <p14:nvPr/>
              </p14:nvContentPartPr>
              <p14:xfrm>
                <a:off x="2312115" y="2597069"/>
                <a:ext cx="79200" cy="112680"/>
              </p14:xfrm>
            </p:contentPart>
          </mc:Choice>
          <mc:Fallback>
            <p:pic>
              <p:nvPicPr>
                <p:cNvPr id="200" name="Input penna 199">
                  <a:extLst>
                    <a:ext uri="{FF2B5EF4-FFF2-40B4-BE49-F238E27FC236}">
                      <a16:creationId xmlns:a16="http://schemas.microsoft.com/office/drawing/2014/main" id="{6D307102-00F8-0805-AA37-88CA18C9F5AE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2301315" y="2586269"/>
                  <a:ext cx="100440" cy="133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7" name="Gruppo 216">
            <a:extLst>
              <a:ext uri="{FF2B5EF4-FFF2-40B4-BE49-F238E27FC236}">
                <a16:creationId xmlns:a16="http://schemas.microsoft.com/office/drawing/2014/main" id="{A1685C07-9423-CB0A-24D3-2EA2A2F568F8}"/>
              </a:ext>
            </a:extLst>
          </p:cNvPr>
          <p:cNvGrpSpPr/>
          <p:nvPr/>
        </p:nvGrpSpPr>
        <p:grpSpPr>
          <a:xfrm>
            <a:off x="665854" y="271275"/>
            <a:ext cx="308160" cy="319680"/>
            <a:chOff x="665854" y="271275"/>
            <a:chExt cx="308160" cy="319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51">
              <p14:nvContentPartPr>
                <p14:cNvPr id="203" name="Input penna 202">
                  <a:extLst>
                    <a:ext uri="{FF2B5EF4-FFF2-40B4-BE49-F238E27FC236}">
                      <a16:creationId xmlns:a16="http://schemas.microsoft.com/office/drawing/2014/main" id="{F0359DF1-1A7D-4BB5-2C01-260948FE8C9D}"/>
                    </a:ext>
                  </a:extLst>
                </p14:cNvPr>
                <p14:cNvContentPartPr/>
                <p14:nvPr/>
              </p14:nvContentPartPr>
              <p14:xfrm>
                <a:off x="731734" y="271275"/>
                <a:ext cx="10800" cy="319680"/>
              </p14:xfrm>
            </p:contentPart>
          </mc:Choice>
          <mc:Fallback>
            <p:pic>
              <p:nvPicPr>
                <p:cNvPr id="203" name="Input penna 202">
                  <a:extLst>
                    <a:ext uri="{FF2B5EF4-FFF2-40B4-BE49-F238E27FC236}">
                      <a16:creationId xmlns:a16="http://schemas.microsoft.com/office/drawing/2014/main" id="{F0359DF1-1A7D-4BB5-2C01-260948FE8C9D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721294" y="260835"/>
                  <a:ext cx="32040" cy="34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3">
              <p14:nvContentPartPr>
                <p14:cNvPr id="204" name="Input penna 203">
                  <a:extLst>
                    <a:ext uri="{FF2B5EF4-FFF2-40B4-BE49-F238E27FC236}">
                      <a16:creationId xmlns:a16="http://schemas.microsoft.com/office/drawing/2014/main" id="{6842E58E-6D99-A2CC-1CF4-7DBEF1F67384}"/>
                    </a:ext>
                  </a:extLst>
                </p14:cNvPr>
                <p14:cNvContentPartPr/>
                <p14:nvPr/>
              </p14:nvContentPartPr>
              <p14:xfrm>
                <a:off x="665854" y="400875"/>
                <a:ext cx="308160" cy="32040"/>
              </p14:xfrm>
            </p:contentPart>
          </mc:Choice>
          <mc:Fallback>
            <p:pic>
              <p:nvPicPr>
                <p:cNvPr id="204" name="Input penna 203">
                  <a:extLst>
                    <a:ext uri="{FF2B5EF4-FFF2-40B4-BE49-F238E27FC236}">
                      <a16:creationId xmlns:a16="http://schemas.microsoft.com/office/drawing/2014/main" id="{6842E58E-6D99-A2CC-1CF4-7DBEF1F67384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655414" y="390075"/>
                  <a:ext cx="329400" cy="53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5" name="Gruppo 214">
            <a:extLst>
              <a:ext uri="{FF2B5EF4-FFF2-40B4-BE49-F238E27FC236}">
                <a16:creationId xmlns:a16="http://schemas.microsoft.com/office/drawing/2014/main" id="{CAD640C9-AB58-5139-8D8B-44730D00A497}"/>
              </a:ext>
            </a:extLst>
          </p:cNvPr>
          <p:cNvGrpSpPr/>
          <p:nvPr/>
        </p:nvGrpSpPr>
        <p:grpSpPr>
          <a:xfrm>
            <a:off x="1140694" y="236715"/>
            <a:ext cx="753840" cy="283680"/>
            <a:chOff x="1140694" y="236715"/>
            <a:chExt cx="753840" cy="283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55">
              <p14:nvContentPartPr>
                <p14:cNvPr id="205" name="Input penna 204">
                  <a:extLst>
                    <a:ext uri="{FF2B5EF4-FFF2-40B4-BE49-F238E27FC236}">
                      <a16:creationId xmlns:a16="http://schemas.microsoft.com/office/drawing/2014/main" id="{83832852-ABC4-B5AD-5AE3-A4723324B1E1}"/>
                    </a:ext>
                  </a:extLst>
                </p14:cNvPr>
                <p14:cNvContentPartPr/>
                <p14:nvPr/>
              </p14:nvContentPartPr>
              <p14:xfrm>
                <a:off x="1140694" y="236715"/>
                <a:ext cx="233280" cy="15840"/>
              </p14:xfrm>
            </p:contentPart>
          </mc:Choice>
          <mc:Fallback>
            <p:pic>
              <p:nvPicPr>
                <p:cNvPr id="205" name="Input penna 204">
                  <a:extLst>
                    <a:ext uri="{FF2B5EF4-FFF2-40B4-BE49-F238E27FC236}">
                      <a16:creationId xmlns:a16="http://schemas.microsoft.com/office/drawing/2014/main" id="{83832852-ABC4-B5AD-5AE3-A4723324B1E1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1129894" y="225915"/>
                  <a:ext cx="25452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7">
              <p14:nvContentPartPr>
                <p14:cNvPr id="206" name="Input penna 205">
                  <a:extLst>
                    <a:ext uri="{FF2B5EF4-FFF2-40B4-BE49-F238E27FC236}">
                      <a16:creationId xmlns:a16="http://schemas.microsoft.com/office/drawing/2014/main" id="{7713A96C-FF04-BF4F-266B-0F631EC45273}"/>
                    </a:ext>
                  </a:extLst>
                </p14:cNvPr>
                <p14:cNvContentPartPr/>
                <p14:nvPr/>
              </p14:nvContentPartPr>
              <p14:xfrm>
                <a:off x="1177054" y="345435"/>
                <a:ext cx="108720" cy="13680"/>
              </p14:xfrm>
            </p:contentPart>
          </mc:Choice>
          <mc:Fallback>
            <p:pic>
              <p:nvPicPr>
                <p:cNvPr id="206" name="Input penna 205">
                  <a:extLst>
                    <a:ext uri="{FF2B5EF4-FFF2-40B4-BE49-F238E27FC236}">
                      <a16:creationId xmlns:a16="http://schemas.microsoft.com/office/drawing/2014/main" id="{7713A96C-FF04-BF4F-266B-0F631EC45273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1166254" y="334995"/>
                  <a:ext cx="12996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9">
              <p14:nvContentPartPr>
                <p14:cNvPr id="207" name="Input penna 206">
                  <a:extLst>
                    <a:ext uri="{FF2B5EF4-FFF2-40B4-BE49-F238E27FC236}">
                      <a16:creationId xmlns:a16="http://schemas.microsoft.com/office/drawing/2014/main" id="{21AD5319-EAA6-A552-323C-5657265A695A}"/>
                    </a:ext>
                  </a:extLst>
                </p14:cNvPr>
                <p14:cNvContentPartPr/>
                <p14:nvPr/>
              </p14:nvContentPartPr>
              <p14:xfrm>
                <a:off x="1217734" y="398715"/>
                <a:ext cx="122760" cy="121680"/>
              </p14:xfrm>
            </p:contentPart>
          </mc:Choice>
          <mc:Fallback>
            <p:pic>
              <p:nvPicPr>
                <p:cNvPr id="207" name="Input penna 206">
                  <a:extLst>
                    <a:ext uri="{FF2B5EF4-FFF2-40B4-BE49-F238E27FC236}">
                      <a16:creationId xmlns:a16="http://schemas.microsoft.com/office/drawing/2014/main" id="{21AD5319-EAA6-A552-323C-5657265A695A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1206934" y="388275"/>
                  <a:ext cx="14400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1">
              <p14:nvContentPartPr>
                <p14:cNvPr id="208" name="Input penna 207">
                  <a:extLst>
                    <a:ext uri="{FF2B5EF4-FFF2-40B4-BE49-F238E27FC236}">
                      <a16:creationId xmlns:a16="http://schemas.microsoft.com/office/drawing/2014/main" id="{88727488-02A7-C807-9B93-7DBC8FDB0046}"/>
                    </a:ext>
                  </a:extLst>
                </p14:cNvPr>
                <p14:cNvContentPartPr/>
                <p14:nvPr/>
              </p14:nvContentPartPr>
              <p14:xfrm>
                <a:off x="1430854" y="282435"/>
                <a:ext cx="37080" cy="198000"/>
              </p14:xfrm>
            </p:contentPart>
          </mc:Choice>
          <mc:Fallback>
            <p:pic>
              <p:nvPicPr>
                <p:cNvPr id="208" name="Input penna 207">
                  <a:extLst>
                    <a:ext uri="{FF2B5EF4-FFF2-40B4-BE49-F238E27FC236}">
                      <a16:creationId xmlns:a16="http://schemas.microsoft.com/office/drawing/2014/main" id="{88727488-02A7-C807-9B93-7DBC8FDB0046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1420054" y="271635"/>
                  <a:ext cx="58320" cy="2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3">
              <p14:nvContentPartPr>
                <p14:cNvPr id="209" name="Input penna 208">
                  <a:extLst>
                    <a:ext uri="{FF2B5EF4-FFF2-40B4-BE49-F238E27FC236}">
                      <a16:creationId xmlns:a16="http://schemas.microsoft.com/office/drawing/2014/main" id="{8D3CD8FC-F28C-C57D-1008-503FA6114B51}"/>
                    </a:ext>
                  </a:extLst>
                </p14:cNvPr>
                <p14:cNvContentPartPr/>
                <p14:nvPr/>
              </p14:nvContentPartPr>
              <p14:xfrm>
                <a:off x="1458574" y="376755"/>
                <a:ext cx="68760" cy="26640"/>
              </p14:xfrm>
            </p:contentPart>
          </mc:Choice>
          <mc:Fallback>
            <p:pic>
              <p:nvPicPr>
                <p:cNvPr id="209" name="Input penna 208">
                  <a:extLst>
                    <a:ext uri="{FF2B5EF4-FFF2-40B4-BE49-F238E27FC236}">
                      <a16:creationId xmlns:a16="http://schemas.microsoft.com/office/drawing/2014/main" id="{8D3CD8FC-F28C-C57D-1008-503FA6114B51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1447774" y="366315"/>
                  <a:ext cx="90000" cy="4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5">
              <p14:nvContentPartPr>
                <p14:cNvPr id="210" name="Input penna 209">
                  <a:extLst>
                    <a:ext uri="{FF2B5EF4-FFF2-40B4-BE49-F238E27FC236}">
                      <a16:creationId xmlns:a16="http://schemas.microsoft.com/office/drawing/2014/main" id="{4AED43A5-9198-3EE7-72C0-2910590DABF1}"/>
                    </a:ext>
                  </a:extLst>
                </p14:cNvPr>
                <p14:cNvContentPartPr/>
                <p14:nvPr/>
              </p14:nvContentPartPr>
              <p14:xfrm>
                <a:off x="1562254" y="287475"/>
                <a:ext cx="89640" cy="23400"/>
              </p14:xfrm>
            </p:contentPart>
          </mc:Choice>
          <mc:Fallback>
            <p:pic>
              <p:nvPicPr>
                <p:cNvPr id="210" name="Input penna 209">
                  <a:extLst>
                    <a:ext uri="{FF2B5EF4-FFF2-40B4-BE49-F238E27FC236}">
                      <a16:creationId xmlns:a16="http://schemas.microsoft.com/office/drawing/2014/main" id="{4AED43A5-9198-3EE7-72C0-2910590DABF1}"/>
                    </a:ext>
                  </a:extLst>
                </p:cNvPr>
                <p:cNvPicPr/>
                <p:nvPr/>
              </p:nvPicPr>
              <p:blipFill>
                <a:blip r:embed="rId266"/>
                <a:stretch>
                  <a:fillRect/>
                </a:stretch>
              </p:blipFill>
              <p:spPr>
                <a:xfrm>
                  <a:off x="1551454" y="276675"/>
                  <a:ext cx="11088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7">
              <p14:nvContentPartPr>
                <p14:cNvPr id="211" name="Input penna 210">
                  <a:extLst>
                    <a:ext uri="{FF2B5EF4-FFF2-40B4-BE49-F238E27FC236}">
                      <a16:creationId xmlns:a16="http://schemas.microsoft.com/office/drawing/2014/main" id="{234F63BA-3F13-5614-5260-4E8D56A5F8D3}"/>
                    </a:ext>
                  </a:extLst>
                </p14:cNvPr>
                <p14:cNvContentPartPr/>
                <p14:nvPr/>
              </p14:nvContentPartPr>
              <p14:xfrm>
                <a:off x="1523014" y="293235"/>
                <a:ext cx="161640" cy="177840"/>
              </p14:xfrm>
            </p:contentPart>
          </mc:Choice>
          <mc:Fallback>
            <p:pic>
              <p:nvPicPr>
                <p:cNvPr id="211" name="Input penna 210">
                  <a:extLst>
                    <a:ext uri="{FF2B5EF4-FFF2-40B4-BE49-F238E27FC236}">
                      <a16:creationId xmlns:a16="http://schemas.microsoft.com/office/drawing/2014/main" id="{234F63BA-3F13-5614-5260-4E8D56A5F8D3}"/>
                    </a:ext>
                  </a:extLst>
                </p:cNvPr>
                <p:cNvPicPr/>
                <p:nvPr/>
              </p:nvPicPr>
              <p:blipFill>
                <a:blip r:embed="rId268"/>
                <a:stretch>
                  <a:fillRect/>
                </a:stretch>
              </p:blipFill>
              <p:spPr>
                <a:xfrm>
                  <a:off x="1512214" y="282795"/>
                  <a:ext cx="182880" cy="19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9">
              <p14:nvContentPartPr>
                <p14:cNvPr id="212" name="Input penna 211">
                  <a:extLst>
                    <a:ext uri="{FF2B5EF4-FFF2-40B4-BE49-F238E27FC236}">
                      <a16:creationId xmlns:a16="http://schemas.microsoft.com/office/drawing/2014/main" id="{3B0A16B9-978A-9393-52CA-12FF268462CE}"/>
                    </a:ext>
                  </a:extLst>
                </p14:cNvPr>
                <p14:cNvContentPartPr/>
                <p14:nvPr/>
              </p14:nvContentPartPr>
              <p14:xfrm>
                <a:off x="1712734" y="312315"/>
                <a:ext cx="28440" cy="196920"/>
              </p14:xfrm>
            </p:contentPart>
          </mc:Choice>
          <mc:Fallback>
            <p:pic>
              <p:nvPicPr>
                <p:cNvPr id="212" name="Input penna 211">
                  <a:extLst>
                    <a:ext uri="{FF2B5EF4-FFF2-40B4-BE49-F238E27FC236}">
                      <a16:creationId xmlns:a16="http://schemas.microsoft.com/office/drawing/2014/main" id="{3B0A16B9-978A-9393-52CA-12FF268462CE}"/>
                    </a:ext>
                  </a:extLst>
                </p:cNvPr>
                <p:cNvPicPr/>
                <p:nvPr/>
              </p:nvPicPr>
              <p:blipFill>
                <a:blip r:embed="rId270"/>
                <a:stretch>
                  <a:fillRect/>
                </a:stretch>
              </p:blipFill>
              <p:spPr>
                <a:xfrm>
                  <a:off x="1702294" y="301515"/>
                  <a:ext cx="49680" cy="21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1">
              <p14:nvContentPartPr>
                <p14:cNvPr id="213" name="Input penna 212">
                  <a:extLst>
                    <a:ext uri="{FF2B5EF4-FFF2-40B4-BE49-F238E27FC236}">
                      <a16:creationId xmlns:a16="http://schemas.microsoft.com/office/drawing/2014/main" id="{82941250-4BAD-D91B-F46A-AAEE1119EBBF}"/>
                    </a:ext>
                  </a:extLst>
                </p14:cNvPr>
                <p14:cNvContentPartPr/>
                <p14:nvPr/>
              </p14:nvContentPartPr>
              <p14:xfrm>
                <a:off x="1723174" y="395115"/>
                <a:ext cx="171360" cy="46800"/>
              </p14:xfrm>
            </p:contentPart>
          </mc:Choice>
          <mc:Fallback>
            <p:pic>
              <p:nvPicPr>
                <p:cNvPr id="213" name="Input penna 212">
                  <a:extLst>
                    <a:ext uri="{FF2B5EF4-FFF2-40B4-BE49-F238E27FC236}">
                      <a16:creationId xmlns:a16="http://schemas.microsoft.com/office/drawing/2014/main" id="{82941250-4BAD-D91B-F46A-AAEE1119EBBF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1712734" y="384675"/>
                  <a:ext cx="192600" cy="68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73">
            <p14:nvContentPartPr>
              <p14:cNvPr id="218" name="Input penna 217">
                <a:extLst>
                  <a:ext uri="{FF2B5EF4-FFF2-40B4-BE49-F238E27FC236}">
                    <a16:creationId xmlns:a16="http://schemas.microsoft.com/office/drawing/2014/main" id="{08C4378F-016C-3B56-641C-FBB28CD9CAC9}"/>
                  </a:ext>
                </a:extLst>
              </p14:cNvPr>
              <p14:cNvContentPartPr/>
              <p14:nvPr/>
            </p14:nvContentPartPr>
            <p14:xfrm>
              <a:off x="1478403" y="2813809"/>
              <a:ext cx="942840" cy="116640"/>
            </p14:xfrm>
          </p:contentPart>
        </mc:Choice>
        <mc:Fallback>
          <p:pic>
            <p:nvPicPr>
              <p:cNvPr id="218" name="Input penna 217">
                <a:extLst>
                  <a:ext uri="{FF2B5EF4-FFF2-40B4-BE49-F238E27FC236}">
                    <a16:creationId xmlns:a16="http://schemas.microsoft.com/office/drawing/2014/main" id="{08C4378F-016C-3B56-641C-FBB28CD9CAC9}"/>
                  </a:ext>
                </a:extLst>
              </p:cNvPr>
              <p:cNvPicPr/>
              <p:nvPr/>
            </p:nvPicPr>
            <p:blipFill>
              <a:blip r:embed="rId274"/>
              <a:stretch>
                <a:fillRect/>
              </a:stretch>
            </p:blipFill>
            <p:spPr>
              <a:xfrm>
                <a:off x="1467603" y="2803369"/>
                <a:ext cx="964080" cy="137880"/>
              </a:xfrm>
              <a:prstGeom prst="rect">
                <a:avLst/>
              </a:prstGeom>
            </p:spPr>
          </p:pic>
        </mc:Fallback>
      </mc:AlternateContent>
      <p:grpSp>
        <p:nvGrpSpPr>
          <p:cNvPr id="235" name="Gruppo 234">
            <a:extLst>
              <a:ext uri="{FF2B5EF4-FFF2-40B4-BE49-F238E27FC236}">
                <a16:creationId xmlns:a16="http://schemas.microsoft.com/office/drawing/2014/main" id="{FD50BF11-D0A5-847E-654F-6D5F9E6A081C}"/>
              </a:ext>
            </a:extLst>
          </p:cNvPr>
          <p:cNvGrpSpPr/>
          <p:nvPr/>
        </p:nvGrpSpPr>
        <p:grpSpPr>
          <a:xfrm>
            <a:off x="3366029" y="4161999"/>
            <a:ext cx="648360" cy="288000"/>
            <a:chOff x="3366029" y="4161999"/>
            <a:chExt cx="648360" cy="288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75">
              <p14:nvContentPartPr>
                <p14:cNvPr id="219" name="Input penna 218">
                  <a:extLst>
                    <a:ext uri="{FF2B5EF4-FFF2-40B4-BE49-F238E27FC236}">
                      <a16:creationId xmlns:a16="http://schemas.microsoft.com/office/drawing/2014/main" id="{4A44B71B-C37B-73B1-B3B8-E1EE931C2CE1}"/>
                    </a:ext>
                  </a:extLst>
                </p14:cNvPr>
                <p14:cNvContentPartPr/>
                <p14:nvPr/>
              </p14:nvContentPartPr>
              <p14:xfrm>
                <a:off x="3366029" y="4191519"/>
                <a:ext cx="58320" cy="82080"/>
              </p14:xfrm>
            </p:contentPart>
          </mc:Choice>
          <mc:Fallback>
            <p:pic>
              <p:nvPicPr>
                <p:cNvPr id="219" name="Input penna 218">
                  <a:extLst>
                    <a:ext uri="{FF2B5EF4-FFF2-40B4-BE49-F238E27FC236}">
                      <a16:creationId xmlns:a16="http://schemas.microsoft.com/office/drawing/2014/main" id="{4A44B71B-C37B-73B1-B3B8-E1EE931C2CE1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3355589" y="4180719"/>
                  <a:ext cx="79560" cy="10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7">
              <p14:nvContentPartPr>
                <p14:cNvPr id="220" name="Input penna 219">
                  <a:extLst>
                    <a:ext uri="{FF2B5EF4-FFF2-40B4-BE49-F238E27FC236}">
                      <a16:creationId xmlns:a16="http://schemas.microsoft.com/office/drawing/2014/main" id="{94CC4001-AB26-1A8E-33C5-A70E01E95571}"/>
                    </a:ext>
                  </a:extLst>
                </p14:cNvPr>
                <p14:cNvContentPartPr/>
                <p14:nvPr/>
              </p14:nvContentPartPr>
              <p14:xfrm>
                <a:off x="3461429" y="4161999"/>
                <a:ext cx="26280" cy="153000"/>
              </p14:xfrm>
            </p:contentPart>
          </mc:Choice>
          <mc:Fallback>
            <p:pic>
              <p:nvPicPr>
                <p:cNvPr id="220" name="Input penna 219">
                  <a:extLst>
                    <a:ext uri="{FF2B5EF4-FFF2-40B4-BE49-F238E27FC236}">
                      <a16:creationId xmlns:a16="http://schemas.microsoft.com/office/drawing/2014/main" id="{94CC4001-AB26-1A8E-33C5-A70E01E95571}"/>
                    </a:ext>
                  </a:extLst>
                </p:cNvPr>
                <p:cNvPicPr/>
                <p:nvPr/>
              </p:nvPicPr>
              <p:blipFill>
                <a:blip r:embed="rId278"/>
                <a:stretch>
                  <a:fillRect/>
                </a:stretch>
              </p:blipFill>
              <p:spPr>
                <a:xfrm>
                  <a:off x="3450629" y="4151559"/>
                  <a:ext cx="4752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9">
              <p14:nvContentPartPr>
                <p14:cNvPr id="221" name="Input penna 220">
                  <a:extLst>
                    <a:ext uri="{FF2B5EF4-FFF2-40B4-BE49-F238E27FC236}">
                      <a16:creationId xmlns:a16="http://schemas.microsoft.com/office/drawing/2014/main" id="{F1FA024F-069D-1EF9-AB93-4E144BBC85C1}"/>
                    </a:ext>
                  </a:extLst>
                </p14:cNvPr>
                <p14:cNvContentPartPr/>
                <p14:nvPr/>
              </p14:nvContentPartPr>
              <p14:xfrm>
                <a:off x="3531989" y="4185039"/>
                <a:ext cx="43920" cy="128520"/>
              </p14:xfrm>
            </p:contentPart>
          </mc:Choice>
          <mc:Fallback>
            <p:pic>
              <p:nvPicPr>
                <p:cNvPr id="221" name="Input penna 220">
                  <a:extLst>
                    <a:ext uri="{FF2B5EF4-FFF2-40B4-BE49-F238E27FC236}">
                      <a16:creationId xmlns:a16="http://schemas.microsoft.com/office/drawing/2014/main" id="{F1FA024F-069D-1EF9-AB93-4E144BBC85C1}"/>
                    </a:ext>
                  </a:extLst>
                </p:cNvPr>
                <p:cNvPicPr/>
                <p:nvPr/>
              </p:nvPicPr>
              <p:blipFill>
                <a:blip r:embed="rId280"/>
                <a:stretch>
                  <a:fillRect/>
                </a:stretch>
              </p:blipFill>
              <p:spPr>
                <a:xfrm>
                  <a:off x="3521549" y="4174239"/>
                  <a:ext cx="6516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1">
              <p14:nvContentPartPr>
                <p14:cNvPr id="222" name="Input penna 221">
                  <a:extLst>
                    <a:ext uri="{FF2B5EF4-FFF2-40B4-BE49-F238E27FC236}">
                      <a16:creationId xmlns:a16="http://schemas.microsoft.com/office/drawing/2014/main" id="{886DCC7C-8636-9865-4E8B-DFC53A4BF1DE}"/>
                    </a:ext>
                  </a:extLst>
                </p14:cNvPr>
                <p14:cNvContentPartPr/>
                <p14:nvPr/>
              </p14:nvContentPartPr>
              <p14:xfrm>
                <a:off x="3629189" y="4188999"/>
                <a:ext cx="16920" cy="110880"/>
              </p14:xfrm>
            </p:contentPart>
          </mc:Choice>
          <mc:Fallback>
            <p:pic>
              <p:nvPicPr>
                <p:cNvPr id="222" name="Input penna 221">
                  <a:extLst>
                    <a:ext uri="{FF2B5EF4-FFF2-40B4-BE49-F238E27FC236}">
                      <a16:creationId xmlns:a16="http://schemas.microsoft.com/office/drawing/2014/main" id="{886DCC7C-8636-9865-4E8B-DFC53A4BF1DE}"/>
                    </a:ext>
                  </a:extLst>
                </p:cNvPr>
                <p:cNvPicPr/>
                <p:nvPr/>
              </p:nvPicPr>
              <p:blipFill>
                <a:blip r:embed="rId282"/>
                <a:stretch>
                  <a:fillRect/>
                </a:stretch>
              </p:blipFill>
              <p:spPr>
                <a:xfrm>
                  <a:off x="3618389" y="4178199"/>
                  <a:ext cx="3816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3">
              <p14:nvContentPartPr>
                <p14:cNvPr id="223" name="Input penna 222">
                  <a:extLst>
                    <a:ext uri="{FF2B5EF4-FFF2-40B4-BE49-F238E27FC236}">
                      <a16:creationId xmlns:a16="http://schemas.microsoft.com/office/drawing/2014/main" id="{C32410FF-5E91-FC28-69A4-8BCC78775CE8}"/>
                    </a:ext>
                  </a:extLst>
                </p14:cNvPr>
                <p14:cNvContentPartPr/>
                <p14:nvPr/>
              </p14:nvContentPartPr>
              <p14:xfrm>
                <a:off x="3627029" y="4267119"/>
                <a:ext cx="34920" cy="7920"/>
              </p14:xfrm>
            </p:contentPart>
          </mc:Choice>
          <mc:Fallback>
            <p:pic>
              <p:nvPicPr>
                <p:cNvPr id="223" name="Input penna 222">
                  <a:extLst>
                    <a:ext uri="{FF2B5EF4-FFF2-40B4-BE49-F238E27FC236}">
                      <a16:creationId xmlns:a16="http://schemas.microsoft.com/office/drawing/2014/main" id="{C32410FF-5E91-FC28-69A4-8BCC78775CE8}"/>
                    </a:ext>
                  </a:extLst>
                </p:cNvPr>
                <p:cNvPicPr/>
                <p:nvPr/>
              </p:nvPicPr>
              <p:blipFill>
                <a:blip r:embed="rId284"/>
                <a:stretch>
                  <a:fillRect/>
                </a:stretch>
              </p:blipFill>
              <p:spPr>
                <a:xfrm>
                  <a:off x="3616589" y="4256319"/>
                  <a:ext cx="56160" cy="2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5">
              <p14:nvContentPartPr>
                <p14:cNvPr id="224" name="Input penna 223">
                  <a:extLst>
                    <a:ext uri="{FF2B5EF4-FFF2-40B4-BE49-F238E27FC236}">
                      <a16:creationId xmlns:a16="http://schemas.microsoft.com/office/drawing/2014/main" id="{0BAEBE24-7805-BBA6-AA25-40061C2BB66F}"/>
                    </a:ext>
                  </a:extLst>
                </p14:cNvPr>
                <p14:cNvContentPartPr/>
                <p14:nvPr/>
              </p14:nvContentPartPr>
              <p14:xfrm>
                <a:off x="3552149" y="4325439"/>
                <a:ext cx="68400" cy="96480"/>
              </p14:xfrm>
            </p:contentPart>
          </mc:Choice>
          <mc:Fallback>
            <p:pic>
              <p:nvPicPr>
                <p:cNvPr id="224" name="Input penna 223">
                  <a:extLst>
                    <a:ext uri="{FF2B5EF4-FFF2-40B4-BE49-F238E27FC236}">
                      <a16:creationId xmlns:a16="http://schemas.microsoft.com/office/drawing/2014/main" id="{0BAEBE24-7805-BBA6-AA25-40061C2BB66F}"/>
                    </a:ext>
                  </a:extLst>
                </p:cNvPr>
                <p:cNvPicPr/>
                <p:nvPr/>
              </p:nvPicPr>
              <p:blipFill>
                <a:blip r:embed="rId286"/>
                <a:stretch>
                  <a:fillRect/>
                </a:stretch>
              </p:blipFill>
              <p:spPr>
                <a:xfrm>
                  <a:off x="3541349" y="4314639"/>
                  <a:ext cx="8964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7">
              <p14:nvContentPartPr>
                <p14:cNvPr id="225" name="Input penna 224">
                  <a:extLst>
                    <a:ext uri="{FF2B5EF4-FFF2-40B4-BE49-F238E27FC236}">
                      <a16:creationId xmlns:a16="http://schemas.microsoft.com/office/drawing/2014/main" id="{F9A0BE09-7098-FD38-0EF8-D6F9F03E1575}"/>
                    </a:ext>
                  </a:extLst>
                </p14:cNvPr>
                <p14:cNvContentPartPr/>
                <p14:nvPr/>
              </p14:nvContentPartPr>
              <p14:xfrm>
                <a:off x="3760949" y="4183599"/>
                <a:ext cx="39600" cy="128520"/>
              </p14:xfrm>
            </p:contentPart>
          </mc:Choice>
          <mc:Fallback>
            <p:pic>
              <p:nvPicPr>
                <p:cNvPr id="225" name="Input penna 224">
                  <a:extLst>
                    <a:ext uri="{FF2B5EF4-FFF2-40B4-BE49-F238E27FC236}">
                      <a16:creationId xmlns:a16="http://schemas.microsoft.com/office/drawing/2014/main" id="{F9A0BE09-7098-FD38-0EF8-D6F9F03E1575}"/>
                    </a:ext>
                  </a:extLst>
                </p:cNvPr>
                <p:cNvPicPr/>
                <p:nvPr/>
              </p:nvPicPr>
              <p:blipFill>
                <a:blip r:embed="rId288"/>
                <a:stretch>
                  <a:fillRect/>
                </a:stretch>
              </p:blipFill>
              <p:spPr>
                <a:xfrm>
                  <a:off x="3750509" y="4172799"/>
                  <a:ext cx="6084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9">
              <p14:nvContentPartPr>
                <p14:cNvPr id="226" name="Input penna 225">
                  <a:extLst>
                    <a:ext uri="{FF2B5EF4-FFF2-40B4-BE49-F238E27FC236}">
                      <a16:creationId xmlns:a16="http://schemas.microsoft.com/office/drawing/2014/main" id="{222D4588-7ABE-801C-4BD8-922451E16212}"/>
                    </a:ext>
                  </a:extLst>
                </p14:cNvPr>
                <p14:cNvContentPartPr/>
                <p14:nvPr/>
              </p14:nvContentPartPr>
              <p14:xfrm>
                <a:off x="3845909" y="4192959"/>
                <a:ext cx="19080" cy="100800"/>
              </p14:xfrm>
            </p:contentPart>
          </mc:Choice>
          <mc:Fallback>
            <p:pic>
              <p:nvPicPr>
                <p:cNvPr id="226" name="Input penna 225">
                  <a:extLst>
                    <a:ext uri="{FF2B5EF4-FFF2-40B4-BE49-F238E27FC236}">
                      <a16:creationId xmlns:a16="http://schemas.microsoft.com/office/drawing/2014/main" id="{222D4588-7ABE-801C-4BD8-922451E16212}"/>
                    </a:ext>
                  </a:extLst>
                </p:cNvPr>
                <p:cNvPicPr/>
                <p:nvPr/>
              </p:nvPicPr>
              <p:blipFill>
                <a:blip r:embed="rId290"/>
                <a:stretch>
                  <a:fillRect/>
                </a:stretch>
              </p:blipFill>
              <p:spPr>
                <a:xfrm>
                  <a:off x="3835469" y="4182159"/>
                  <a:ext cx="4032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1">
              <p14:nvContentPartPr>
                <p14:cNvPr id="227" name="Input penna 226">
                  <a:extLst>
                    <a:ext uri="{FF2B5EF4-FFF2-40B4-BE49-F238E27FC236}">
                      <a16:creationId xmlns:a16="http://schemas.microsoft.com/office/drawing/2014/main" id="{AE8776C4-753D-AE27-D2D1-6E7A0806692D}"/>
                    </a:ext>
                  </a:extLst>
                </p14:cNvPr>
                <p14:cNvContentPartPr/>
                <p14:nvPr/>
              </p14:nvContentPartPr>
              <p14:xfrm>
                <a:off x="3839789" y="4266399"/>
                <a:ext cx="54720" cy="14760"/>
              </p14:xfrm>
            </p:contentPart>
          </mc:Choice>
          <mc:Fallback>
            <p:pic>
              <p:nvPicPr>
                <p:cNvPr id="227" name="Input penna 226">
                  <a:extLst>
                    <a:ext uri="{FF2B5EF4-FFF2-40B4-BE49-F238E27FC236}">
                      <a16:creationId xmlns:a16="http://schemas.microsoft.com/office/drawing/2014/main" id="{AE8776C4-753D-AE27-D2D1-6E7A0806692D}"/>
                    </a:ext>
                  </a:extLst>
                </p:cNvPr>
                <p:cNvPicPr/>
                <p:nvPr/>
              </p:nvPicPr>
              <p:blipFill>
                <a:blip r:embed="rId292"/>
                <a:stretch>
                  <a:fillRect/>
                </a:stretch>
              </p:blipFill>
              <p:spPr>
                <a:xfrm>
                  <a:off x="3829349" y="4255959"/>
                  <a:ext cx="759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3">
              <p14:nvContentPartPr>
                <p14:cNvPr id="228" name="Input penna 227">
                  <a:extLst>
                    <a:ext uri="{FF2B5EF4-FFF2-40B4-BE49-F238E27FC236}">
                      <a16:creationId xmlns:a16="http://schemas.microsoft.com/office/drawing/2014/main" id="{6618705B-94D7-7717-C695-02E88D066E63}"/>
                    </a:ext>
                  </a:extLst>
                </p14:cNvPr>
                <p14:cNvContentPartPr/>
                <p14:nvPr/>
              </p14:nvContentPartPr>
              <p14:xfrm>
                <a:off x="3746189" y="4338039"/>
                <a:ext cx="68760" cy="17280"/>
              </p14:xfrm>
            </p:contentPart>
          </mc:Choice>
          <mc:Fallback>
            <p:pic>
              <p:nvPicPr>
                <p:cNvPr id="228" name="Input penna 227">
                  <a:extLst>
                    <a:ext uri="{FF2B5EF4-FFF2-40B4-BE49-F238E27FC236}">
                      <a16:creationId xmlns:a16="http://schemas.microsoft.com/office/drawing/2014/main" id="{6618705B-94D7-7717-C695-02E88D066E63}"/>
                    </a:ext>
                  </a:extLst>
                </p:cNvPr>
                <p:cNvPicPr/>
                <p:nvPr/>
              </p:nvPicPr>
              <p:blipFill>
                <a:blip r:embed="rId294"/>
                <a:stretch>
                  <a:fillRect/>
                </a:stretch>
              </p:blipFill>
              <p:spPr>
                <a:xfrm>
                  <a:off x="3735389" y="4327599"/>
                  <a:ext cx="9000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5">
              <p14:nvContentPartPr>
                <p14:cNvPr id="229" name="Input penna 228">
                  <a:extLst>
                    <a:ext uri="{FF2B5EF4-FFF2-40B4-BE49-F238E27FC236}">
                      <a16:creationId xmlns:a16="http://schemas.microsoft.com/office/drawing/2014/main" id="{21BA571A-C125-EB5E-1BB1-FFBD946E2433}"/>
                    </a:ext>
                  </a:extLst>
                </p14:cNvPr>
                <p14:cNvContentPartPr/>
                <p14:nvPr/>
              </p14:nvContentPartPr>
              <p14:xfrm>
                <a:off x="3778229" y="4330839"/>
                <a:ext cx="6480" cy="78840"/>
              </p14:xfrm>
            </p:contentPart>
          </mc:Choice>
          <mc:Fallback>
            <p:pic>
              <p:nvPicPr>
                <p:cNvPr id="229" name="Input penna 228">
                  <a:extLst>
                    <a:ext uri="{FF2B5EF4-FFF2-40B4-BE49-F238E27FC236}">
                      <a16:creationId xmlns:a16="http://schemas.microsoft.com/office/drawing/2014/main" id="{21BA571A-C125-EB5E-1BB1-FFBD946E2433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3767429" y="4320039"/>
                  <a:ext cx="2772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7">
              <p14:nvContentPartPr>
                <p14:cNvPr id="230" name="Input penna 229">
                  <a:extLst>
                    <a:ext uri="{FF2B5EF4-FFF2-40B4-BE49-F238E27FC236}">
                      <a16:creationId xmlns:a16="http://schemas.microsoft.com/office/drawing/2014/main" id="{E9319BF2-D6BF-2F01-EB65-55BE0F98F1F3}"/>
                    </a:ext>
                  </a:extLst>
                </p14:cNvPr>
                <p14:cNvContentPartPr/>
                <p14:nvPr/>
              </p14:nvContentPartPr>
              <p14:xfrm>
                <a:off x="3763829" y="4348119"/>
                <a:ext cx="102240" cy="33840"/>
              </p14:xfrm>
            </p:contentPart>
          </mc:Choice>
          <mc:Fallback>
            <p:pic>
              <p:nvPicPr>
                <p:cNvPr id="230" name="Input penna 229">
                  <a:extLst>
                    <a:ext uri="{FF2B5EF4-FFF2-40B4-BE49-F238E27FC236}">
                      <a16:creationId xmlns:a16="http://schemas.microsoft.com/office/drawing/2014/main" id="{E9319BF2-D6BF-2F01-EB65-55BE0F98F1F3}"/>
                    </a:ext>
                  </a:extLst>
                </p:cNvPr>
                <p:cNvPicPr/>
                <p:nvPr/>
              </p:nvPicPr>
              <p:blipFill>
                <a:blip r:embed="rId298"/>
                <a:stretch>
                  <a:fillRect/>
                </a:stretch>
              </p:blipFill>
              <p:spPr>
                <a:xfrm>
                  <a:off x="3753389" y="4337679"/>
                  <a:ext cx="12348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9">
              <p14:nvContentPartPr>
                <p14:cNvPr id="231" name="Input penna 230">
                  <a:extLst>
                    <a:ext uri="{FF2B5EF4-FFF2-40B4-BE49-F238E27FC236}">
                      <a16:creationId xmlns:a16="http://schemas.microsoft.com/office/drawing/2014/main" id="{B48E19B9-09BD-7B62-677E-078CF6BB56D5}"/>
                    </a:ext>
                  </a:extLst>
                </p14:cNvPr>
                <p14:cNvContentPartPr/>
                <p14:nvPr/>
              </p14:nvContentPartPr>
              <p14:xfrm>
                <a:off x="3921509" y="4236879"/>
                <a:ext cx="34920" cy="66600"/>
              </p14:xfrm>
            </p:contentPart>
          </mc:Choice>
          <mc:Fallback>
            <p:pic>
              <p:nvPicPr>
                <p:cNvPr id="231" name="Input penna 230">
                  <a:extLst>
                    <a:ext uri="{FF2B5EF4-FFF2-40B4-BE49-F238E27FC236}">
                      <a16:creationId xmlns:a16="http://schemas.microsoft.com/office/drawing/2014/main" id="{B48E19B9-09BD-7B62-677E-078CF6BB56D5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3911069" y="4226079"/>
                  <a:ext cx="56160" cy="8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1">
              <p14:nvContentPartPr>
                <p14:cNvPr id="232" name="Input penna 231">
                  <a:extLst>
                    <a:ext uri="{FF2B5EF4-FFF2-40B4-BE49-F238E27FC236}">
                      <a16:creationId xmlns:a16="http://schemas.microsoft.com/office/drawing/2014/main" id="{34BBF767-5504-55AF-6937-6080889FAB49}"/>
                    </a:ext>
                  </a:extLst>
                </p14:cNvPr>
                <p14:cNvContentPartPr/>
                <p14:nvPr/>
              </p14:nvContentPartPr>
              <p14:xfrm>
                <a:off x="3991709" y="4216719"/>
                <a:ext cx="22680" cy="86040"/>
              </p14:xfrm>
            </p:contentPart>
          </mc:Choice>
          <mc:Fallback>
            <p:pic>
              <p:nvPicPr>
                <p:cNvPr id="232" name="Input penna 231">
                  <a:extLst>
                    <a:ext uri="{FF2B5EF4-FFF2-40B4-BE49-F238E27FC236}">
                      <a16:creationId xmlns:a16="http://schemas.microsoft.com/office/drawing/2014/main" id="{34BBF767-5504-55AF-6937-6080889FAB49}"/>
                    </a:ext>
                  </a:extLst>
                </p:cNvPr>
                <p:cNvPicPr/>
                <p:nvPr/>
              </p:nvPicPr>
              <p:blipFill>
                <a:blip r:embed="rId302"/>
                <a:stretch>
                  <a:fillRect/>
                </a:stretch>
              </p:blipFill>
              <p:spPr>
                <a:xfrm>
                  <a:off x="3981269" y="4206279"/>
                  <a:ext cx="43920" cy="10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3">
              <p14:nvContentPartPr>
                <p14:cNvPr id="233" name="Input penna 232">
                  <a:extLst>
                    <a:ext uri="{FF2B5EF4-FFF2-40B4-BE49-F238E27FC236}">
                      <a16:creationId xmlns:a16="http://schemas.microsoft.com/office/drawing/2014/main" id="{5CEAF6F5-3662-2A00-1B7D-F284F549662A}"/>
                    </a:ext>
                  </a:extLst>
                </p14:cNvPr>
                <p14:cNvContentPartPr/>
                <p14:nvPr/>
              </p14:nvContentPartPr>
              <p14:xfrm>
                <a:off x="3745829" y="4406799"/>
                <a:ext cx="165600" cy="43200"/>
              </p14:xfrm>
            </p:contentPart>
          </mc:Choice>
          <mc:Fallback>
            <p:pic>
              <p:nvPicPr>
                <p:cNvPr id="233" name="Input penna 232">
                  <a:extLst>
                    <a:ext uri="{FF2B5EF4-FFF2-40B4-BE49-F238E27FC236}">
                      <a16:creationId xmlns:a16="http://schemas.microsoft.com/office/drawing/2014/main" id="{5CEAF6F5-3662-2A00-1B7D-F284F549662A}"/>
                    </a:ext>
                  </a:extLst>
                </p:cNvPr>
                <p:cNvPicPr/>
                <p:nvPr/>
              </p:nvPicPr>
              <p:blipFill>
                <a:blip r:embed="rId304"/>
                <a:stretch>
                  <a:fillRect/>
                </a:stretch>
              </p:blipFill>
              <p:spPr>
                <a:xfrm>
                  <a:off x="3735029" y="4396359"/>
                  <a:ext cx="186840" cy="64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6" name="Gruppo 245">
            <a:extLst>
              <a:ext uri="{FF2B5EF4-FFF2-40B4-BE49-F238E27FC236}">
                <a16:creationId xmlns:a16="http://schemas.microsoft.com/office/drawing/2014/main" id="{2B7DA201-004D-7609-6865-1E9DBD34FDE2}"/>
              </a:ext>
            </a:extLst>
          </p:cNvPr>
          <p:cNvGrpSpPr/>
          <p:nvPr/>
        </p:nvGrpSpPr>
        <p:grpSpPr>
          <a:xfrm>
            <a:off x="6641883" y="2022645"/>
            <a:ext cx="358560" cy="154080"/>
            <a:chOff x="6641883" y="2022645"/>
            <a:chExt cx="358560" cy="154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05">
              <p14:nvContentPartPr>
                <p14:cNvPr id="236" name="Input penna 235">
                  <a:extLst>
                    <a:ext uri="{FF2B5EF4-FFF2-40B4-BE49-F238E27FC236}">
                      <a16:creationId xmlns:a16="http://schemas.microsoft.com/office/drawing/2014/main" id="{1EFD911B-AC33-FA95-F3E6-9088C3ACAE7D}"/>
                    </a:ext>
                  </a:extLst>
                </p14:cNvPr>
                <p14:cNvContentPartPr/>
                <p14:nvPr/>
              </p14:nvContentPartPr>
              <p14:xfrm>
                <a:off x="6641883" y="2022645"/>
                <a:ext cx="100800" cy="154080"/>
              </p14:xfrm>
            </p:contentPart>
          </mc:Choice>
          <mc:Fallback>
            <p:pic>
              <p:nvPicPr>
                <p:cNvPr id="236" name="Input penna 235">
                  <a:extLst>
                    <a:ext uri="{FF2B5EF4-FFF2-40B4-BE49-F238E27FC236}">
                      <a16:creationId xmlns:a16="http://schemas.microsoft.com/office/drawing/2014/main" id="{1EFD911B-AC33-FA95-F3E6-9088C3ACAE7D}"/>
                    </a:ext>
                  </a:extLst>
                </p:cNvPr>
                <p:cNvPicPr/>
                <p:nvPr/>
              </p:nvPicPr>
              <p:blipFill>
                <a:blip r:embed="rId306"/>
                <a:stretch>
                  <a:fillRect/>
                </a:stretch>
              </p:blipFill>
              <p:spPr>
                <a:xfrm>
                  <a:off x="6631443" y="2011845"/>
                  <a:ext cx="122040" cy="17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7">
              <p14:nvContentPartPr>
                <p14:cNvPr id="237" name="Input penna 236">
                  <a:extLst>
                    <a:ext uri="{FF2B5EF4-FFF2-40B4-BE49-F238E27FC236}">
                      <a16:creationId xmlns:a16="http://schemas.microsoft.com/office/drawing/2014/main" id="{498D6ED0-5D20-0CEB-2042-16271845D45C}"/>
                    </a:ext>
                  </a:extLst>
                </p14:cNvPr>
                <p14:cNvContentPartPr/>
                <p14:nvPr/>
              </p14:nvContentPartPr>
              <p14:xfrm>
                <a:off x="6763203" y="2093205"/>
                <a:ext cx="34200" cy="52560"/>
              </p14:xfrm>
            </p:contentPart>
          </mc:Choice>
          <mc:Fallback>
            <p:pic>
              <p:nvPicPr>
                <p:cNvPr id="237" name="Input penna 236">
                  <a:extLst>
                    <a:ext uri="{FF2B5EF4-FFF2-40B4-BE49-F238E27FC236}">
                      <a16:creationId xmlns:a16="http://schemas.microsoft.com/office/drawing/2014/main" id="{498D6ED0-5D20-0CEB-2042-16271845D45C}"/>
                    </a:ext>
                  </a:extLst>
                </p:cNvPr>
                <p:cNvPicPr/>
                <p:nvPr/>
              </p:nvPicPr>
              <p:blipFill>
                <a:blip r:embed="rId308"/>
                <a:stretch>
                  <a:fillRect/>
                </a:stretch>
              </p:blipFill>
              <p:spPr>
                <a:xfrm>
                  <a:off x="6752403" y="2082405"/>
                  <a:ext cx="55440" cy="7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9">
              <p14:nvContentPartPr>
                <p14:cNvPr id="238" name="Input penna 237">
                  <a:extLst>
                    <a:ext uri="{FF2B5EF4-FFF2-40B4-BE49-F238E27FC236}">
                      <a16:creationId xmlns:a16="http://schemas.microsoft.com/office/drawing/2014/main" id="{3CA50B8D-7706-55EF-4171-DB0D1D4B4BBF}"/>
                    </a:ext>
                  </a:extLst>
                </p14:cNvPr>
                <p14:cNvContentPartPr/>
                <p14:nvPr/>
              </p14:nvContentPartPr>
              <p14:xfrm>
                <a:off x="6850323" y="2068725"/>
                <a:ext cx="96840" cy="73440"/>
              </p14:xfrm>
            </p:contentPart>
          </mc:Choice>
          <mc:Fallback>
            <p:pic>
              <p:nvPicPr>
                <p:cNvPr id="238" name="Input penna 237">
                  <a:extLst>
                    <a:ext uri="{FF2B5EF4-FFF2-40B4-BE49-F238E27FC236}">
                      <a16:creationId xmlns:a16="http://schemas.microsoft.com/office/drawing/2014/main" id="{3CA50B8D-7706-55EF-4171-DB0D1D4B4BBF}"/>
                    </a:ext>
                  </a:extLst>
                </p:cNvPr>
                <p:cNvPicPr/>
                <p:nvPr/>
              </p:nvPicPr>
              <p:blipFill>
                <a:blip r:embed="rId310"/>
                <a:stretch>
                  <a:fillRect/>
                </a:stretch>
              </p:blipFill>
              <p:spPr>
                <a:xfrm>
                  <a:off x="6839883" y="2058285"/>
                  <a:ext cx="118080" cy="9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1">
              <p14:nvContentPartPr>
                <p14:cNvPr id="239" name="Input penna 238">
                  <a:extLst>
                    <a:ext uri="{FF2B5EF4-FFF2-40B4-BE49-F238E27FC236}">
                      <a16:creationId xmlns:a16="http://schemas.microsoft.com/office/drawing/2014/main" id="{FE042106-8078-5B1B-BB1D-604396E4FE77}"/>
                    </a:ext>
                  </a:extLst>
                </p14:cNvPr>
                <p14:cNvContentPartPr/>
                <p14:nvPr/>
              </p14:nvContentPartPr>
              <p14:xfrm>
                <a:off x="6954723" y="2077725"/>
                <a:ext cx="45720" cy="82800"/>
              </p14:xfrm>
            </p:contentPart>
          </mc:Choice>
          <mc:Fallback>
            <p:pic>
              <p:nvPicPr>
                <p:cNvPr id="239" name="Input penna 238">
                  <a:extLst>
                    <a:ext uri="{FF2B5EF4-FFF2-40B4-BE49-F238E27FC236}">
                      <a16:creationId xmlns:a16="http://schemas.microsoft.com/office/drawing/2014/main" id="{FE042106-8078-5B1B-BB1D-604396E4FE77}"/>
                    </a:ext>
                  </a:extLst>
                </p:cNvPr>
                <p:cNvPicPr/>
                <p:nvPr/>
              </p:nvPicPr>
              <p:blipFill>
                <a:blip r:embed="rId312"/>
                <a:stretch>
                  <a:fillRect/>
                </a:stretch>
              </p:blipFill>
              <p:spPr>
                <a:xfrm>
                  <a:off x="6943923" y="2066925"/>
                  <a:ext cx="66960" cy="104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4" name="Gruppo 243">
            <a:extLst>
              <a:ext uri="{FF2B5EF4-FFF2-40B4-BE49-F238E27FC236}">
                <a16:creationId xmlns:a16="http://schemas.microsoft.com/office/drawing/2014/main" id="{BFF86FC2-8258-BD0B-1637-45E718D93411}"/>
              </a:ext>
            </a:extLst>
          </p:cNvPr>
          <p:cNvGrpSpPr/>
          <p:nvPr/>
        </p:nvGrpSpPr>
        <p:grpSpPr>
          <a:xfrm>
            <a:off x="7313643" y="2046405"/>
            <a:ext cx="258840" cy="99360"/>
            <a:chOff x="7313643" y="2046405"/>
            <a:chExt cx="258840" cy="99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13">
              <p14:nvContentPartPr>
                <p14:cNvPr id="240" name="Input penna 239">
                  <a:extLst>
                    <a:ext uri="{FF2B5EF4-FFF2-40B4-BE49-F238E27FC236}">
                      <a16:creationId xmlns:a16="http://schemas.microsoft.com/office/drawing/2014/main" id="{145E8269-6B28-67B3-0C97-9FA43DE70C0A}"/>
                    </a:ext>
                  </a:extLst>
                </p14:cNvPr>
                <p14:cNvContentPartPr/>
                <p14:nvPr/>
              </p14:nvContentPartPr>
              <p14:xfrm>
                <a:off x="7313643" y="2046405"/>
                <a:ext cx="72000" cy="96480"/>
              </p14:xfrm>
            </p:contentPart>
          </mc:Choice>
          <mc:Fallback>
            <p:pic>
              <p:nvPicPr>
                <p:cNvPr id="240" name="Input penna 239">
                  <a:extLst>
                    <a:ext uri="{FF2B5EF4-FFF2-40B4-BE49-F238E27FC236}">
                      <a16:creationId xmlns:a16="http://schemas.microsoft.com/office/drawing/2014/main" id="{145E8269-6B28-67B3-0C97-9FA43DE70C0A}"/>
                    </a:ext>
                  </a:extLst>
                </p:cNvPr>
                <p:cNvPicPr/>
                <p:nvPr/>
              </p:nvPicPr>
              <p:blipFill>
                <a:blip r:embed="rId314"/>
                <a:stretch>
                  <a:fillRect/>
                </a:stretch>
              </p:blipFill>
              <p:spPr>
                <a:xfrm>
                  <a:off x="7302843" y="2035605"/>
                  <a:ext cx="9324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5">
              <p14:nvContentPartPr>
                <p14:cNvPr id="241" name="Input penna 240">
                  <a:extLst>
                    <a:ext uri="{FF2B5EF4-FFF2-40B4-BE49-F238E27FC236}">
                      <a16:creationId xmlns:a16="http://schemas.microsoft.com/office/drawing/2014/main" id="{424E6DCC-3D8D-1BFA-CF40-B99F3EFB4DA6}"/>
                    </a:ext>
                  </a:extLst>
                </p14:cNvPr>
                <p14:cNvContentPartPr/>
                <p14:nvPr/>
              </p14:nvContentPartPr>
              <p14:xfrm>
                <a:off x="7392123" y="2059365"/>
                <a:ext cx="78840" cy="60120"/>
              </p14:xfrm>
            </p:contentPart>
          </mc:Choice>
          <mc:Fallback>
            <p:pic>
              <p:nvPicPr>
                <p:cNvPr id="241" name="Input penna 240">
                  <a:extLst>
                    <a:ext uri="{FF2B5EF4-FFF2-40B4-BE49-F238E27FC236}">
                      <a16:creationId xmlns:a16="http://schemas.microsoft.com/office/drawing/2014/main" id="{424E6DCC-3D8D-1BFA-CF40-B99F3EFB4DA6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7381323" y="2048565"/>
                  <a:ext cx="100080" cy="8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7">
              <p14:nvContentPartPr>
                <p14:cNvPr id="242" name="Input penna 241">
                  <a:extLst>
                    <a:ext uri="{FF2B5EF4-FFF2-40B4-BE49-F238E27FC236}">
                      <a16:creationId xmlns:a16="http://schemas.microsoft.com/office/drawing/2014/main" id="{60C217CD-DB08-D138-CA32-97228465F86D}"/>
                    </a:ext>
                  </a:extLst>
                </p14:cNvPr>
                <p14:cNvContentPartPr/>
                <p14:nvPr/>
              </p14:nvContentPartPr>
              <p14:xfrm>
                <a:off x="7506603" y="2072325"/>
                <a:ext cx="65880" cy="73440"/>
              </p14:xfrm>
            </p:contentPart>
          </mc:Choice>
          <mc:Fallback>
            <p:pic>
              <p:nvPicPr>
                <p:cNvPr id="242" name="Input penna 241">
                  <a:extLst>
                    <a:ext uri="{FF2B5EF4-FFF2-40B4-BE49-F238E27FC236}">
                      <a16:creationId xmlns:a16="http://schemas.microsoft.com/office/drawing/2014/main" id="{60C217CD-DB08-D138-CA32-97228465F86D}"/>
                    </a:ext>
                  </a:extLst>
                </p:cNvPr>
                <p:cNvPicPr/>
                <p:nvPr/>
              </p:nvPicPr>
              <p:blipFill>
                <a:blip r:embed="rId318"/>
                <a:stretch>
                  <a:fillRect/>
                </a:stretch>
              </p:blipFill>
              <p:spPr>
                <a:xfrm>
                  <a:off x="7496163" y="2061525"/>
                  <a:ext cx="87120" cy="946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716093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222C49-6B5C-D5C7-1F73-119CAAAF1D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8C176EB-E151-2CE2-8388-06B930DE1FDD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E2D385-D640-3F12-D3CE-957FEED92520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CBE388-07A1-5094-AF19-F5CFDA033F2A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EBA12ECC-0036-6752-5984-226A3DD332E7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D3867FEB-13E5-3B8A-B546-F8287B44E9A9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4B93FEBE-2D8A-ED5A-7742-F2916272D15D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1D5C1AEC-88B6-DDFD-5892-C85360C8A4DB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8E45C59A-1FE7-5CB0-123B-30783E7E0C8F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23085D9C-8A5E-5245-D826-BAED3F9367CA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7FFA2D55-0667-EFBA-12AE-951B8EA28630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29FC1CB2-821A-236E-DCFE-34B344F841FE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7606BA2F-F111-6058-7F2E-361286534C7F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6073CC75-12CC-6C45-BC99-7B471974213D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9FBF3791-3E57-1479-8907-7F4D444C388E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31F59B04-BC06-EC33-523A-D7AD93E7F5B1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00CB50E3-D644-F813-C1F3-0F3BBF48921C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F4CE9265-0B78-F1B3-FA96-6C6B108F5757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177DF26C-6E34-8EFD-3C89-AF3E25E9A2C4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13FBB29C-38F5-190F-543A-9EDFFDCCB028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2519F1ED-E8BB-4D2B-0C29-F25E5B6894C1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E239BD32-E630-138A-5233-CE539540798A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84AB0364-D379-465A-E8F0-2DC021269ADE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EE452E8C-A0BE-CB20-04B0-C5EEFF688E85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7F664ED7-BFD2-1C35-03B3-DFC0137C40F3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003733FE-0FFF-A20A-B315-9CFEECE6D62E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5606918B-13F8-DAE4-64FC-30E067E6C8D0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92AFE294-3020-BAA5-BE7C-2302F8550229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B4B91AFE-FD6E-0785-7D04-267DE63D2D06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C67EC53F-AC73-2ED4-0F15-0525522EB43D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108449A0-7CE7-0CAA-734D-9B25E9F3C9A1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0617DAB0-0A82-9E64-A4A2-3EC8A58273C6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1CCDD6C0-F17B-605B-FC96-78389D93CC3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508F812F-C4AF-6877-DDC7-0C7F6D66F3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7E19B14B-B5D7-1303-0538-29012D0CF7F9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4DD9DE6-0134-000F-A9A6-54BAB8FE39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17B74BFA-5942-5DE2-BE35-9BDC191E52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199E7523-BE64-C376-4BD5-F2174AD46E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1050" y="2425700"/>
            <a:ext cx="5549900" cy="200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990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5CBB6A-C6EB-16F2-1F01-3ECDC5114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5E1B04C-7809-802E-0670-79BE812B0958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571762-19F1-3C90-AECB-D308D3AB3DE3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962E88-099B-8402-E5D0-FA39BC66F18B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E37A6CFA-A262-FF86-BC7F-5433198798F0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B34A28A7-6F11-9F0C-C674-5C01D171739E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88D68394-76A0-E1FB-57F1-2CCB19A298EC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3E0F25C4-D992-4F63-7605-F2948ECAE594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6D52EA0C-F2E0-A1CE-4526-82AF38430D48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AC49DBBB-C3A9-5528-D1F2-5A3B9812D8EE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7D9051B5-A8D9-A19A-212F-4C71C332C54F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3CC46847-C55E-CBBC-562B-5BF9225DEEBF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44586917-B490-185D-3DFA-2134913E72EB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AADA0F4D-7DAE-E06F-AAAF-7A187FE7724E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52F3AE92-15B2-45D7-9D11-DD320172F53B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9C472565-1D3E-0054-9459-A0F9C98CE8E6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EDF737DB-BA0C-1B70-EBDB-05C59164FC0F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07648D08-FEED-C7B9-93BC-B23B1921B614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BA6B1677-2EB1-CB80-E88B-5DC1FFCC1426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7CB3504C-5198-0BFF-F5FD-9233FA763C87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441CE762-67BA-9A27-71FC-CF3732DABF47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D77B7CF1-AE92-46A8-6CC3-DE950EE149BD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044CDFDC-B495-E153-B371-C6F071886B91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619D13DA-F6B7-5571-C2C6-62314C2BB50D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C010E5A1-81D3-08E8-3657-7A03CA5120A8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ACDA8415-355B-AE58-7897-1D06B1E27C60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8B6054E4-3B7E-D626-586F-FF87B8473BDC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D99700FC-46CB-EC42-DEC8-E059B6DEB50A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998911FB-026A-B8F2-7EA9-AC905B7A5057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CE362F92-84DC-335F-5F93-67DD19B3B874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4547A84D-7BE6-D693-6E68-52E17EEF21BF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4963DC6D-6629-FFA9-9639-8A653FD187EE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7209F0A5-2A40-EC29-3087-FF5E5F9D8B4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B760DC9E-CB14-38CD-964A-3028A9D60E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2D812E14-7F19-7C82-B30D-9602B7C89F62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7D5B033-98F3-70C2-1D40-11F5E6C6A2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C8F1709B-A39B-E90D-201A-CFC93767AE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 descr="Immagine che contiene testo, schermata, Carattere, algebra&#10;&#10;Descrizione generata automaticamente">
            <a:extLst>
              <a:ext uri="{FF2B5EF4-FFF2-40B4-BE49-F238E27FC236}">
                <a16:creationId xmlns:a16="http://schemas.microsoft.com/office/drawing/2014/main" id="{77B9670C-1D4D-9256-E9BD-F3004F1C50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100" y="1493354"/>
            <a:ext cx="10797359" cy="3704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372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0F9A6B-5946-BD53-BCC6-028F495B30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36D720-21A3-A5F2-F5B5-E8F6D6EB728B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5F4210-E7B3-A9B1-0DDD-3C2E12A2BB5D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3465AC6-D0AB-2CF2-E4D4-CF798E300FDA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6B10D778-D7E0-22FB-F62C-A86ACE8BB911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DDB03ACB-477A-6D05-D75E-0F90D03DB35F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A86BC159-671F-D4E6-B995-52D5A306B0F0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06C94172-FC84-D312-7548-BC39B4428B72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E07B71A0-391C-9D23-CF5C-2888542F02A6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28D246A0-52E6-8D6B-6C45-966F3E232608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97D7C8C0-3CB9-1DC8-B4EA-5743A2AA6A73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487D3AE0-D83C-901C-3BD7-CF514371A359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21F6BB75-87CE-BAE4-FAD5-75575E95604B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66D328B6-C8D7-04AD-F43A-0F7B9014D9A0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F2719647-0015-0D14-5F8A-3B79D6755CDF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F7254948-5B8E-09EE-512E-F2B2E6A6FF32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9CF0A1CD-6119-ECC8-C14C-F79EFDE7F921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404EAEBF-E57F-3BB7-D16E-1AE099C2C351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1AB478A9-BBE8-47D2-1F80-A645573C043F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ED69D4B3-0D59-DAC3-FCDA-8B9542B5488C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1204933D-9052-D6FB-FFFE-9CD59868752E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CFA52F8C-87EA-094F-D2E0-F95AC2117EFA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236F5C82-4997-FC72-0F6E-545D25F9714D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8605A3D9-8167-8E4C-85F5-3CF0FA845690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FCD5CB60-C4D4-86ED-F68B-079A2F4B8A7D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AC5D65E2-7384-DAC4-69C7-A9562AA79B22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AFC71017-EB33-D669-9EE6-AF90CD61A65C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7F34818A-9958-9ADB-755D-13280E05B03F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B4B1E19A-B5B5-11BB-6203-73C569EC0331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060FD5D1-5CBB-CB46-1F12-B00E837E3EDC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7B3B31CC-5A87-E0FE-06EA-1B62C9670FEC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62EFB1A2-4A97-CCBB-5343-0BCE6CB519C9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A783E4F6-0BD8-28C1-6B8A-5D74A74C8F8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4BE7D43A-605C-12AD-8213-96C2031E66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ADAC47E4-BDB8-82D1-91E5-EA938A7700F1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8263F57-005A-5AA3-2926-887A992167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AE338CC0-C356-33FE-823F-1CDA216508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67" name="Immagine 66">
            <a:extLst>
              <a:ext uri="{FF2B5EF4-FFF2-40B4-BE49-F238E27FC236}">
                <a16:creationId xmlns:a16="http://schemas.microsoft.com/office/drawing/2014/main" id="{DF7F8A31-57E3-82CF-DDAA-66DD73D8E7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074" y="2157189"/>
            <a:ext cx="5005691" cy="2312571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2A108594-F0AF-5E32-661B-FCBA3C182487}"/>
                  </a:ext>
                </a:extLst>
              </p14:cNvPr>
              <p14:cNvContentPartPr/>
              <p14:nvPr/>
            </p14:nvContentPartPr>
            <p14:xfrm>
              <a:off x="4945568" y="4451027"/>
              <a:ext cx="2334240" cy="111240"/>
            </p14:xfrm>
          </p:contentPart>
        </mc:Choice>
        <mc:Fallback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2A108594-F0AF-5E32-661B-FCBA3C18248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935128" y="4440587"/>
                <a:ext cx="2355480" cy="132480"/>
              </a:xfrm>
              <a:prstGeom prst="rect">
                <a:avLst/>
              </a:prstGeom>
            </p:spPr>
          </p:pic>
        </mc:Fallback>
      </mc:AlternateContent>
      <p:grpSp>
        <p:nvGrpSpPr>
          <p:cNvPr id="32" name="Gruppo 31">
            <a:extLst>
              <a:ext uri="{FF2B5EF4-FFF2-40B4-BE49-F238E27FC236}">
                <a16:creationId xmlns:a16="http://schemas.microsoft.com/office/drawing/2014/main" id="{4CFAD852-8B52-9F77-F370-BFC10823A835}"/>
              </a:ext>
            </a:extLst>
          </p:cNvPr>
          <p:cNvGrpSpPr/>
          <p:nvPr/>
        </p:nvGrpSpPr>
        <p:grpSpPr>
          <a:xfrm>
            <a:off x="4008488" y="3930467"/>
            <a:ext cx="808200" cy="277200"/>
            <a:chOff x="4008488" y="3930467"/>
            <a:chExt cx="808200" cy="277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9" name="Input penna 8">
                  <a:extLst>
                    <a:ext uri="{FF2B5EF4-FFF2-40B4-BE49-F238E27FC236}">
                      <a16:creationId xmlns:a16="http://schemas.microsoft.com/office/drawing/2014/main" id="{DADFA697-CDA1-97BF-0ACA-58CCE88096EA}"/>
                    </a:ext>
                  </a:extLst>
                </p14:cNvPr>
                <p14:cNvContentPartPr/>
                <p14:nvPr/>
              </p14:nvContentPartPr>
              <p14:xfrm>
                <a:off x="4008488" y="4004627"/>
                <a:ext cx="30600" cy="203040"/>
              </p14:xfrm>
            </p:contentPart>
          </mc:Choice>
          <mc:Fallback>
            <p:pic>
              <p:nvPicPr>
                <p:cNvPr id="9" name="Input penna 8">
                  <a:extLst>
                    <a:ext uri="{FF2B5EF4-FFF2-40B4-BE49-F238E27FC236}">
                      <a16:creationId xmlns:a16="http://schemas.microsoft.com/office/drawing/2014/main" id="{DADFA697-CDA1-97BF-0ACA-58CCE88096EA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998048" y="3994187"/>
                  <a:ext cx="51840" cy="22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98764A43-E3E4-9B02-16B3-B23FC13D01F8}"/>
                    </a:ext>
                  </a:extLst>
                </p14:cNvPr>
                <p14:cNvContentPartPr/>
                <p14:nvPr/>
              </p14:nvContentPartPr>
              <p14:xfrm>
                <a:off x="4033688" y="3951707"/>
                <a:ext cx="142200" cy="25416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98764A43-E3E4-9B02-16B3-B23FC13D01F8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022888" y="3941267"/>
                  <a:ext cx="163440" cy="27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5A85E1F8-3BAF-0342-2588-AD4D1C245CE1}"/>
                    </a:ext>
                  </a:extLst>
                </p14:cNvPr>
                <p14:cNvContentPartPr/>
                <p14:nvPr/>
              </p14:nvContentPartPr>
              <p14:xfrm>
                <a:off x="4293248" y="3930467"/>
                <a:ext cx="132120" cy="24804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5A85E1F8-3BAF-0342-2588-AD4D1C245CE1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4282808" y="3920027"/>
                  <a:ext cx="153360" cy="26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BED2CB51-9C45-2294-4BD4-3B1AF2EBCD01}"/>
                    </a:ext>
                  </a:extLst>
                </p14:cNvPr>
                <p14:cNvContentPartPr/>
                <p14:nvPr/>
              </p14:nvContentPartPr>
              <p14:xfrm>
                <a:off x="4340408" y="4047107"/>
                <a:ext cx="208080" cy="2700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BED2CB51-9C45-2294-4BD4-3B1AF2EBCD01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4329608" y="4036667"/>
                  <a:ext cx="22932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70ACBFFD-B259-E118-B3B3-5A3A3266A0EA}"/>
                    </a:ext>
                  </a:extLst>
                </p14:cNvPr>
                <p14:cNvContentPartPr/>
                <p14:nvPr/>
              </p14:nvContentPartPr>
              <p14:xfrm>
                <a:off x="4642088" y="4067267"/>
                <a:ext cx="79200" cy="2304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70ACBFFD-B259-E118-B3B3-5A3A3266A0EA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4631288" y="4056827"/>
                  <a:ext cx="10044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44F47F1A-2EBF-C25B-22B7-61261B19AC29}"/>
                    </a:ext>
                  </a:extLst>
                </p14:cNvPr>
                <p14:cNvContentPartPr/>
                <p14:nvPr/>
              </p14:nvContentPartPr>
              <p14:xfrm>
                <a:off x="4653968" y="4169867"/>
                <a:ext cx="162720" cy="3420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44F47F1A-2EBF-C25B-22B7-61261B19AC29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4643528" y="4159427"/>
                  <a:ext cx="183960" cy="55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1" name="Gruppo 40">
            <a:extLst>
              <a:ext uri="{FF2B5EF4-FFF2-40B4-BE49-F238E27FC236}">
                <a16:creationId xmlns:a16="http://schemas.microsoft.com/office/drawing/2014/main" id="{A8CFA192-391C-B65E-5A22-B667CCCD69B5}"/>
              </a:ext>
            </a:extLst>
          </p:cNvPr>
          <p:cNvGrpSpPr/>
          <p:nvPr/>
        </p:nvGrpSpPr>
        <p:grpSpPr>
          <a:xfrm>
            <a:off x="3595958" y="4326056"/>
            <a:ext cx="834840" cy="377280"/>
            <a:chOff x="3595958" y="4326056"/>
            <a:chExt cx="834840" cy="377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035740DE-D343-BC23-F9B1-20184F821F8D}"/>
                    </a:ext>
                  </a:extLst>
                </p14:cNvPr>
                <p14:cNvContentPartPr/>
                <p14:nvPr/>
              </p14:nvContentPartPr>
              <p14:xfrm>
                <a:off x="3595958" y="4345856"/>
                <a:ext cx="212400" cy="35748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035740DE-D343-BC23-F9B1-20184F821F8D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3585158" y="4335056"/>
                  <a:ext cx="233640" cy="37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2A4A21E5-69E1-D5B5-00B1-623FFF3322EE}"/>
                    </a:ext>
                  </a:extLst>
                </p14:cNvPr>
                <p14:cNvContentPartPr/>
                <p14:nvPr/>
              </p14:nvContentPartPr>
              <p14:xfrm>
                <a:off x="3838598" y="4471136"/>
                <a:ext cx="113760" cy="218160"/>
              </p14:xfrm>
            </p:contentPart>
          </mc:Choice>
          <mc:Fallback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2A4A21E5-69E1-D5B5-00B1-623FFF3322EE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3827798" y="4460336"/>
                  <a:ext cx="135000" cy="23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630DBB28-B44D-2730-3FC2-C5CFA69997BD}"/>
                    </a:ext>
                  </a:extLst>
                </p14:cNvPr>
                <p14:cNvContentPartPr/>
                <p14:nvPr/>
              </p14:nvContentPartPr>
              <p14:xfrm>
                <a:off x="3980438" y="4460696"/>
                <a:ext cx="72000" cy="78840"/>
              </p14:xfrm>
            </p:contentPart>
          </mc:Choice>
          <mc:Fallback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630DBB28-B44D-2730-3FC2-C5CFA69997BD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3969638" y="4449896"/>
                  <a:ext cx="9324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45D55FFE-8E41-13B4-2AF2-4B675A96C9F3}"/>
                    </a:ext>
                  </a:extLst>
                </p14:cNvPr>
                <p14:cNvContentPartPr/>
                <p14:nvPr/>
              </p14:nvContentPartPr>
              <p14:xfrm>
                <a:off x="4092038" y="4479416"/>
                <a:ext cx="69840" cy="11844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45D55FFE-8E41-13B4-2AF2-4B675A96C9F3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4081238" y="4468976"/>
                  <a:ext cx="9108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39DF8BC7-BD63-E880-4518-9F72FC040AB0}"/>
                    </a:ext>
                  </a:extLst>
                </p14:cNvPr>
                <p14:cNvContentPartPr/>
                <p14:nvPr/>
              </p14:nvContentPartPr>
              <p14:xfrm>
                <a:off x="4181678" y="4488056"/>
                <a:ext cx="70560" cy="8892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39DF8BC7-BD63-E880-4518-9F72FC040AB0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4170878" y="4477616"/>
                  <a:ext cx="9180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F689FD42-0B6E-1107-D140-5E02BAA5BF52}"/>
                    </a:ext>
                  </a:extLst>
                </p14:cNvPr>
                <p14:cNvContentPartPr/>
                <p14:nvPr/>
              </p14:nvContentPartPr>
              <p14:xfrm>
                <a:off x="4266278" y="4430096"/>
                <a:ext cx="34200" cy="18720"/>
              </p14:xfrm>
            </p:contentPart>
          </mc:Choice>
          <mc:Fallback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F689FD42-0B6E-1107-D140-5E02BAA5BF52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4255838" y="4419296"/>
                  <a:ext cx="5544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F1456504-02DA-2C20-CBF3-21D52B76999A}"/>
                    </a:ext>
                  </a:extLst>
                </p14:cNvPr>
                <p14:cNvContentPartPr/>
                <p14:nvPr/>
              </p14:nvContentPartPr>
              <p14:xfrm>
                <a:off x="4360958" y="4326056"/>
                <a:ext cx="69840" cy="248400"/>
              </p14:xfrm>
            </p:contentPart>
          </mc:Choice>
          <mc:Fallback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F1456504-02DA-2C20-CBF3-21D52B76999A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4350518" y="4315616"/>
                  <a:ext cx="91080" cy="2696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336279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7CB937-B296-8013-B1F8-435E95F89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43EFD00-BF1C-7318-D30F-996563281494}"/>
              </a:ext>
            </a:extLst>
          </p:cNvPr>
          <p:cNvSpPr txBox="1"/>
          <p:nvPr/>
        </p:nvSpPr>
        <p:spPr>
          <a:xfrm>
            <a:off x="1524000" y="2857500"/>
            <a:ext cx="780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+mj-ea"/>
                <a:ea typeface="+mj-ea"/>
              </a:rPr>
              <a:t>목차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27AA4F-70FA-2359-DC31-43ED953F7B43}"/>
              </a:ext>
            </a:extLst>
          </p:cNvPr>
          <p:cNvSpPr txBox="1"/>
          <p:nvPr/>
        </p:nvSpPr>
        <p:spPr>
          <a:xfrm>
            <a:off x="415333" y="385302"/>
            <a:ext cx="362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Come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nasce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il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coreano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?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7E69BB6-F523-16E2-9C5C-CE07659ECF9B}"/>
              </a:ext>
            </a:extLst>
          </p:cNvPr>
          <p:cNvSpPr txBox="1"/>
          <p:nvPr/>
        </p:nvSpPr>
        <p:spPr>
          <a:xfrm>
            <a:off x="279513" y="1145667"/>
            <a:ext cx="1139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93169B31-A29B-E0B4-4082-E742568DCC08}"/>
              </a:ext>
            </a:extLst>
          </p:cNvPr>
          <p:cNvGrpSpPr/>
          <p:nvPr/>
        </p:nvGrpSpPr>
        <p:grpSpPr>
          <a:xfrm>
            <a:off x="-15682" y="-12417"/>
            <a:ext cx="12192000" cy="116974"/>
            <a:chOff x="0" y="-13"/>
            <a:chExt cx="12659209" cy="161939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AC727CCF-E090-BC01-1E39-97CC742A0BC9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DCFDE1A0-D49C-DB01-327D-513AEAE41E25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EA369CC3-8146-74D6-93DE-A6C2174E7AD4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511A2C55-CD29-303B-B4DB-C1BB96EAC93B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87189225-92C7-E6FD-2016-CBDFBC91A493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D4E34242-2454-3360-4FED-7ABC29695ED8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18423C34-3B4F-2189-FBB6-517C4C99FF3C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44559CDA-EB2B-F965-3E21-C3D41F73CFF2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DA8E13AB-FCAE-BB8E-66FA-F9D2EBF991CC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885F4B85-4FCD-DE04-2852-07C81EAA2748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1D226DD5-EF38-0B73-DB3E-31CA1BBFC318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C52AEDC8-7ED8-BE1B-9C8F-C4862AA58824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53A0025F-6289-7109-3D12-D29C08894D79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62C3B81B-6109-9A90-9EE2-235DC377A355}"/>
              </a:ext>
            </a:extLst>
          </p:cNvPr>
          <p:cNvGrpSpPr/>
          <p:nvPr/>
        </p:nvGrpSpPr>
        <p:grpSpPr>
          <a:xfrm>
            <a:off x="-2982" y="6750455"/>
            <a:ext cx="12192000" cy="116974"/>
            <a:chOff x="0" y="-13"/>
            <a:chExt cx="12659209" cy="161939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A03CFA33-A80C-3BE8-614A-6C869EACC3B3}"/>
                </a:ext>
              </a:extLst>
            </p:cNvPr>
            <p:cNvSpPr/>
            <p:nvPr/>
          </p:nvSpPr>
          <p:spPr>
            <a:xfrm>
              <a:off x="0" y="-1"/>
              <a:ext cx="1000609" cy="1619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4CE887F4-71AF-E3BA-CFCF-ED0D872408EB}"/>
                </a:ext>
              </a:extLst>
            </p:cNvPr>
            <p:cNvSpPr/>
            <p:nvPr/>
          </p:nvSpPr>
          <p:spPr>
            <a:xfrm>
              <a:off x="971550" y="-2"/>
              <a:ext cx="1000609" cy="1619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A161156C-4548-3370-193D-C3E794114D11}"/>
                </a:ext>
              </a:extLst>
            </p:cNvPr>
            <p:cNvSpPr/>
            <p:nvPr/>
          </p:nvSpPr>
          <p:spPr>
            <a:xfrm>
              <a:off x="1943100" y="-3"/>
              <a:ext cx="1000609" cy="16192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F805E109-1FC4-F483-EFFF-35D375AF599C}"/>
                </a:ext>
              </a:extLst>
            </p:cNvPr>
            <p:cNvSpPr/>
            <p:nvPr/>
          </p:nvSpPr>
          <p:spPr>
            <a:xfrm>
              <a:off x="2914650" y="-4"/>
              <a:ext cx="1000609" cy="1619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832EFB61-C873-DF2E-E698-A7B56079334E}"/>
                </a:ext>
              </a:extLst>
            </p:cNvPr>
            <p:cNvSpPr/>
            <p:nvPr/>
          </p:nvSpPr>
          <p:spPr>
            <a:xfrm>
              <a:off x="3886200" y="-5"/>
              <a:ext cx="1000609" cy="1619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044CB089-D0E6-F672-AF09-54B7B80ED0DC}"/>
                </a:ext>
              </a:extLst>
            </p:cNvPr>
            <p:cNvSpPr/>
            <p:nvPr/>
          </p:nvSpPr>
          <p:spPr>
            <a:xfrm>
              <a:off x="4857750" y="-6"/>
              <a:ext cx="1000609" cy="16192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445E59FF-7798-D047-749D-9EE8A8283BA3}"/>
                </a:ext>
              </a:extLst>
            </p:cNvPr>
            <p:cNvSpPr/>
            <p:nvPr/>
          </p:nvSpPr>
          <p:spPr>
            <a:xfrm>
              <a:off x="5829300" y="-7"/>
              <a:ext cx="1000609" cy="161927"/>
            </a:xfrm>
            <a:prstGeom prst="rect">
              <a:avLst/>
            </a:prstGeom>
            <a:solidFill>
              <a:srgbClr val="003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02B09BA3-5E24-E14B-621B-92BEC371B4E6}"/>
                </a:ext>
              </a:extLst>
            </p:cNvPr>
            <p:cNvSpPr/>
            <p:nvPr/>
          </p:nvSpPr>
          <p:spPr>
            <a:xfrm>
              <a:off x="6800850" y="-8"/>
              <a:ext cx="1000609" cy="161927"/>
            </a:xfrm>
            <a:prstGeom prst="rect">
              <a:avLst/>
            </a:prstGeom>
            <a:solidFill>
              <a:srgbClr val="C93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8DF67541-D58E-A516-5F36-2D28BB89B8B3}"/>
                </a:ext>
              </a:extLst>
            </p:cNvPr>
            <p:cNvSpPr/>
            <p:nvPr/>
          </p:nvSpPr>
          <p:spPr>
            <a:xfrm>
              <a:off x="7772400" y="-9"/>
              <a:ext cx="1000609" cy="161927"/>
            </a:xfrm>
            <a:prstGeom prst="rect">
              <a:avLst/>
            </a:prstGeom>
            <a:solidFill>
              <a:srgbClr val="5A8F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E3F5EAB2-1D81-A0DA-2C84-FF7595E95CA0}"/>
                </a:ext>
              </a:extLst>
            </p:cNvPr>
            <p:cNvSpPr/>
            <p:nvPr/>
          </p:nvSpPr>
          <p:spPr>
            <a:xfrm>
              <a:off x="8743950" y="-10"/>
              <a:ext cx="1000609" cy="161927"/>
            </a:xfrm>
            <a:prstGeom prst="rect">
              <a:avLst/>
            </a:prstGeom>
            <a:solidFill>
              <a:srgbClr val="EC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275B1995-0075-588A-A603-A3D78D0E6426}"/>
                </a:ext>
              </a:extLst>
            </p:cNvPr>
            <p:cNvSpPr/>
            <p:nvPr/>
          </p:nvSpPr>
          <p:spPr>
            <a:xfrm>
              <a:off x="9715500" y="-11"/>
              <a:ext cx="1000609" cy="161927"/>
            </a:xfrm>
            <a:prstGeom prst="rect">
              <a:avLst/>
            </a:prstGeom>
            <a:solidFill>
              <a:srgbClr val="A374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0BD19342-B9EB-0EEC-F09B-4054AA5B5E49}"/>
                </a:ext>
              </a:extLst>
            </p:cNvPr>
            <p:cNvSpPr/>
            <p:nvPr/>
          </p:nvSpPr>
          <p:spPr>
            <a:xfrm>
              <a:off x="10687050" y="-12"/>
              <a:ext cx="1000609" cy="1619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F56DABD6-31EC-3BCC-D571-B33B511C461E}"/>
                </a:ext>
              </a:extLst>
            </p:cNvPr>
            <p:cNvSpPr/>
            <p:nvPr/>
          </p:nvSpPr>
          <p:spPr>
            <a:xfrm>
              <a:off x="11658600" y="-13"/>
              <a:ext cx="1000609" cy="161927"/>
            </a:xfrm>
            <a:prstGeom prst="rect">
              <a:avLst/>
            </a:prstGeom>
            <a:solidFill>
              <a:srgbClr val="7B36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15776393-28AC-F605-4EC2-171CBB2BA1E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973" y="203200"/>
            <a:ext cx="628627" cy="419098"/>
          </a:xfrm>
          <a:prstGeom prst="rect">
            <a:avLst/>
          </a:prstGeom>
          <a:effectLst>
            <a:outerShdw blurRad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magine 1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E14897D4-F6AD-83EB-D217-02D3EB04D8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865" y="5301545"/>
            <a:ext cx="1643151" cy="41078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C8D0CA15-3C18-0F3E-59F6-EDB751744ADD}"/>
              </a:ext>
            </a:extLst>
          </p:cNvPr>
          <p:cNvSpPr txBox="1"/>
          <p:nvPr/>
        </p:nvSpPr>
        <p:spPr>
          <a:xfrm>
            <a:off x="10515600" y="65967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4A3134A-CA4C-0D45-0390-F967659723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887"/>
            <a:ext cx="12199841" cy="6753916"/>
          </a:xfrm>
          <a:prstGeom prst="rect">
            <a:avLst/>
          </a:prstGeom>
        </p:spPr>
      </p:pic>
      <p:pic>
        <p:nvPicPr>
          <p:cNvPr id="27" name="Immagine 26" descr="Immagine che contiene Elementi grafici, Carattere, rosso, testo&#10;&#10;Descrizione generata automaticamente">
            <a:extLst>
              <a:ext uri="{FF2B5EF4-FFF2-40B4-BE49-F238E27FC236}">
                <a16:creationId xmlns:a16="http://schemas.microsoft.com/office/drawing/2014/main" id="{4CE4A8CA-EAA9-A879-1DC9-47CF202AA9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31" y="6481661"/>
            <a:ext cx="1499510" cy="374878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43A617E0-E46E-BE04-2BD5-304EDF6C2F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1750" y="1555750"/>
            <a:ext cx="4508500" cy="37465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FC805FD0-C1FD-2CEB-FE75-0DF3327FC76C}"/>
                  </a:ext>
                </a:extLst>
              </p14:cNvPr>
              <p14:cNvContentPartPr/>
              <p14:nvPr/>
            </p14:nvContentPartPr>
            <p14:xfrm>
              <a:off x="4888358" y="3237776"/>
              <a:ext cx="418680" cy="99720"/>
            </p14:xfrm>
          </p:contentPart>
        </mc:Choice>
        <mc:Fallback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FC805FD0-C1FD-2CEB-FE75-0DF3327FC76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877918" y="3226976"/>
                <a:ext cx="439920" cy="12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0" name="Input penna 9">
                <a:extLst>
                  <a:ext uri="{FF2B5EF4-FFF2-40B4-BE49-F238E27FC236}">
                    <a16:creationId xmlns:a16="http://schemas.microsoft.com/office/drawing/2014/main" id="{901F58BA-DF1F-00D7-5E1E-2F45FB98E6FB}"/>
                  </a:ext>
                </a:extLst>
              </p14:cNvPr>
              <p14:cNvContentPartPr/>
              <p14:nvPr/>
            </p14:nvContentPartPr>
            <p14:xfrm>
              <a:off x="5724638" y="4514696"/>
              <a:ext cx="518400" cy="30240"/>
            </p14:xfrm>
          </p:contentPart>
        </mc:Choice>
        <mc:Fallback>
          <p:pic>
            <p:nvPicPr>
              <p:cNvPr id="10" name="Input penna 9">
                <a:extLst>
                  <a:ext uri="{FF2B5EF4-FFF2-40B4-BE49-F238E27FC236}">
                    <a16:creationId xmlns:a16="http://schemas.microsoft.com/office/drawing/2014/main" id="{901F58BA-DF1F-00D7-5E1E-2F45FB98E6F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713838" y="4504256"/>
                <a:ext cx="539640" cy="51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27265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테마">
  <a:themeElements>
    <a:clrScheme name="KORE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05A5A"/>
      </a:accent1>
      <a:accent2>
        <a:srgbClr val="F7A9A7"/>
      </a:accent2>
      <a:accent3>
        <a:srgbClr val="123865"/>
      </a:accent3>
      <a:accent4>
        <a:srgbClr val="5AABCF"/>
      </a:accent4>
      <a:accent5>
        <a:srgbClr val="E9DDBA"/>
      </a:accent5>
      <a:accent6>
        <a:srgbClr val="88898E"/>
      </a:accent6>
      <a:hlink>
        <a:srgbClr val="262626"/>
      </a:hlink>
      <a:folHlink>
        <a:srgbClr val="262626"/>
      </a:folHlink>
    </a:clrScheme>
    <a:fontScheme name="마루 부리 중간">
      <a:majorFont>
        <a:latin typeface="마루 부리 굵은"/>
        <a:ea typeface="마루 부리 굵은"/>
        <a:cs typeface=""/>
      </a:majorFont>
      <a:minorFont>
        <a:latin typeface="마루 부리 중간"/>
        <a:ea typeface="마루 부리 중간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2465</TotalTime>
  <Words>162</Words>
  <Application>Microsoft Macintosh PowerPoint</Application>
  <PresentationFormat>Widescreen</PresentationFormat>
  <Paragraphs>52</Paragraphs>
  <Slides>27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27</vt:i4>
      </vt:variant>
    </vt:vector>
  </HeadingPairs>
  <TitlesOfParts>
    <vt:vector size="33" baseType="lpstr">
      <vt:lpstr>궁서</vt:lpstr>
      <vt:lpstr>마루 부리 굵은</vt:lpstr>
      <vt:lpstr>마루 부리 중간</vt:lpstr>
      <vt:lpstr>Aptos</vt:lpstr>
      <vt:lpstr>Arial</vt:lpstr>
      <vt:lpstr>Office 테마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Yu Saebyeol</dc:creator>
  <cp:lastModifiedBy>YOUNGHYEON KIM</cp:lastModifiedBy>
  <cp:revision>71</cp:revision>
  <dcterms:created xsi:type="dcterms:W3CDTF">2022-03-12T03:47:01Z</dcterms:created>
  <dcterms:modified xsi:type="dcterms:W3CDTF">2025-05-14T20:16:45Z</dcterms:modified>
</cp:coreProperties>
</file>