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notesSlides/notesSlide1.xml" ContentType="application/vnd.openxmlformats-officedocument.presentationml.notesSlide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ppt/ink/ink815.xml" ContentType="application/inkml+xml"/>
  <Override PartName="/ppt/ink/ink816.xml" ContentType="application/inkml+xml"/>
  <Override PartName="/ppt/ink/ink817.xml" ContentType="application/inkml+xml"/>
  <Override PartName="/ppt/ink/ink818.xml" ContentType="application/inkml+xml"/>
  <Override PartName="/ppt/ink/ink819.xml" ContentType="application/inkml+xml"/>
  <Override PartName="/ppt/ink/ink820.xml" ContentType="application/inkml+xml"/>
  <Override PartName="/ppt/ink/ink821.xml" ContentType="application/inkml+xml"/>
  <Override PartName="/ppt/ink/ink822.xml" ContentType="application/inkml+xml"/>
  <Override PartName="/ppt/ink/ink823.xml" ContentType="application/inkml+xml"/>
  <Override PartName="/ppt/ink/ink824.xml" ContentType="application/inkml+xml"/>
  <Override PartName="/ppt/ink/ink825.xml" ContentType="application/inkml+xml"/>
  <Override PartName="/ppt/ink/ink826.xml" ContentType="application/inkml+xml"/>
  <Override PartName="/ppt/ink/ink827.xml" ContentType="application/inkml+xml"/>
  <Override PartName="/ppt/ink/ink828.xml" ContentType="application/inkml+xml"/>
  <Override PartName="/ppt/ink/ink829.xml" ContentType="application/inkml+xml"/>
  <Override PartName="/ppt/ink/ink830.xml" ContentType="application/inkml+xml"/>
  <Override PartName="/ppt/ink/ink831.xml" ContentType="application/inkml+xml"/>
  <Override PartName="/ppt/ink/ink832.xml" ContentType="application/inkml+xml"/>
  <Override PartName="/ppt/ink/ink833.xml" ContentType="application/inkml+xml"/>
  <Override PartName="/ppt/ink/ink834.xml" ContentType="application/inkml+xml"/>
  <Override PartName="/ppt/ink/ink835.xml" ContentType="application/inkml+xml"/>
  <Override PartName="/ppt/ink/ink836.xml" ContentType="application/inkml+xml"/>
  <Override PartName="/ppt/ink/ink837.xml" ContentType="application/inkml+xml"/>
  <Override PartName="/ppt/ink/ink838.xml" ContentType="application/inkml+xml"/>
  <Override PartName="/ppt/ink/ink839.xml" ContentType="application/inkml+xml"/>
  <Override PartName="/ppt/ink/ink840.xml" ContentType="application/inkml+xml"/>
  <Override PartName="/ppt/ink/ink841.xml" ContentType="application/inkml+xml"/>
  <Override PartName="/ppt/ink/ink842.xml" ContentType="application/inkml+xml"/>
  <Override PartName="/ppt/ink/ink843.xml" ContentType="application/inkml+xml"/>
  <Override PartName="/ppt/ink/ink844.xml" ContentType="application/inkml+xml"/>
  <Override PartName="/ppt/ink/ink845.xml" ContentType="application/inkml+xml"/>
  <Override PartName="/ppt/ink/ink846.xml" ContentType="application/inkml+xml"/>
  <Override PartName="/ppt/ink/ink847.xml" ContentType="application/inkml+xml"/>
  <Override PartName="/ppt/ink/ink848.xml" ContentType="application/inkml+xml"/>
  <Override PartName="/ppt/ink/ink849.xml" ContentType="application/inkml+xml"/>
  <Override PartName="/ppt/ink/ink850.xml" ContentType="application/inkml+xml"/>
  <Override PartName="/ppt/ink/ink851.xml" ContentType="application/inkml+xml"/>
  <Override PartName="/ppt/ink/ink852.xml" ContentType="application/inkml+xml"/>
  <Override PartName="/ppt/ink/ink853.xml" ContentType="application/inkml+xml"/>
  <Override PartName="/ppt/ink/ink854.xml" ContentType="application/inkml+xml"/>
  <Override PartName="/ppt/ink/ink855.xml" ContentType="application/inkml+xml"/>
  <Override PartName="/ppt/ink/ink856.xml" ContentType="application/inkml+xml"/>
  <Override PartName="/ppt/ink/ink857.xml" ContentType="application/inkml+xml"/>
  <Override PartName="/ppt/ink/ink858.xml" ContentType="application/inkml+xml"/>
  <Override PartName="/ppt/ink/ink859.xml" ContentType="application/inkml+xml"/>
  <Override PartName="/ppt/ink/ink860.xml" ContentType="application/inkml+xml"/>
  <Override PartName="/ppt/ink/ink861.xml" ContentType="application/inkml+xml"/>
  <Override PartName="/ppt/ink/ink862.xml" ContentType="application/inkml+xml"/>
  <Override PartName="/ppt/ink/ink863.xml" ContentType="application/inkml+xml"/>
  <Override PartName="/ppt/ink/ink864.xml" ContentType="application/inkml+xml"/>
  <Override PartName="/ppt/ink/ink865.xml" ContentType="application/inkml+xml"/>
  <Override PartName="/ppt/ink/ink866.xml" ContentType="application/inkml+xml"/>
  <Override PartName="/ppt/ink/ink867.xml" ContentType="application/inkml+xml"/>
  <Override PartName="/ppt/ink/ink868.xml" ContentType="application/inkml+xml"/>
  <Override PartName="/ppt/ink/ink869.xml" ContentType="application/inkml+xml"/>
  <Override PartName="/ppt/ink/ink870.xml" ContentType="application/inkml+xml"/>
  <Override PartName="/ppt/ink/ink871.xml" ContentType="application/inkml+xml"/>
  <Override PartName="/ppt/ink/ink872.xml" ContentType="application/inkml+xml"/>
  <Override PartName="/ppt/ink/ink873.xml" ContentType="application/inkml+xml"/>
  <Override PartName="/ppt/ink/ink874.xml" ContentType="application/inkml+xml"/>
  <Override PartName="/ppt/ink/ink875.xml" ContentType="application/inkml+xml"/>
  <Override PartName="/ppt/ink/ink876.xml" ContentType="application/inkml+xml"/>
  <Override PartName="/ppt/ink/ink877.xml" ContentType="application/inkml+xml"/>
  <Override PartName="/ppt/ink/ink878.xml" ContentType="application/inkml+xml"/>
  <Override PartName="/ppt/ink/ink879.xml" ContentType="application/inkml+xml"/>
  <Override PartName="/ppt/ink/ink880.xml" ContentType="application/inkml+xml"/>
  <Override PartName="/ppt/ink/ink881.xml" ContentType="application/inkml+xml"/>
  <Override PartName="/ppt/ink/ink882.xml" ContentType="application/inkml+xml"/>
  <Override PartName="/ppt/ink/ink883.xml" ContentType="application/inkml+xml"/>
  <Override PartName="/ppt/ink/ink884.xml" ContentType="application/inkml+xml"/>
  <Override PartName="/ppt/ink/ink885.xml" ContentType="application/inkml+xml"/>
  <Override PartName="/ppt/ink/ink886.xml" ContentType="application/inkml+xml"/>
  <Override PartName="/ppt/ink/ink887.xml" ContentType="application/inkml+xml"/>
  <Override PartName="/ppt/ink/ink888.xml" ContentType="application/inkml+xml"/>
  <Override PartName="/ppt/ink/ink889.xml" ContentType="application/inkml+xml"/>
  <Override PartName="/ppt/ink/ink890.xml" ContentType="application/inkml+xml"/>
  <Override PartName="/ppt/ink/ink891.xml" ContentType="application/inkml+xml"/>
  <Override PartName="/ppt/ink/ink892.xml" ContentType="application/inkml+xml"/>
  <Override PartName="/ppt/ink/ink893.xml" ContentType="application/inkml+xml"/>
  <Override PartName="/ppt/ink/ink894.xml" ContentType="application/inkml+xml"/>
  <Override PartName="/ppt/ink/ink895.xml" ContentType="application/inkml+xml"/>
  <Override PartName="/ppt/ink/ink896.xml" ContentType="application/inkml+xml"/>
  <Override PartName="/ppt/ink/ink897.xml" ContentType="application/inkml+xml"/>
  <Override PartName="/ppt/ink/ink898.xml" ContentType="application/inkml+xml"/>
  <Override PartName="/ppt/ink/ink899.xml" ContentType="application/inkml+xml"/>
  <Override PartName="/ppt/ink/ink900.xml" ContentType="application/inkml+xml"/>
  <Override PartName="/ppt/ink/ink901.xml" ContentType="application/inkml+xml"/>
  <Override PartName="/ppt/ink/ink902.xml" ContentType="application/inkml+xml"/>
  <Override PartName="/ppt/ink/ink903.xml" ContentType="application/inkml+xml"/>
  <Override PartName="/ppt/ink/ink904.xml" ContentType="application/inkml+xml"/>
  <Override PartName="/ppt/ink/ink905.xml" ContentType="application/inkml+xml"/>
  <Override PartName="/ppt/ink/ink906.xml" ContentType="application/inkml+xml"/>
  <Override PartName="/ppt/ink/ink907.xml" ContentType="application/inkml+xml"/>
  <Override PartName="/ppt/ink/ink908.xml" ContentType="application/inkml+xml"/>
  <Override PartName="/ppt/ink/ink909.xml" ContentType="application/inkml+xml"/>
  <Override PartName="/ppt/ink/ink910.xml" ContentType="application/inkml+xml"/>
  <Override PartName="/ppt/ink/ink911.xml" ContentType="application/inkml+xml"/>
  <Override PartName="/ppt/ink/ink912.xml" ContentType="application/inkml+xml"/>
  <Override PartName="/ppt/ink/ink913.xml" ContentType="application/inkml+xml"/>
  <Override PartName="/ppt/ink/ink914.xml" ContentType="application/inkml+xml"/>
  <Override PartName="/ppt/ink/ink915.xml" ContentType="application/inkml+xml"/>
  <Override PartName="/ppt/ink/ink916.xml" ContentType="application/inkml+xml"/>
  <Override PartName="/ppt/ink/ink917.xml" ContentType="application/inkml+xml"/>
  <Override PartName="/ppt/ink/ink918.xml" ContentType="application/inkml+xml"/>
  <Override PartName="/ppt/ink/ink919.xml" ContentType="application/inkml+xml"/>
  <Override PartName="/ppt/ink/ink920.xml" ContentType="application/inkml+xml"/>
  <Override PartName="/ppt/ink/ink921.xml" ContentType="application/inkml+xml"/>
  <Override PartName="/ppt/ink/ink922.xml" ContentType="application/inkml+xml"/>
  <Override PartName="/ppt/ink/ink923.xml" ContentType="application/inkml+xml"/>
  <Override PartName="/ppt/ink/ink924.xml" ContentType="application/inkml+xml"/>
  <Override PartName="/ppt/ink/ink925.xml" ContentType="application/inkml+xml"/>
  <Override PartName="/ppt/ink/ink926.xml" ContentType="application/inkml+xml"/>
  <Override PartName="/ppt/ink/ink927.xml" ContentType="application/inkml+xml"/>
  <Override PartName="/ppt/ink/ink928.xml" ContentType="application/inkml+xml"/>
  <Override PartName="/ppt/ink/ink929.xml" ContentType="application/inkml+xml"/>
  <Override PartName="/ppt/ink/ink930.xml" ContentType="application/inkml+xml"/>
  <Override PartName="/ppt/ink/ink931.xml" ContentType="application/inkml+xml"/>
  <Override PartName="/ppt/ink/ink932.xml" ContentType="application/inkml+xml"/>
  <Override PartName="/ppt/ink/ink933.xml" ContentType="application/inkml+xml"/>
  <Override PartName="/ppt/ink/ink934.xml" ContentType="application/inkml+xml"/>
  <Override PartName="/ppt/ink/ink935.xml" ContentType="application/inkml+xml"/>
  <Override PartName="/ppt/ink/ink936.xml" ContentType="application/inkml+xml"/>
  <Override PartName="/ppt/ink/ink937.xml" ContentType="application/inkml+xml"/>
  <Override PartName="/ppt/ink/ink938.xml" ContentType="application/inkml+xml"/>
  <Override PartName="/ppt/ink/ink939.xml" ContentType="application/inkml+xml"/>
  <Override PartName="/ppt/ink/ink940.xml" ContentType="application/inkml+xml"/>
  <Override PartName="/ppt/ink/ink941.xml" ContentType="application/inkml+xml"/>
  <Override PartName="/ppt/ink/ink942.xml" ContentType="application/inkml+xml"/>
  <Override PartName="/ppt/ink/ink943.xml" ContentType="application/inkml+xml"/>
  <Override PartName="/ppt/ink/ink944.xml" ContentType="application/inkml+xml"/>
  <Override PartName="/ppt/ink/ink945.xml" ContentType="application/inkml+xml"/>
  <Override PartName="/ppt/ink/ink946.xml" ContentType="application/inkml+xml"/>
  <Override PartName="/ppt/ink/ink947.xml" ContentType="application/inkml+xml"/>
  <Override PartName="/ppt/ink/ink948.xml" ContentType="application/inkml+xml"/>
  <Override PartName="/ppt/ink/ink949.xml" ContentType="application/inkml+xml"/>
  <Override PartName="/ppt/ink/ink950.xml" ContentType="application/inkml+xml"/>
  <Override PartName="/ppt/ink/ink951.xml" ContentType="application/inkml+xml"/>
  <Override PartName="/ppt/ink/ink952.xml" ContentType="application/inkml+xml"/>
  <Override PartName="/ppt/ink/ink953.xml" ContentType="application/inkml+xml"/>
  <Override PartName="/ppt/ink/ink954.xml" ContentType="application/inkml+xml"/>
  <Override PartName="/ppt/ink/ink955.xml" ContentType="application/inkml+xml"/>
  <Override PartName="/ppt/ink/ink956.xml" ContentType="application/inkml+xml"/>
  <Override PartName="/ppt/ink/ink957.xml" ContentType="application/inkml+xml"/>
  <Override PartName="/ppt/ink/ink958.xml" ContentType="application/inkml+xml"/>
  <Override PartName="/ppt/ink/ink959.xml" ContentType="application/inkml+xml"/>
  <Override PartName="/ppt/ink/ink960.xml" ContentType="application/inkml+xml"/>
  <Override PartName="/ppt/ink/ink961.xml" ContentType="application/inkml+xml"/>
  <Override PartName="/ppt/ink/ink962.xml" ContentType="application/inkml+xml"/>
  <Override PartName="/ppt/ink/ink963.xml" ContentType="application/inkml+xml"/>
  <Override PartName="/ppt/ink/ink964.xml" ContentType="application/inkml+xml"/>
  <Override PartName="/ppt/ink/ink965.xml" ContentType="application/inkml+xml"/>
  <Override PartName="/ppt/ink/ink966.xml" ContentType="application/inkml+xml"/>
  <Override PartName="/ppt/ink/ink967.xml" ContentType="application/inkml+xml"/>
  <Override PartName="/ppt/ink/ink968.xml" ContentType="application/inkml+xml"/>
  <Override PartName="/ppt/ink/ink969.xml" ContentType="application/inkml+xml"/>
  <Override PartName="/ppt/ink/ink970.xml" ContentType="application/inkml+xml"/>
  <Override PartName="/ppt/ink/ink971.xml" ContentType="application/inkml+xml"/>
  <Override PartName="/ppt/ink/ink972.xml" ContentType="application/inkml+xml"/>
  <Override PartName="/ppt/ink/ink973.xml" ContentType="application/inkml+xml"/>
  <Override PartName="/ppt/ink/ink974.xml" ContentType="application/inkml+xml"/>
  <Override PartName="/ppt/ink/ink975.xml" ContentType="application/inkml+xml"/>
  <Override PartName="/ppt/ink/ink976.xml" ContentType="application/inkml+xml"/>
  <Override PartName="/ppt/ink/ink977.xml" ContentType="application/inkml+xml"/>
  <Override PartName="/ppt/ink/ink978.xml" ContentType="application/inkml+xml"/>
  <Override PartName="/ppt/ink/ink979.xml" ContentType="application/inkml+xml"/>
  <Override PartName="/ppt/ink/ink980.xml" ContentType="application/inkml+xml"/>
  <Override PartName="/ppt/ink/ink981.xml" ContentType="application/inkml+xml"/>
  <Override PartName="/ppt/ink/ink982.xml" ContentType="application/inkml+xml"/>
  <Override PartName="/ppt/ink/ink983.xml" ContentType="application/inkml+xml"/>
  <Override PartName="/ppt/ink/ink984.xml" ContentType="application/inkml+xml"/>
  <Override PartName="/ppt/ink/ink985.xml" ContentType="application/inkml+xml"/>
  <Override PartName="/ppt/ink/ink986.xml" ContentType="application/inkml+xml"/>
  <Override PartName="/ppt/ink/ink987.xml" ContentType="application/inkml+xml"/>
  <Override PartName="/ppt/ink/ink988.xml" ContentType="application/inkml+xml"/>
  <Override PartName="/ppt/ink/ink989.xml" ContentType="application/inkml+xml"/>
  <Override PartName="/ppt/ink/ink990.xml" ContentType="application/inkml+xml"/>
  <Override PartName="/ppt/ink/ink991.xml" ContentType="application/inkml+xml"/>
  <Override PartName="/ppt/ink/ink992.xml" ContentType="application/inkml+xml"/>
  <Override PartName="/ppt/ink/ink993.xml" ContentType="application/inkml+xml"/>
  <Override PartName="/ppt/ink/ink994.xml" ContentType="application/inkml+xml"/>
  <Override PartName="/ppt/ink/ink995.xml" ContentType="application/inkml+xml"/>
  <Override PartName="/ppt/ink/ink996.xml" ContentType="application/inkml+xml"/>
  <Override PartName="/ppt/ink/ink997.xml" ContentType="application/inkml+xml"/>
  <Override PartName="/ppt/ink/ink998.xml" ContentType="application/inkml+xml"/>
  <Override PartName="/ppt/ink/ink999.xml" ContentType="application/inkml+xml"/>
  <Override PartName="/ppt/ink/ink1000.xml" ContentType="application/inkml+xml"/>
  <Override PartName="/ppt/ink/ink1001.xml" ContentType="application/inkml+xml"/>
  <Override PartName="/ppt/ink/ink1002.xml" ContentType="application/inkml+xml"/>
  <Override PartName="/ppt/ink/ink1003.xml" ContentType="application/inkml+xml"/>
  <Override PartName="/ppt/ink/ink1004.xml" ContentType="application/inkml+xml"/>
  <Override PartName="/ppt/ink/ink1005.xml" ContentType="application/inkml+xml"/>
  <Override PartName="/ppt/ink/ink1006.xml" ContentType="application/inkml+xml"/>
  <Override PartName="/ppt/ink/ink1007.xml" ContentType="application/inkml+xml"/>
  <Override PartName="/ppt/ink/ink1008.xml" ContentType="application/inkml+xml"/>
  <Override PartName="/ppt/ink/ink1009.xml" ContentType="application/inkml+xml"/>
  <Override PartName="/ppt/ink/ink1010.xml" ContentType="application/inkml+xml"/>
  <Override PartName="/ppt/ink/ink1011.xml" ContentType="application/inkml+xml"/>
  <Override PartName="/ppt/ink/ink1012.xml" ContentType="application/inkml+xml"/>
  <Override PartName="/ppt/ink/ink1013.xml" ContentType="application/inkml+xml"/>
  <Override PartName="/ppt/ink/ink1014.xml" ContentType="application/inkml+xml"/>
  <Override PartName="/ppt/ink/ink1015.xml" ContentType="application/inkml+xml"/>
  <Override PartName="/ppt/ink/ink1016.xml" ContentType="application/inkml+xml"/>
  <Override PartName="/ppt/ink/ink1017.xml" ContentType="application/inkml+xml"/>
  <Override PartName="/ppt/ink/ink1018.xml" ContentType="application/inkml+xml"/>
  <Override PartName="/ppt/ink/ink1019.xml" ContentType="application/inkml+xml"/>
  <Override PartName="/ppt/ink/ink1020.xml" ContentType="application/inkml+xml"/>
  <Override PartName="/ppt/ink/ink1021.xml" ContentType="application/inkml+xml"/>
  <Override PartName="/ppt/ink/ink1022.xml" ContentType="application/inkml+xml"/>
  <Override PartName="/ppt/ink/ink1023.xml" ContentType="application/inkml+xml"/>
  <Override PartName="/ppt/ink/ink1024.xml" ContentType="application/inkml+xml"/>
  <Override PartName="/ppt/ink/ink1025.xml" ContentType="application/inkml+xml"/>
  <Override PartName="/ppt/ink/ink1026.xml" ContentType="application/inkml+xml"/>
  <Override PartName="/ppt/ink/ink1027.xml" ContentType="application/inkml+xml"/>
  <Override PartName="/ppt/ink/ink1028.xml" ContentType="application/inkml+xml"/>
  <Override PartName="/ppt/ink/ink1029.xml" ContentType="application/inkml+xml"/>
  <Override PartName="/ppt/ink/ink1030.xml" ContentType="application/inkml+xml"/>
  <Override PartName="/ppt/ink/ink1031.xml" ContentType="application/inkml+xml"/>
  <Override PartName="/ppt/ink/ink1032.xml" ContentType="application/inkml+xml"/>
  <Override PartName="/ppt/ink/ink1033.xml" ContentType="application/inkml+xml"/>
  <Override PartName="/ppt/ink/ink1034.xml" ContentType="application/inkml+xml"/>
  <Override PartName="/ppt/ink/ink1035.xml" ContentType="application/inkml+xml"/>
  <Override PartName="/ppt/ink/ink1036.xml" ContentType="application/inkml+xml"/>
  <Override PartName="/ppt/ink/ink1037.xml" ContentType="application/inkml+xml"/>
  <Override PartName="/ppt/ink/ink1038.xml" ContentType="application/inkml+xml"/>
  <Override PartName="/ppt/ink/ink1039.xml" ContentType="application/inkml+xml"/>
  <Override PartName="/ppt/ink/ink1040.xml" ContentType="application/inkml+xml"/>
  <Override PartName="/ppt/ink/ink1041.xml" ContentType="application/inkml+xml"/>
  <Override PartName="/ppt/ink/ink1042.xml" ContentType="application/inkml+xml"/>
  <Override PartName="/ppt/ink/ink1043.xml" ContentType="application/inkml+xml"/>
  <Override PartName="/ppt/ink/ink1044.xml" ContentType="application/inkml+xml"/>
  <Override PartName="/ppt/ink/ink1045.xml" ContentType="application/inkml+xml"/>
  <Override PartName="/ppt/ink/ink1046.xml" ContentType="application/inkml+xml"/>
  <Override PartName="/ppt/ink/ink1047.xml" ContentType="application/inkml+xml"/>
  <Override PartName="/ppt/ink/ink1048.xml" ContentType="application/inkml+xml"/>
  <Override PartName="/ppt/ink/ink1049.xml" ContentType="application/inkml+xml"/>
  <Override PartName="/ppt/ink/ink1050.xml" ContentType="application/inkml+xml"/>
  <Override PartName="/ppt/ink/ink1051.xml" ContentType="application/inkml+xml"/>
  <Override PartName="/ppt/ink/ink1052.xml" ContentType="application/inkml+xml"/>
  <Override PartName="/ppt/ink/ink1053.xml" ContentType="application/inkml+xml"/>
  <Override PartName="/ppt/ink/ink1054.xml" ContentType="application/inkml+xml"/>
  <Override PartName="/ppt/ink/ink1055.xml" ContentType="application/inkml+xml"/>
  <Override PartName="/ppt/ink/ink1056.xml" ContentType="application/inkml+xml"/>
  <Override PartName="/ppt/ink/ink1057.xml" ContentType="application/inkml+xml"/>
  <Override PartName="/ppt/ink/ink1058.xml" ContentType="application/inkml+xml"/>
  <Override PartName="/ppt/ink/ink1059.xml" ContentType="application/inkml+xml"/>
  <Override PartName="/ppt/ink/ink1060.xml" ContentType="application/inkml+xml"/>
  <Override PartName="/ppt/ink/ink1061.xml" ContentType="application/inkml+xml"/>
  <Override PartName="/ppt/ink/ink1062.xml" ContentType="application/inkml+xml"/>
  <Override PartName="/ppt/ink/ink1063.xml" ContentType="application/inkml+xml"/>
  <Override PartName="/ppt/ink/ink1064.xml" ContentType="application/inkml+xml"/>
  <Override PartName="/ppt/ink/ink1065.xml" ContentType="application/inkml+xml"/>
  <Override PartName="/ppt/ink/ink1066.xml" ContentType="application/inkml+xml"/>
  <Override PartName="/ppt/ink/ink1067.xml" ContentType="application/inkml+xml"/>
  <Override PartName="/ppt/ink/ink1068.xml" ContentType="application/inkml+xml"/>
  <Override PartName="/ppt/ink/ink1069.xml" ContentType="application/inkml+xml"/>
  <Override PartName="/ppt/ink/ink1070.xml" ContentType="application/inkml+xml"/>
  <Override PartName="/ppt/ink/ink1071.xml" ContentType="application/inkml+xml"/>
  <Override PartName="/ppt/ink/ink1072.xml" ContentType="application/inkml+xml"/>
  <Override PartName="/ppt/ink/ink1073.xml" ContentType="application/inkml+xml"/>
  <Override PartName="/ppt/ink/ink1074.xml" ContentType="application/inkml+xml"/>
  <Override PartName="/ppt/ink/ink1075.xml" ContentType="application/inkml+xml"/>
  <Override PartName="/ppt/ink/ink1076.xml" ContentType="application/inkml+xml"/>
  <Override PartName="/ppt/ink/ink1077.xml" ContentType="application/inkml+xml"/>
  <Override PartName="/ppt/ink/ink1078.xml" ContentType="application/inkml+xml"/>
  <Override PartName="/ppt/ink/ink1079.xml" ContentType="application/inkml+xml"/>
  <Override PartName="/ppt/ink/ink1080.xml" ContentType="application/inkml+xml"/>
  <Override PartName="/ppt/ink/ink1081.xml" ContentType="application/inkml+xml"/>
  <Override PartName="/ppt/ink/ink1082.xml" ContentType="application/inkml+xml"/>
  <Override PartName="/ppt/ink/ink1083.xml" ContentType="application/inkml+xml"/>
  <Override PartName="/ppt/ink/ink1084.xml" ContentType="application/inkml+xml"/>
  <Override PartName="/ppt/ink/ink1085.xml" ContentType="application/inkml+xml"/>
  <Override PartName="/ppt/ink/ink1086.xml" ContentType="application/inkml+xml"/>
  <Override PartName="/ppt/ink/ink1087.xml" ContentType="application/inkml+xml"/>
  <Override PartName="/ppt/ink/ink1088.xml" ContentType="application/inkml+xml"/>
  <Override PartName="/ppt/ink/ink1089.xml" ContentType="application/inkml+xml"/>
  <Override PartName="/ppt/ink/ink1090.xml" ContentType="application/inkml+xml"/>
  <Override PartName="/ppt/ink/ink1091.xml" ContentType="application/inkml+xml"/>
  <Override PartName="/ppt/ink/ink1092.xml" ContentType="application/inkml+xml"/>
  <Override PartName="/ppt/ink/ink1093.xml" ContentType="application/inkml+xml"/>
  <Override PartName="/ppt/ink/ink1094.xml" ContentType="application/inkml+xml"/>
  <Override PartName="/ppt/ink/ink1095.xml" ContentType="application/inkml+xml"/>
  <Override PartName="/ppt/ink/ink1096.xml" ContentType="application/inkml+xml"/>
  <Override PartName="/ppt/ink/ink1097.xml" ContentType="application/inkml+xml"/>
  <Override PartName="/ppt/ink/ink1098.xml" ContentType="application/inkml+xml"/>
  <Override PartName="/ppt/ink/ink1099.xml" ContentType="application/inkml+xml"/>
  <Override PartName="/ppt/ink/ink1100.xml" ContentType="application/inkml+xml"/>
  <Override PartName="/ppt/ink/ink1101.xml" ContentType="application/inkml+xml"/>
  <Override PartName="/ppt/ink/ink1102.xml" ContentType="application/inkml+xml"/>
  <Override PartName="/ppt/ink/ink1103.xml" ContentType="application/inkml+xml"/>
  <Override PartName="/ppt/ink/ink1104.xml" ContentType="application/inkml+xml"/>
  <Override PartName="/ppt/ink/ink1105.xml" ContentType="application/inkml+xml"/>
  <Override PartName="/ppt/ink/ink1106.xml" ContentType="application/inkml+xml"/>
  <Override PartName="/ppt/ink/ink1107.xml" ContentType="application/inkml+xml"/>
  <Override PartName="/ppt/ink/ink1108.xml" ContentType="application/inkml+xml"/>
  <Override PartName="/ppt/ink/ink1109.xml" ContentType="application/inkml+xml"/>
  <Override PartName="/ppt/ink/ink1110.xml" ContentType="application/inkml+xml"/>
  <Override PartName="/ppt/ink/ink1111.xml" ContentType="application/inkml+xml"/>
  <Override PartName="/ppt/ink/ink1112.xml" ContentType="application/inkml+xml"/>
  <Override PartName="/ppt/ink/ink1113.xml" ContentType="application/inkml+xml"/>
  <Override PartName="/ppt/ink/ink1114.xml" ContentType="application/inkml+xml"/>
  <Override PartName="/ppt/ink/ink1115.xml" ContentType="application/inkml+xml"/>
  <Override PartName="/ppt/ink/ink1116.xml" ContentType="application/inkml+xml"/>
  <Override PartName="/ppt/ink/ink1117.xml" ContentType="application/inkml+xml"/>
  <Override PartName="/ppt/ink/ink1118.xml" ContentType="application/inkml+xml"/>
  <Override PartName="/ppt/ink/ink1119.xml" ContentType="application/inkml+xml"/>
  <Override PartName="/ppt/ink/ink1120.xml" ContentType="application/inkml+xml"/>
  <Override PartName="/ppt/ink/ink1121.xml" ContentType="application/inkml+xml"/>
  <Override PartName="/ppt/ink/ink1122.xml" ContentType="application/inkml+xml"/>
  <Override PartName="/ppt/ink/ink1123.xml" ContentType="application/inkml+xml"/>
  <Override PartName="/ppt/ink/ink1124.xml" ContentType="application/inkml+xml"/>
  <Override PartName="/ppt/ink/ink1125.xml" ContentType="application/inkml+xml"/>
  <Override PartName="/ppt/ink/ink1126.xml" ContentType="application/inkml+xml"/>
  <Override PartName="/ppt/ink/ink1127.xml" ContentType="application/inkml+xml"/>
  <Override PartName="/ppt/ink/ink1128.xml" ContentType="application/inkml+xml"/>
  <Override PartName="/ppt/ink/ink1129.xml" ContentType="application/inkml+xml"/>
  <Override PartName="/ppt/ink/ink1130.xml" ContentType="application/inkml+xml"/>
  <Override PartName="/ppt/ink/ink1131.xml" ContentType="application/inkml+xml"/>
  <Override PartName="/ppt/ink/ink1132.xml" ContentType="application/inkml+xml"/>
  <Override PartName="/ppt/ink/ink1133.xml" ContentType="application/inkml+xml"/>
  <Override PartName="/ppt/ink/ink1134.xml" ContentType="application/inkml+xml"/>
  <Override PartName="/ppt/ink/ink1135.xml" ContentType="application/inkml+xml"/>
  <Override PartName="/ppt/ink/ink1136.xml" ContentType="application/inkml+xml"/>
  <Override PartName="/ppt/ink/ink1137.xml" ContentType="application/inkml+xml"/>
  <Override PartName="/ppt/ink/ink1138.xml" ContentType="application/inkml+xml"/>
  <Override PartName="/ppt/ink/ink1139.xml" ContentType="application/inkml+xml"/>
  <Override PartName="/ppt/ink/ink1140.xml" ContentType="application/inkml+xml"/>
  <Override PartName="/ppt/ink/ink1141.xml" ContentType="application/inkml+xml"/>
  <Override PartName="/ppt/ink/ink1142.xml" ContentType="application/inkml+xml"/>
  <Override PartName="/ppt/ink/ink1143.xml" ContentType="application/inkml+xml"/>
  <Override PartName="/ppt/ink/ink1144.xml" ContentType="application/inkml+xml"/>
  <Override PartName="/ppt/ink/ink1145.xml" ContentType="application/inkml+xml"/>
  <Override PartName="/ppt/ink/ink1146.xml" ContentType="application/inkml+xml"/>
  <Override PartName="/ppt/ink/ink1147.xml" ContentType="application/inkml+xml"/>
  <Override PartName="/ppt/ink/ink1148.xml" ContentType="application/inkml+xml"/>
  <Override PartName="/ppt/ink/ink1149.xml" ContentType="application/inkml+xml"/>
  <Override PartName="/ppt/ink/ink1150.xml" ContentType="application/inkml+xml"/>
  <Override PartName="/ppt/ink/ink1151.xml" ContentType="application/inkml+xml"/>
  <Override PartName="/ppt/ink/ink1152.xml" ContentType="application/inkml+xml"/>
  <Override PartName="/ppt/ink/ink1153.xml" ContentType="application/inkml+xml"/>
  <Override PartName="/ppt/ink/ink1154.xml" ContentType="application/inkml+xml"/>
  <Override PartName="/ppt/ink/ink1155.xml" ContentType="application/inkml+xml"/>
  <Override PartName="/ppt/ink/ink1156.xml" ContentType="application/inkml+xml"/>
  <Override PartName="/ppt/ink/ink1157.xml" ContentType="application/inkml+xml"/>
  <Override PartName="/ppt/ink/ink1158.xml" ContentType="application/inkml+xml"/>
  <Override PartName="/ppt/ink/ink1159.xml" ContentType="application/inkml+xml"/>
  <Override PartName="/ppt/ink/ink1160.xml" ContentType="application/inkml+xml"/>
  <Override PartName="/ppt/ink/ink1161.xml" ContentType="application/inkml+xml"/>
  <Override PartName="/ppt/ink/ink1162.xml" ContentType="application/inkml+xml"/>
  <Override PartName="/ppt/ink/ink1163.xml" ContentType="application/inkml+xml"/>
  <Override PartName="/ppt/ink/ink1164.xml" ContentType="application/inkml+xml"/>
  <Override PartName="/ppt/ink/ink1165.xml" ContentType="application/inkml+xml"/>
  <Override PartName="/ppt/ink/ink1166.xml" ContentType="application/inkml+xml"/>
  <Override PartName="/ppt/ink/ink1167.xml" ContentType="application/inkml+xml"/>
  <Override PartName="/ppt/ink/ink1168.xml" ContentType="application/inkml+xml"/>
  <Override PartName="/ppt/ink/ink1169.xml" ContentType="application/inkml+xml"/>
  <Override PartName="/ppt/ink/ink1170.xml" ContentType="application/inkml+xml"/>
  <Override PartName="/ppt/ink/ink1171.xml" ContentType="application/inkml+xml"/>
  <Override PartName="/ppt/ink/ink1172.xml" ContentType="application/inkml+xml"/>
  <Override PartName="/ppt/ink/ink1173.xml" ContentType="application/inkml+xml"/>
  <Override PartName="/ppt/ink/ink1174.xml" ContentType="application/inkml+xml"/>
  <Override PartName="/ppt/ink/ink1175.xml" ContentType="application/inkml+xml"/>
  <Override PartName="/ppt/ink/ink1176.xml" ContentType="application/inkml+xml"/>
  <Override PartName="/ppt/ink/ink1177.xml" ContentType="application/inkml+xml"/>
  <Override PartName="/ppt/ink/ink1178.xml" ContentType="application/inkml+xml"/>
  <Override PartName="/ppt/ink/ink1179.xml" ContentType="application/inkml+xml"/>
  <Override PartName="/ppt/ink/ink1180.xml" ContentType="application/inkml+xml"/>
  <Override PartName="/ppt/ink/ink1181.xml" ContentType="application/inkml+xml"/>
  <Override PartName="/ppt/ink/ink1182.xml" ContentType="application/inkml+xml"/>
  <Override PartName="/ppt/ink/ink1183.xml" ContentType="application/inkml+xml"/>
  <Override PartName="/ppt/ink/ink1184.xml" ContentType="application/inkml+xml"/>
  <Override PartName="/ppt/ink/ink1185.xml" ContentType="application/inkml+xml"/>
  <Override PartName="/ppt/ink/ink1186.xml" ContentType="application/inkml+xml"/>
  <Override PartName="/ppt/ink/ink1187.xml" ContentType="application/inkml+xml"/>
  <Override PartName="/ppt/ink/ink1188.xml" ContentType="application/inkml+xml"/>
  <Override PartName="/ppt/ink/ink1189.xml" ContentType="application/inkml+xml"/>
  <Override PartName="/ppt/ink/ink1190.xml" ContentType="application/inkml+xml"/>
  <Override PartName="/ppt/ink/ink1191.xml" ContentType="application/inkml+xml"/>
  <Override PartName="/ppt/ink/ink1192.xml" ContentType="application/inkml+xml"/>
  <Override PartName="/ppt/ink/ink1193.xml" ContentType="application/inkml+xml"/>
  <Override PartName="/ppt/ink/ink1194.xml" ContentType="application/inkml+xml"/>
  <Override PartName="/ppt/ink/ink1195.xml" ContentType="application/inkml+xml"/>
  <Override PartName="/ppt/ink/ink1196.xml" ContentType="application/inkml+xml"/>
  <Override PartName="/ppt/ink/ink1197.xml" ContentType="application/inkml+xml"/>
  <Override PartName="/ppt/ink/ink1198.xml" ContentType="application/inkml+xml"/>
  <Override PartName="/ppt/ink/ink1199.xml" ContentType="application/inkml+xml"/>
  <Override PartName="/ppt/ink/ink1200.xml" ContentType="application/inkml+xml"/>
  <Override PartName="/ppt/ink/ink1201.xml" ContentType="application/inkml+xml"/>
  <Override PartName="/ppt/ink/ink1202.xml" ContentType="application/inkml+xml"/>
  <Override PartName="/ppt/ink/ink1203.xml" ContentType="application/inkml+xml"/>
  <Override PartName="/ppt/ink/ink1204.xml" ContentType="application/inkml+xml"/>
  <Override PartName="/ppt/ink/ink1205.xml" ContentType="application/inkml+xml"/>
  <Override PartName="/ppt/ink/ink1206.xml" ContentType="application/inkml+xml"/>
  <Override PartName="/ppt/ink/ink1207.xml" ContentType="application/inkml+xml"/>
  <Override PartName="/ppt/ink/ink1208.xml" ContentType="application/inkml+xml"/>
  <Override PartName="/ppt/ink/ink1209.xml" ContentType="application/inkml+xml"/>
  <Override PartName="/ppt/ink/ink1210.xml" ContentType="application/inkml+xml"/>
  <Override PartName="/ppt/ink/ink1211.xml" ContentType="application/inkml+xml"/>
  <Override PartName="/ppt/ink/ink1212.xml" ContentType="application/inkml+xml"/>
  <Override PartName="/ppt/ink/ink1213.xml" ContentType="application/inkml+xml"/>
  <Override PartName="/ppt/ink/ink1214.xml" ContentType="application/inkml+xml"/>
  <Override PartName="/ppt/ink/ink1215.xml" ContentType="application/inkml+xml"/>
  <Override PartName="/ppt/ink/ink1216.xml" ContentType="application/inkml+xml"/>
  <Override PartName="/ppt/ink/ink1217.xml" ContentType="application/inkml+xml"/>
  <Override PartName="/ppt/ink/ink1218.xml" ContentType="application/inkml+xml"/>
  <Override PartName="/ppt/ink/ink1219.xml" ContentType="application/inkml+xml"/>
  <Override PartName="/ppt/ink/ink1220.xml" ContentType="application/inkml+xml"/>
  <Override PartName="/ppt/ink/ink1221.xml" ContentType="application/inkml+xml"/>
  <Override PartName="/ppt/ink/ink1222.xml" ContentType="application/inkml+xml"/>
  <Override PartName="/ppt/ink/ink1223.xml" ContentType="application/inkml+xml"/>
  <Override PartName="/ppt/ink/ink1224.xml" ContentType="application/inkml+xml"/>
  <Override PartName="/ppt/ink/ink1225.xml" ContentType="application/inkml+xml"/>
  <Override PartName="/ppt/ink/ink1226.xml" ContentType="application/inkml+xml"/>
  <Override PartName="/ppt/ink/ink1227.xml" ContentType="application/inkml+xml"/>
  <Override PartName="/ppt/ink/ink1228.xml" ContentType="application/inkml+xml"/>
  <Override PartName="/ppt/ink/ink1229.xml" ContentType="application/inkml+xml"/>
  <Override PartName="/ppt/ink/ink1230.xml" ContentType="application/inkml+xml"/>
  <Override PartName="/ppt/ink/ink1231.xml" ContentType="application/inkml+xml"/>
  <Override PartName="/ppt/ink/ink1232.xml" ContentType="application/inkml+xml"/>
  <Override PartName="/ppt/ink/ink1233.xml" ContentType="application/inkml+xml"/>
  <Override PartName="/ppt/ink/ink1234.xml" ContentType="application/inkml+xml"/>
  <Override PartName="/ppt/ink/ink1235.xml" ContentType="application/inkml+xml"/>
  <Override PartName="/ppt/ink/ink1236.xml" ContentType="application/inkml+xml"/>
  <Override PartName="/ppt/ink/ink1237.xml" ContentType="application/inkml+xml"/>
  <Override PartName="/ppt/ink/ink1238.xml" ContentType="application/inkml+xml"/>
  <Override PartName="/ppt/ink/ink1239.xml" ContentType="application/inkml+xml"/>
  <Override PartName="/ppt/ink/ink1240.xml" ContentType="application/inkml+xml"/>
  <Override PartName="/ppt/ink/ink1241.xml" ContentType="application/inkml+xml"/>
  <Override PartName="/ppt/ink/ink1242.xml" ContentType="application/inkml+xml"/>
  <Override PartName="/ppt/ink/ink1243.xml" ContentType="application/inkml+xml"/>
  <Override PartName="/ppt/ink/ink1244.xml" ContentType="application/inkml+xml"/>
  <Override PartName="/ppt/ink/ink1245.xml" ContentType="application/inkml+xml"/>
  <Override PartName="/ppt/ink/ink1246.xml" ContentType="application/inkml+xml"/>
  <Override PartName="/ppt/ink/ink1247.xml" ContentType="application/inkml+xml"/>
  <Override PartName="/ppt/ink/ink1248.xml" ContentType="application/inkml+xml"/>
  <Override PartName="/ppt/ink/ink1249.xml" ContentType="application/inkml+xml"/>
  <Override PartName="/ppt/ink/ink1250.xml" ContentType="application/inkml+xml"/>
  <Override PartName="/ppt/ink/ink1251.xml" ContentType="application/inkml+xml"/>
  <Override PartName="/ppt/ink/ink1252.xml" ContentType="application/inkml+xml"/>
  <Override PartName="/ppt/ink/ink1253.xml" ContentType="application/inkml+xml"/>
  <Override PartName="/ppt/ink/ink1254.xml" ContentType="application/inkml+xml"/>
  <Override PartName="/ppt/ink/ink1255.xml" ContentType="application/inkml+xml"/>
  <Override PartName="/ppt/ink/ink1256.xml" ContentType="application/inkml+xml"/>
  <Override PartName="/ppt/ink/ink1257.xml" ContentType="application/inkml+xml"/>
  <Override PartName="/ppt/ink/ink1258.xml" ContentType="application/inkml+xml"/>
  <Override PartName="/ppt/ink/ink1259.xml" ContentType="application/inkml+xml"/>
  <Override PartName="/ppt/ink/ink1260.xml" ContentType="application/inkml+xml"/>
  <Override PartName="/ppt/ink/ink1261.xml" ContentType="application/inkml+xml"/>
  <Override PartName="/ppt/ink/ink1262.xml" ContentType="application/inkml+xml"/>
  <Override PartName="/ppt/ink/ink1263.xml" ContentType="application/inkml+xml"/>
  <Override PartName="/ppt/ink/ink1264.xml" ContentType="application/inkml+xml"/>
  <Override PartName="/ppt/ink/ink1265.xml" ContentType="application/inkml+xml"/>
  <Override PartName="/ppt/ink/ink1266.xml" ContentType="application/inkml+xml"/>
  <Override PartName="/ppt/ink/ink1267.xml" ContentType="application/inkml+xml"/>
  <Override PartName="/ppt/ink/ink1268.xml" ContentType="application/inkml+xml"/>
  <Override PartName="/ppt/ink/ink1269.xml" ContentType="application/inkml+xml"/>
  <Override PartName="/ppt/ink/ink1270.xml" ContentType="application/inkml+xml"/>
  <Override PartName="/ppt/ink/ink1271.xml" ContentType="application/inkml+xml"/>
  <Override PartName="/ppt/ink/ink1272.xml" ContentType="application/inkml+xml"/>
  <Override PartName="/ppt/ink/ink1273.xml" ContentType="application/inkml+xml"/>
  <Override PartName="/ppt/ink/ink1274.xml" ContentType="application/inkml+xml"/>
  <Override PartName="/ppt/ink/ink1275.xml" ContentType="application/inkml+xml"/>
  <Override PartName="/ppt/ink/ink1276.xml" ContentType="application/inkml+xml"/>
  <Override PartName="/ppt/ink/ink1277.xml" ContentType="application/inkml+xml"/>
  <Override PartName="/ppt/ink/ink1278.xml" ContentType="application/inkml+xml"/>
  <Override PartName="/ppt/ink/ink1279.xml" ContentType="application/inkml+xml"/>
  <Override PartName="/ppt/ink/ink1280.xml" ContentType="application/inkml+xml"/>
  <Override PartName="/ppt/ink/ink1281.xml" ContentType="application/inkml+xml"/>
  <Override PartName="/ppt/ink/ink1282.xml" ContentType="application/inkml+xml"/>
  <Override PartName="/ppt/ink/ink1283.xml" ContentType="application/inkml+xml"/>
  <Override PartName="/ppt/ink/ink1284.xml" ContentType="application/inkml+xml"/>
  <Override PartName="/ppt/ink/ink1285.xml" ContentType="application/inkml+xml"/>
  <Override PartName="/ppt/ink/ink1286.xml" ContentType="application/inkml+xml"/>
  <Override PartName="/ppt/ink/ink1287.xml" ContentType="application/inkml+xml"/>
  <Override PartName="/ppt/ink/ink1288.xml" ContentType="application/inkml+xml"/>
  <Override PartName="/ppt/ink/ink1289.xml" ContentType="application/inkml+xml"/>
  <Override PartName="/ppt/ink/ink1290.xml" ContentType="application/inkml+xml"/>
  <Override PartName="/ppt/ink/ink1291.xml" ContentType="application/inkml+xml"/>
  <Override PartName="/ppt/ink/ink1292.xml" ContentType="application/inkml+xml"/>
  <Override PartName="/ppt/ink/ink1293.xml" ContentType="application/inkml+xml"/>
  <Override PartName="/ppt/ink/ink1294.xml" ContentType="application/inkml+xml"/>
  <Override PartName="/ppt/ink/ink1295.xml" ContentType="application/inkml+xml"/>
  <Override PartName="/ppt/ink/ink1296.xml" ContentType="application/inkml+xml"/>
  <Override PartName="/ppt/ink/ink1297.xml" ContentType="application/inkml+xml"/>
  <Override PartName="/ppt/ink/ink1298.xml" ContentType="application/inkml+xml"/>
  <Override PartName="/ppt/ink/ink1299.xml" ContentType="application/inkml+xml"/>
  <Override PartName="/ppt/ink/ink1300.xml" ContentType="application/inkml+xml"/>
  <Override PartName="/ppt/ink/ink1301.xml" ContentType="application/inkml+xml"/>
  <Override PartName="/ppt/ink/ink1302.xml" ContentType="application/inkml+xml"/>
  <Override PartName="/ppt/ink/ink1303.xml" ContentType="application/inkml+xml"/>
  <Override PartName="/ppt/ink/ink1304.xml" ContentType="application/inkml+xml"/>
  <Override PartName="/ppt/ink/ink1305.xml" ContentType="application/inkml+xml"/>
  <Override PartName="/ppt/ink/ink1306.xml" ContentType="application/inkml+xml"/>
  <Override PartName="/ppt/ink/ink1307.xml" ContentType="application/inkml+xml"/>
  <Override PartName="/ppt/ink/ink1308.xml" ContentType="application/inkml+xml"/>
  <Override PartName="/ppt/ink/ink1309.xml" ContentType="application/inkml+xml"/>
  <Override PartName="/ppt/ink/ink1310.xml" ContentType="application/inkml+xml"/>
  <Override PartName="/ppt/ink/ink1311.xml" ContentType="application/inkml+xml"/>
  <Override PartName="/ppt/ink/ink1312.xml" ContentType="application/inkml+xml"/>
  <Override PartName="/ppt/ink/ink1313.xml" ContentType="application/inkml+xml"/>
  <Override PartName="/ppt/ink/ink1314.xml" ContentType="application/inkml+xml"/>
  <Override PartName="/ppt/ink/ink1315.xml" ContentType="application/inkml+xml"/>
  <Override PartName="/ppt/ink/ink1316.xml" ContentType="application/inkml+xml"/>
  <Override PartName="/ppt/ink/ink1317.xml" ContentType="application/inkml+xml"/>
  <Override PartName="/ppt/ink/ink1318.xml" ContentType="application/inkml+xml"/>
  <Override PartName="/ppt/ink/ink1319.xml" ContentType="application/inkml+xml"/>
  <Override PartName="/ppt/ink/ink1320.xml" ContentType="application/inkml+xml"/>
  <Override PartName="/ppt/ink/ink1321.xml" ContentType="application/inkml+xml"/>
  <Override PartName="/ppt/ink/ink1322.xml" ContentType="application/inkml+xml"/>
  <Override PartName="/ppt/ink/ink1323.xml" ContentType="application/inkml+xml"/>
  <Override PartName="/ppt/ink/ink1324.xml" ContentType="application/inkml+xml"/>
  <Override PartName="/ppt/ink/ink1325.xml" ContentType="application/inkml+xml"/>
  <Override PartName="/ppt/ink/ink1326.xml" ContentType="application/inkml+xml"/>
  <Override PartName="/ppt/ink/ink1327.xml" ContentType="application/inkml+xml"/>
  <Override PartName="/ppt/ink/ink1328.xml" ContentType="application/inkml+xml"/>
  <Override PartName="/ppt/ink/ink1329.xml" ContentType="application/inkml+xml"/>
  <Override PartName="/ppt/ink/ink1330.xml" ContentType="application/inkml+xml"/>
  <Override PartName="/ppt/ink/ink1331.xml" ContentType="application/inkml+xml"/>
  <Override PartName="/ppt/ink/ink1332.xml" ContentType="application/inkml+xml"/>
  <Override PartName="/ppt/ink/ink1333.xml" ContentType="application/inkml+xml"/>
  <Override PartName="/ppt/ink/ink1334.xml" ContentType="application/inkml+xml"/>
  <Override PartName="/ppt/ink/ink1335.xml" ContentType="application/inkml+xml"/>
  <Override PartName="/ppt/ink/ink1336.xml" ContentType="application/inkml+xml"/>
  <Override PartName="/ppt/ink/ink1337.xml" ContentType="application/inkml+xml"/>
  <Override PartName="/ppt/ink/ink1338.xml" ContentType="application/inkml+xml"/>
  <Override PartName="/ppt/ink/ink1339.xml" ContentType="application/inkml+xml"/>
  <Override PartName="/ppt/ink/ink1340.xml" ContentType="application/inkml+xml"/>
  <Override PartName="/ppt/ink/ink1341.xml" ContentType="application/inkml+xml"/>
  <Override PartName="/ppt/ink/ink1342.xml" ContentType="application/inkml+xml"/>
  <Override PartName="/ppt/ink/ink1343.xml" ContentType="application/inkml+xml"/>
  <Override PartName="/ppt/ink/ink1344.xml" ContentType="application/inkml+xml"/>
  <Override PartName="/ppt/ink/ink1345.xml" ContentType="application/inkml+xml"/>
  <Override PartName="/ppt/ink/ink1346.xml" ContentType="application/inkml+xml"/>
  <Override PartName="/ppt/ink/ink1347.xml" ContentType="application/inkml+xml"/>
  <Override PartName="/ppt/ink/ink1348.xml" ContentType="application/inkml+xml"/>
  <Override PartName="/ppt/ink/ink1349.xml" ContentType="application/inkml+xml"/>
  <Override PartName="/ppt/ink/ink1350.xml" ContentType="application/inkml+xml"/>
  <Override PartName="/ppt/ink/ink1351.xml" ContentType="application/inkml+xml"/>
  <Override PartName="/ppt/ink/ink1352.xml" ContentType="application/inkml+xml"/>
  <Override PartName="/ppt/ink/ink1353.xml" ContentType="application/inkml+xml"/>
  <Override PartName="/ppt/ink/ink1354.xml" ContentType="application/inkml+xml"/>
  <Override PartName="/ppt/ink/ink1355.xml" ContentType="application/inkml+xml"/>
  <Override PartName="/ppt/ink/ink1356.xml" ContentType="application/inkml+xml"/>
  <Override PartName="/ppt/ink/ink1357.xml" ContentType="application/inkml+xml"/>
  <Override PartName="/ppt/ink/ink1358.xml" ContentType="application/inkml+xml"/>
  <Override PartName="/ppt/ink/ink1359.xml" ContentType="application/inkml+xml"/>
  <Override PartName="/ppt/ink/ink1360.xml" ContentType="application/inkml+xml"/>
  <Override PartName="/ppt/ink/ink1361.xml" ContentType="application/inkml+xml"/>
  <Override PartName="/ppt/ink/ink1362.xml" ContentType="application/inkml+xml"/>
  <Override PartName="/ppt/ink/ink1363.xml" ContentType="application/inkml+xml"/>
  <Override PartName="/ppt/ink/ink1364.xml" ContentType="application/inkml+xml"/>
  <Override PartName="/ppt/ink/ink1365.xml" ContentType="application/inkml+xml"/>
  <Override PartName="/ppt/ink/ink1366.xml" ContentType="application/inkml+xml"/>
  <Override PartName="/ppt/ink/ink1367.xml" ContentType="application/inkml+xml"/>
  <Override PartName="/ppt/ink/ink1368.xml" ContentType="application/inkml+xml"/>
  <Override PartName="/ppt/ink/ink1369.xml" ContentType="application/inkml+xml"/>
  <Override PartName="/ppt/ink/ink1370.xml" ContentType="application/inkml+xml"/>
  <Override PartName="/ppt/ink/ink1371.xml" ContentType="application/inkml+xml"/>
  <Override PartName="/ppt/ink/ink1372.xml" ContentType="application/inkml+xml"/>
  <Override PartName="/ppt/ink/ink1373.xml" ContentType="application/inkml+xml"/>
  <Override PartName="/ppt/ink/ink1374.xml" ContentType="application/inkml+xml"/>
  <Override PartName="/ppt/ink/ink1375.xml" ContentType="application/inkml+xml"/>
  <Override PartName="/ppt/ink/ink1376.xml" ContentType="application/inkml+xml"/>
  <Override PartName="/ppt/ink/ink1377.xml" ContentType="application/inkml+xml"/>
  <Override PartName="/ppt/ink/ink1378.xml" ContentType="application/inkml+xml"/>
  <Override PartName="/ppt/ink/ink1379.xml" ContentType="application/inkml+xml"/>
  <Override PartName="/ppt/ink/ink1380.xml" ContentType="application/inkml+xml"/>
  <Override PartName="/ppt/ink/ink1381.xml" ContentType="application/inkml+xml"/>
  <Override PartName="/ppt/ink/ink1382.xml" ContentType="application/inkml+xml"/>
  <Override PartName="/ppt/ink/ink1383.xml" ContentType="application/inkml+xml"/>
  <Override PartName="/ppt/ink/ink1384.xml" ContentType="application/inkml+xml"/>
  <Override PartName="/ppt/ink/ink1385.xml" ContentType="application/inkml+xml"/>
  <Override PartName="/ppt/ink/ink1386.xml" ContentType="application/inkml+xml"/>
  <Override PartName="/ppt/ink/ink1387.xml" ContentType="application/inkml+xml"/>
  <Override PartName="/ppt/ink/ink1388.xml" ContentType="application/inkml+xml"/>
  <Override PartName="/ppt/ink/ink1389.xml" ContentType="application/inkml+xml"/>
  <Override PartName="/ppt/ink/ink1390.xml" ContentType="application/inkml+xml"/>
  <Override PartName="/ppt/ink/ink1391.xml" ContentType="application/inkml+xml"/>
  <Override PartName="/ppt/ink/ink1392.xml" ContentType="application/inkml+xml"/>
  <Override PartName="/ppt/ink/ink1393.xml" ContentType="application/inkml+xml"/>
  <Override PartName="/ppt/ink/ink1394.xml" ContentType="application/inkml+xml"/>
  <Override PartName="/ppt/ink/ink1395.xml" ContentType="application/inkml+xml"/>
  <Override PartName="/ppt/ink/ink1396.xml" ContentType="application/inkml+xml"/>
  <Override PartName="/ppt/ink/ink1397.xml" ContentType="application/inkml+xml"/>
  <Override PartName="/ppt/ink/ink1398.xml" ContentType="application/inkml+xml"/>
  <Override PartName="/ppt/ink/ink1399.xml" ContentType="application/inkml+xml"/>
  <Override PartName="/ppt/ink/ink1400.xml" ContentType="application/inkml+xml"/>
  <Override PartName="/ppt/ink/ink1401.xml" ContentType="application/inkml+xml"/>
  <Override PartName="/ppt/ink/ink1402.xml" ContentType="application/inkml+xml"/>
  <Override PartName="/ppt/ink/ink1403.xml" ContentType="application/inkml+xml"/>
  <Override PartName="/ppt/ink/ink1404.xml" ContentType="application/inkml+xml"/>
  <Override PartName="/ppt/ink/ink1405.xml" ContentType="application/inkml+xml"/>
  <Override PartName="/ppt/ink/ink1406.xml" ContentType="application/inkml+xml"/>
  <Override PartName="/ppt/ink/ink1407.xml" ContentType="application/inkml+xml"/>
  <Override PartName="/ppt/ink/ink1408.xml" ContentType="application/inkml+xml"/>
  <Override PartName="/ppt/ink/ink1409.xml" ContentType="application/inkml+xml"/>
  <Override PartName="/ppt/ink/ink1410.xml" ContentType="application/inkml+xml"/>
  <Override PartName="/ppt/ink/ink1411.xml" ContentType="application/inkml+xml"/>
  <Override PartName="/ppt/ink/ink1412.xml" ContentType="application/inkml+xml"/>
  <Override PartName="/ppt/ink/ink1413.xml" ContentType="application/inkml+xml"/>
  <Override PartName="/ppt/ink/ink1414.xml" ContentType="application/inkml+xml"/>
  <Override PartName="/ppt/ink/ink1415.xml" ContentType="application/inkml+xml"/>
  <Override PartName="/ppt/ink/ink1416.xml" ContentType="application/inkml+xml"/>
  <Override PartName="/ppt/ink/ink1417.xml" ContentType="application/inkml+xml"/>
  <Override PartName="/ppt/ink/ink1418.xml" ContentType="application/inkml+xml"/>
  <Override PartName="/ppt/ink/ink1419.xml" ContentType="application/inkml+xml"/>
  <Override PartName="/ppt/ink/ink1420.xml" ContentType="application/inkml+xml"/>
  <Override PartName="/ppt/ink/ink1421.xml" ContentType="application/inkml+xml"/>
  <Override PartName="/ppt/ink/ink1422.xml" ContentType="application/inkml+xml"/>
  <Override PartName="/ppt/ink/ink1423.xml" ContentType="application/inkml+xml"/>
  <Override PartName="/ppt/ink/ink1424.xml" ContentType="application/inkml+xml"/>
  <Override PartName="/ppt/ink/ink1425.xml" ContentType="application/inkml+xml"/>
  <Override PartName="/ppt/ink/ink1426.xml" ContentType="application/inkml+xml"/>
  <Override PartName="/ppt/ink/ink1427.xml" ContentType="application/inkml+xml"/>
  <Override PartName="/ppt/ink/ink1428.xml" ContentType="application/inkml+xml"/>
  <Override PartName="/ppt/ink/ink1429.xml" ContentType="application/inkml+xml"/>
  <Override PartName="/ppt/ink/ink1430.xml" ContentType="application/inkml+xml"/>
  <Override PartName="/ppt/ink/ink1431.xml" ContentType="application/inkml+xml"/>
  <Override PartName="/ppt/ink/ink1432.xml" ContentType="application/inkml+xml"/>
  <Override PartName="/ppt/ink/ink1433.xml" ContentType="application/inkml+xml"/>
  <Override PartName="/ppt/ink/ink1434.xml" ContentType="application/inkml+xml"/>
  <Override PartName="/ppt/ink/ink1435.xml" ContentType="application/inkml+xml"/>
  <Override PartName="/ppt/ink/ink1436.xml" ContentType="application/inkml+xml"/>
  <Override PartName="/ppt/ink/ink1437.xml" ContentType="application/inkml+xml"/>
  <Override PartName="/ppt/ink/ink1438.xml" ContentType="application/inkml+xml"/>
  <Override PartName="/ppt/ink/ink1439.xml" ContentType="application/inkml+xml"/>
  <Override PartName="/ppt/ink/ink1440.xml" ContentType="application/inkml+xml"/>
  <Override PartName="/ppt/ink/ink1441.xml" ContentType="application/inkml+xml"/>
  <Override PartName="/ppt/ink/ink1442.xml" ContentType="application/inkml+xml"/>
  <Override PartName="/ppt/ink/ink1443.xml" ContentType="application/inkml+xml"/>
  <Override PartName="/ppt/ink/ink1444.xml" ContentType="application/inkml+xml"/>
  <Override PartName="/ppt/ink/ink1445.xml" ContentType="application/inkml+xml"/>
  <Override PartName="/ppt/ink/ink1446.xml" ContentType="application/inkml+xml"/>
  <Override PartName="/ppt/ink/ink1447.xml" ContentType="application/inkml+xml"/>
  <Override PartName="/ppt/ink/ink1448.xml" ContentType="application/inkml+xml"/>
  <Override PartName="/ppt/ink/ink1449.xml" ContentType="application/inkml+xml"/>
  <Override PartName="/ppt/ink/ink1450.xml" ContentType="application/inkml+xml"/>
  <Override PartName="/ppt/ink/ink1451.xml" ContentType="application/inkml+xml"/>
  <Override PartName="/ppt/ink/ink1452.xml" ContentType="application/inkml+xml"/>
  <Override PartName="/ppt/ink/ink1453.xml" ContentType="application/inkml+xml"/>
  <Override PartName="/ppt/ink/ink1454.xml" ContentType="application/inkml+xml"/>
  <Override PartName="/ppt/ink/ink1455.xml" ContentType="application/inkml+xml"/>
  <Override PartName="/ppt/ink/ink1456.xml" ContentType="application/inkml+xml"/>
  <Override PartName="/ppt/ink/ink1457.xml" ContentType="application/inkml+xml"/>
  <Override PartName="/ppt/ink/ink1458.xml" ContentType="application/inkml+xml"/>
  <Override PartName="/ppt/ink/ink1459.xml" ContentType="application/inkml+xml"/>
  <Override PartName="/ppt/ink/ink1460.xml" ContentType="application/inkml+xml"/>
  <Override PartName="/ppt/ink/ink1461.xml" ContentType="application/inkml+xml"/>
  <Override PartName="/ppt/ink/ink1462.xml" ContentType="application/inkml+xml"/>
  <Override PartName="/ppt/ink/ink1463.xml" ContentType="application/inkml+xml"/>
  <Override PartName="/ppt/ink/ink1464.xml" ContentType="application/inkml+xml"/>
  <Override PartName="/ppt/ink/ink1465.xml" ContentType="application/inkml+xml"/>
  <Override PartName="/ppt/ink/ink1466.xml" ContentType="application/inkml+xml"/>
  <Override PartName="/ppt/ink/ink1467.xml" ContentType="application/inkml+xml"/>
  <Override PartName="/ppt/ink/ink1468.xml" ContentType="application/inkml+xml"/>
  <Override PartName="/ppt/ink/ink1469.xml" ContentType="application/inkml+xml"/>
  <Override PartName="/ppt/ink/ink1470.xml" ContentType="application/inkml+xml"/>
  <Override PartName="/ppt/ink/ink1471.xml" ContentType="application/inkml+xml"/>
  <Override PartName="/ppt/ink/ink1472.xml" ContentType="application/inkml+xml"/>
  <Override PartName="/ppt/ink/ink1473.xml" ContentType="application/inkml+xml"/>
  <Override PartName="/ppt/ink/ink1474.xml" ContentType="application/inkml+xml"/>
  <Override PartName="/ppt/ink/ink1475.xml" ContentType="application/inkml+xml"/>
  <Override PartName="/ppt/ink/ink1476.xml" ContentType="application/inkml+xml"/>
  <Override PartName="/ppt/ink/ink1477.xml" ContentType="application/inkml+xml"/>
  <Override PartName="/ppt/ink/ink1478.xml" ContentType="application/inkml+xml"/>
  <Override PartName="/ppt/ink/ink1479.xml" ContentType="application/inkml+xml"/>
  <Override PartName="/ppt/ink/ink1480.xml" ContentType="application/inkml+xml"/>
  <Override PartName="/ppt/ink/ink1481.xml" ContentType="application/inkml+xml"/>
  <Override PartName="/ppt/ink/ink1482.xml" ContentType="application/inkml+xml"/>
  <Override PartName="/ppt/ink/ink1483.xml" ContentType="application/inkml+xml"/>
  <Override PartName="/ppt/ink/ink1484.xml" ContentType="application/inkml+xml"/>
  <Override PartName="/ppt/ink/ink1485.xml" ContentType="application/inkml+xml"/>
  <Override PartName="/ppt/ink/ink1486.xml" ContentType="application/inkml+xml"/>
  <Override PartName="/ppt/ink/ink1487.xml" ContentType="application/inkml+xml"/>
  <Override PartName="/ppt/ink/ink1488.xml" ContentType="application/inkml+xml"/>
  <Override PartName="/ppt/ink/ink1489.xml" ContentType="application/inkml+xml"/>
  <Override PartName="/ppt/ink/ink1490.xml" ContentType="application/inkml+xml"/>
  <Override PartName="/ppt/ink/ink1491.xml" ContentType="application/inkml+xml"/>
  <Override PartName="/ppt/ink/ink1492.xml" ContentType="application/inkml+xml"/>
  <Override PartName="/ppt/ink/ink1493.xml" ContentType="application/inkml+xml"/>
  <Override PartName="/ppt/ink/ink1494.xml" ContentType="application/inkml+xml"/>
  <Override PartName="/ppt/ink/ink1495.xml" ContentType="application/inkml+xml"/>
  <Override PartName="/ppt/ink/ink1496.xml" ContentType="application/inkml+xml"/>
  <Override PartName="/ppt/ink/ink1497.xml" ContentType="application/inkml+xml"/>
  <Override PartName="/ppt/ink/ink1498.xml" ContentType="application/inkml+xml"/>
  <Override PartName="/ppt/ink/ink1499.xml" ContentType="application/inkml+xml"/>
  <Override PartName="/ppt/ink/ink1500.xml" ContentType="application/inkml+xml"/>
  <Override PartName="/ppt/ink/ink1501.xml" ContentType="application/inkml+xml"/>
  <Override PartName="/ppt/ink/ink1502.xml" ContentType="application/inkml+xml"/>
  <Override PartName="/ppt/ink/ink1503.xml" ContentType="application/inkml+xml"/>
  <Override PartName="/ppt/ink/ink1504.xml" ContentType="application/inkml+xml"/>
  <Override PartName="/ppt/ink/ink1505.xml" ContentType="application/inkml+xml"/>
  <Override PartName="/ppt/ink/ink1506.xml" ContentType="application/inkml+xml"/>
  <Override PartName="/ppt/ink/ink1507.xml" ContentType="application/inkml+xml"/>
  <Override PartName="/ppt/ink/ink1508.xml" ContentType="application/inkml+xml"/>
  <Override PartName="/ppt/ink/ink1509.xml" ContentType="application/inkml+xml"/>
  <Override PartName="/ppt/ink/ink1510.xml" ContentType="application/inkml+xml"/>
  <Override PartName="/ppt/ink/ink1511.xml" ContentType="application/inkml+xml"/>
  <Override PartName="/ppt/ink/ink1512.xml" ContentType="application/inkml+xml"/>
  <Override PartName="/ppt/ink/ink1513.xml" ContentType="application/inkml+xml"/>
  <Override PartName="/ppt/ink/ink1514.xml" ContentType="application/inkml+xml"/>
  <Override PartName="/ppt/ink/ink1515.xml" ContentType="application/inkml+xml"/>
  <Override PartName="/ppt/ink/ink1516.xml" ContentType="application/inkml+xml"/>
  <Override PartName="/ppt/ink/ink1517.xml" ContentType="application/inkml+xml"/>
  <Override PartName="/ppt/ink/ink1518.xml" ContentType="application/inkml+xml"/>
  <Override PartName="/ppt/ink/ink1519.xml" ContentType="application/inkml+xml"/>
  <Override PartName="/ppt/ink/ink1520.xml" ContentType="application/inkml+xml"/>
  <Override PartName="/ppt/ink/ink1521.xml" ContentType="application/inkml+xml"/>
  <Override PartName="/ppt/ink/ink1522.xml" ContentType="application/inkml+xml"/>
  <Override PartName="/ppt/ink/ink1523.xml" ContentType="application/inkml+xml"/>
  <Override PartName="/ppt/ink/ink1524.xml" ContentType="application/inkml+xml"/>
  <Override PartName="/ppt/ink/ink1525.xml" ContentType="application/inkml+xml"/>
  <Override PartName="/ppt/ink/ink1526.xml" ContentType="application/inkml+xml"/>
  <Override PartName="/ppt/ink/ink1527.xml" ContentType="application/inkml+xml"/>
  <Override PartName="/ppt/ink/ink1528.xml" ContentType="application/inkml+xml"/>
  <Override PartName="/ppt/ink/ink1529.xml" ContentType="application/inkml+xml"/>
  <Override PartName="/ppt/ink/ink1530.xml" ContentType="application/inkml+xml"/>
  <Override PartName="/ppt/ink/ink1531.xml" ContentType="application/inkml+xml"/>
  <Override PartName="/ppt/ink/ink1532.xml" ContentType="application/inkml+xml"/>
  <Override PartName="/ppt/ink/ink1533.xml" ContentType="application/inkml+xml"/>
  <Override PartName="/ppt/ink/ink1534.xml" ContentType="application/inkml+xml"/>
  <Override PartName="/ppt/ink/ink1535.xml" ContentType="application/inkml+xml"/>
  <Override PartName="/ppt/ink/ink1536.xml" ContentType="application/inkml+xml"/>
  <Override PartName="/ppt/ink/ink1537.xml" ContentType="application/inkml+xml"/>
  <Override PartName="/ppt/ink/ink1538.xml" ContentType="application/inkml+xml"/>
  <Override PartName="/ppt/ink/ink1539.xml" ContentType="application/inkml+xml"/>
  <Override PartName="/ppt/ink/ink1540.xml" ContentType="application/inkml+xml"/>
  <Override PartName="/ppt/ink/ink1541.xml" ContentType="application/inkml+xml"/>
  <Override PartName="/ppt/ink/ink1542.xml" ContentType="application/inkml+xml"/>
  <Override PartName="/ppt/ink/ink1543.xml" ContentType="application/inkml+xml"/>
  <Override PartName="/ppt/ink/ink1544.xml" ContentType="application/inkml+xml"/>
  <Override PartName="/ppt/ink/ink1545.xml" ContentType="application/inkml+xml"/>
  <Override PartName="/ppt/ink/ink1546.xml" ContentType="application/inkml+xml"/>
  <Override PartName="/ppt/ink/ink1547.xml" ContentType="application/inkml+xml"/>
  <Override PartName="/ppt/ink/ink1548.xml" ContentType="application/inkml+xml"/>
  <Override PartName="/ppt/ink/ink1549.xml" ContentType="application/inkml+xml"/>
  <Override PartName="/ppt/ink/ink1550.xml" ContentType="application/inkml+xml"/>
  <Override PartName="/ppt/ink/ink1551.xml" ContentType="application/inkml+xml"/>
  <Override PartName="/ppt/ink/ink1552.xml" ContentType="application/inkml+xml"/>
  <Override PartName="/ppt/ink/ink1553.xml" ContentType="application/inkml+xml"/>
  <Override PartName="/ppt/ink/ink1554.xml" ContentType="application/inkml+xml"/>
  <Override PartName="/ppt/ink/ink1555.xml" ContentType="application/inkml+xml"/>
  <Override PartName="/ppt/ink/ink1556.xml" ContentType="application/inkml+xml"/>
  <Override PartName="/ppt/ink/ink1557.xml" ContentType="application/inkml+xml"/>
  <Override PartName="/ppt/ink/ink1558.xml" ContentType="application/inkml+xml"/>
  <Override PartName="/ppt/ink/ink1559.xml" ContentType="application/inkml+xml"/>
  <Override PartName="/ppt/ink/ink1560.xml" ContentType="application/inkml+xml"/>
  <Override PartName="/ppt/ink/ink1561.xml" ContentType="application/inkml+xml"/>
  <Override PartName="/ppt/ink/ink1562.xml" ContentType="application/inkml+xml"/>
  <Override PartName="/ppt/ink/ink1563.xml" ContentType="application/inkml+xml"/>
  <Override PartName="/ppt/ink/ink1564.xml" ContentType="application/inkml+xml"/>
  <Override PartName="/ppt/ink/ink1565.xml" ContentType="application/inkml+xml"/>
  <Override PartName="/ppt/ink/ink1566.xml" ContentType="application/inkml+xml"/>
  <Override PartName="/ppt/ink/ink1567.xml" ContentType="application/inkml+xml"/>
  <Override PartName="/ppt/ink/ink1568.xml" ContentType="application/inkml+xml"/>
  <Override PartName="/ppt/ink/ink1569.xml" ContentType="application/inkml+xml"/>
  <Override PartName="/ppt/ink/ink1570.xml" ContentType="application/inkml+xml"/>
  <Override PartName="/ppt/ink/ink1571.xml" ContentType="application/inkml+xml"/>
  <Override PartName="/ppt/ink/ink1572.xml" ContentType="application/inkml+xml"/>
  <Override PartName="/ppt/ink/ink1573.xml" ContentType="application/inkml+xml"/>
  <Override PartName="/ppt/ink/ink1574.xml" ContentType="application/inkml+xml"/>
  <Override PartName="/ppt/ink/ink1575.xml" ContentType="application/inkml+xml"/>
  <Override PartName="/ppt/ink/ink1576.xml" ContentType="application/inkml+xml"/>
  <Override PartName="/ppt/ink/ink1577.xml" ContentType="application/inkml+xml"/>
  <Override PartName="/ppt/ink/ink1578.xml" ContentType="application/inkml+xml"/>
  <Override PartName="/ppt/ink/ink1579.xml" ContentType="application/inkml+xml"/>
  <Override PartName="/ppt/ink/ink1580.xml" ContentType="application/inkml+xml"/>
  <Override PartName="/ppt/ink/ink1581.xml" ContentType="application/inkml+xml"/>
  <Override PartName="/ppt/ink/ink1582.xml" ContentType="application/inkml+xml"/>
  <Override PartName="/ppt/ink/ink1583.xml" ContentType="application/inkml+xml"/>
  <Override PartName="/ppt/ink/ink1584.xml" ContentType="application/inkml+xml"/>
  <Override PartName="/ppt/ink/ink1585.xml" ContentType="application/inkml+xml"/>
  <Override PartName="/ppt/ink/ink1586.xml" ContentType="application/inkml+xml"/>
  <Override PartName="/ppt/ink/ink1587.xml" ContentType="application/inkml+xml"/>
  <Override PartName="/ppt/ink/ink1588.xml" ContentType="application/inkml+xml"/>
  <Override PartName="/ppt/ink/ink1589.xml" ContentType="application/inkml+xml"/>
  <Override PartName="/ppt/ink/ink1590.xml" ContentType="application/inkml+xml"/>
  <Override PartName="/ppt/ink/ink1591.xml" ContentType="application/inkml+xml"/>
  <Override PartName="/ppt/ink/ink1592.xml" ContentType="application/inkml+xml"/>
  <Override PartName="/ppt/ink/ink1593.xml" ContentType="application/inkml+xml"/>
  <Override PartName="/ppt/ink/ink1594.xml" ContentType="application/inkml+xml"/>
  <Override PartName="/ppt/ink/ink1595.xml" ContentType="application/inkml+xml"/>
  <Override PartName="/ppt/ink/ink1596.xml" ContentType="application/inkml+xml"/>
  <Override PartName="/ppt/ink/ink1597.xml" ContentType="application/inkml+xml"/>
  <Override PartName="/ppt/ink/ink1598.xml" ContentType="application/inkml+xml"/>
  <Override PartName="/ppt/ink/ink1599.xml" ContentType="application/inkml+xml"/>
  <Override PartName="/ppt/ink/ink1600.xml" ContentType="application/inkml+xml"/>
  <Override PartName="/ppt/ink/ink1601.xml" ContentType="application/inkml+xml"/>
  <Override PartName="/ppt/ink/ink1602.xml" ContentType="application/inkml+xml"/>
  <Override PartName="/ppt/ink/ink1603.xml" ContentType="application/inkml+xml"/>
  <Override PartName="/ppt/ink/ink1604.xml" ContentType="application/inkml+xml"/>
  <Override PartName="/ppt/ink/ink1605.xml" ContentType="application/inkml+xml"/>
  <Override PartName="/ppt/ink/ink1606.xml" ContentType="application/inkml+xml"/>
  <Override PartName="/ppt/ink/ink1607.xml" ContentType="application/inkml+xml"/>
  <Override PartName="/ppt/ink/ink1608.xml" ContentType="application/inkml+xml"/>
  <Override PartName="/ppt/ink/ink1609.xml" ContentType="application/inkml+xml"/>
  <Override PartName="/ppt/ink/ink1610.xml" ContentType="application/inkml+xml"/>
  <Override PartName="/ppt/ink/ink1611.xml" ContentType="application/inkml+xml"/>
  <Override PartName="/ppt/ink/ink1612.xml" ContentType="application/inkml+xml"/>
  <Override PartName="/ppt/ink/ink1613.xml" ContentType="application/inkml+xml"/>
  <Override PartName="/ppt/ink/ink1614.xml" ContentType="application/inkml+xml"/>
  <Override PartName="/ppt/ink/ink1615.xml" ContentType="application/inkml+xml"/>
  <Override PartName="/ppt/ink/ink1616.xml" ContentType="application/inkml+xml"/>
  <Override PartName="/ppt/ink/ink1617.xml" ContentType="application/inkml+xml"/>
  <Override PartName="/ppt/ink/ink1618.xml" ContentType="application/inkml+xml"/>
  <Override PartName="/ppt/ink/ink1619.xml" ContentType="application/inkml+xml"/>
  <Override PartName="/ppt/ink/ink1620.xml" ContentType="application/inkml+xml"/>
  <Override PartName="/ppt/ink/ink1621.xml" ContentType="application/inkml+xml"/>
  <Override PartName="/ppt/ink/ink1622.xml" ContentType="application/inkml+xml"/>
  <Override PartName="/ppt/ink/ink1623.xml" ContentType="application/inkml+xml"/>
  <Override PartName="/ppt/ink/ink1624.xml" ContentType="application/inkml+xml"/>
  <Override PartName="/ppt/ink/ink1625.xml" ContentType="application/inkml+xml"/>
  <Override PartName="/ppt/ink/ink1626.xml" ContentType="application/inkml+xml"/>
  <Override PartName="/ppt/ink/ink1627.xml" ContentType="application/inkml+xml"/>
  <Override PartName="/ppt/ink/ink1628.xml" ContentType="application/inkml+xml"/>
  <Override PartName="/ppt/ink/ink1629.xml" ContentType="application/inkml+xml"/>
  <Override PartName="/ppt/ink/ink1630.xml" ContentType="application/inkml+xml"/>
  <Override PartName="/ppt/ink/ink1631.xml" ContentType="application/inkml+xml"/>
  <Override PartName="/ppt/ink/ink1632.xml" ContentType="application/inkml+xml"/>
  <Override PartName="/ppt/ink/ink1633.xml" ContentType="application/inkml+xml"/>
  <Override PartName="/ppt/ink/ink1634.xml" ContentType="application/inkml+xml"/>
  <Override PartName="/ppt/ink/ink1635.xml" ContentType="application/inkml+xml"/>
  <Override PartName="/ppt/ink/ink1636.xml" ContentType="application/inkml+xml"/>
  <Override PartName="/ppt/ink/ink1637.xml" ContentType="application/inkml+xml"/>
  <Override PartName="/ppt/ink/ink1638.xml" ContentType="application/inkml+xml"/>
  <Override PartName="/ppt/ink/ink1639.xml" ContentType="application/inkml+xml"/>
  <Override PartName="/ppt/ink/ink1640.xml" ContentType="application/inkml+xml"/>
  <Override PartName="/ppt/ink/ink1641.xml" ContentType="application/inkml+xml"/>
  <Override PartName="/ppt/ink/ink1642.xml" ContentType="application/inkml+xml"/>
  <Override PartName="/ppt/ink/ink1643.xml" ContentType="application/inkml+xml"/>
  <Override PartName="/ppt/ink/ink1644.xml" ContentType="application/inkml+xml"/>
  <Override PartName="/ppt/ink/ink1645.xml" ContentType="application/inkml+xml"/>
  <Override PartName="/ppt/ink/ink1646.xml" ContentType="application/inkml+xml"/>
  <Override PartName="/ppt/ink/ink1647.xml" ContentType="application/inkml+xml"/>
  <Override PartName="/ppt/ink/ink1648.xml" ContentType="application/inkml+xml"/>
  <Override PartName="/ppt/ink/ink1649.xml" ContentType="application/inkml+xml"/>
  <Override PartName="/ppt/ink/ink1650.xml" ContentType="application/inkml+xml"/>
  <Override PartName="/ppt/ink/ink1651.xml" ContentType="application/inkml+xml"/>
  <Override PartName="/ppt/ink/ink1652.xml" ContentType="application/inkml+xml"/>
  <Override PartName="/ppt/ink/ink1653.xml" ContentType="application/inkml+xml"/>
  <Override PartName="/ppt/ink/ink1654.xml" ContentType="application/inkml+xml"/>
  <Override PartName="/ppt/ink/ink1655.xml" ContentType="application/inkml+xml"/>
  <Override PartName="/ppt/ink/ink1656.xml" ContentType="application/inkml+xml"/>
  <Override PartName="/ppt/ink/ink1657.xml" ContentType="application/inkml+xml"/>
  <Override PartName="/ppt/ink/ink1658.xml" ContentType="application/inkml+xml"/>
  <Override PartName="/ppt/ink/ink1659.xml" ContentType="application/inkml+xml"/>
  <Override PartName="/ppt/ink/ink1660.xml" ContentType="application/inkml+xml"/>
  <Override PartName="/ppt/ink/ink1661.xml" ContentType="application/inkml+xml"/>
  <Override PartName="/ppt/ink/ink1662.xml" ContentType="application/inkml+xml"/>
  <Override PartName="/ppt/ink/ink1663.xml" ContentType="application/inkml+xml"/>
  <Override PartName="/ppt/ink/ink1664.xml" ContentType="application/inkml+xml"/>
  <Override PartName="/ppt/ink/ink1665.xml" ContentType="application/inkml+xml"/>
  <Override PartName="/ppt/ink/ink1666.xml" ContentType="application/inkml+xml"/>
  <Override PartName="/ppt/ink/ink1667.xml" ContentType="application/inkml+xml"/>
  <Override PartName="/ppt/ink/ink1668.xml" ContentType="application/inkml+xml"/>
  <Override PartName="/ppt/ink/ink1669.xml" ContentType="application/inkml+xml"/>
  <Override PartName="/ppt/ink/ink1670.xml" ContentType="application/inkml+xml"/>
  <Override PartName="/ppt/ink/ink1671.xml" ContentType="application/inkml+xml"/>
  <Override PartName="/ppt/ink/ink1672.xml" ContentType="application/inkml+xml"/>
  <Override PartName="/ppt/ink/ink1673.xml" ContentType="application/inkml+xml"/>
  <Override PartName="/ppt/ink/ink1674.xml" ContentType="application/inkml+xml"/>
  <Override PartName="/ppt/ink/ink1675.xml" ContentType="application/inkml+xml"/>
  <Override PartName="/ppt/ink/ink1676.xml" ContentType="application/inkml+xml"/>
  <Override PartName="/ppt/ink/ink1677.xml" ContentType="application/inkml+xml"/>
  <Override PartName="/ppt/ink/ink1678.xml" ContentType="application/inkml+xml"/>
  <Override PartName="/ppt/ink/ink1679.xml" ContentType="application/inkml+xml"/>
  <Override PartName="/ppt/ink/ink1680.xml" ContentType="application/inkml+xml"/>
  <Override PartName="/ppt/ink/ink1681.xml" ContentType="application/inkml+xml"/>
  <Override PartName="/ppt/ink/ink1682.xml" ContentType="application/inkml+xml"/>
  <Override PartName="/ppt/ink/ink1683.xml" ContentType="application/inkml+xml"/>
  <Override PartName="/ppt/ink/ink1684.xml" ContentType="application/inkml+xml"/>
  <Override PartName="/ppt/ink/ink1685.xml" ContentType="application/inkml+xml"/>
  <Override PartName="/ppt/ink/ink1686.xml" ContentType="application/inkml+xml"/>
  <Override PartName="/ppt/ink/ink1687.xml" ContentType="application/inkml+xml"/>
  <Override PartName="/ppt/ink/ink1688.xml" ContentType="application/inkml+xml"/>
  <Override PartName="/ppt/ink/ink1689.xml" ContentType="application/inkml+xml"/>
  <Override PartName="/ppt/ink/ink169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2"/>
  </p:notesMasterIdLst>
  <p:sldIdLst>
    <p:sldId id="257" r:id="rId2"/>
    <p:sldId id="400" r:id="rId3"/>
    <p:sldId id="401" r:id="rId4"/>
    <p:sldId id="402" r:id="rId5"/>
    <p:sldId id="429" r:id="rId6"/>
    <p:sldId id="430" r:id="rId7"/>
    <p:sldId id="431" r:id="rId8"/>
    <p:sldId id="432" r:id="rId9"/>
    <p:sldId id="407" r:id="rId10"/>
    <p:sldId id="425" r:id="rId11"/>
    <p:sldId id="424" r:id="rId12"/>
    <p:sldId id="433" r:id="rId13"/>
    <p:sldId id="434" r:id="rId14"/>
    <p:sldId id="435" r:id="rId15"/>
    <p:sldId id="438" r:id="rId16"/>
    <p:sldId id="439" r:id="rId17"/>
    <p:sldId id="444" r:id="rId18"/>
    <p:sldId id="445" r:id="rId19"/>
    <p:sldId id="446" r:id="rId20"/>
    <p:sldId id="447" r:id="rId21"/>
    <p:sldId id="448" r:id="rId22"/>
    <p:sldId id="449" r:id="rId23"/>
    <p:sldId id="450" r:id="rId24"/>
    <p:sldId id="451" r:id="rId25"/>
    <p:sldId id="452" r:id="rId26"/>
    <p:sldId id="453" r:id="rId27"/>
    <p:sldId id="454" r:id="rId28"/>
    <p:sldId id="455" r:id="rId29"/>
    <p:sldId id="456" r:id="rId30"/>
    <p:sldId id="457" r:id="rId31"/>
    <p:sldId id="458" r:id="rId32"/>
    <p:sldId id="459" r:id="rId33"/>
    <p:sldId id="460" r:id="rId34"/>
    <p:sldId id="464" r:id="rId35"/>
    <p:sldId id="465" r:id="rId36"/>
    <p:sldId id="461" r:id="rId37"/>
    <p:sldId id="462" r:id="rId38"/>
    <p:sldId id="463" r:id="rId39"/>
    <p:sldId id="466" r:id="rId40"/>
    <p:sldId id="467" r:id="rId41"/>
    <p:sldId id="468" r:id="rId42"/>
    <p:sldId id="469" r:id="rId43"/>
    <p:sldId id="470" r:id="rId44"/>
    <p:sldId id="471" r:id="rId45"/>
    <p:sldId id="472" r:id="rId46"/>
    <p:sldId id="473" r:id="rId47"/>
    <p:sldId id="474" r:id="rId48"/>
    <p:sldId id="475" r:id="rId49"/>
    <p:sldId id="476" r:id="rId50"/>
    <p:sldId id="477" r:id="rId5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204"/>
    <p:restoredTop sz="94624"/>
  </p:normalViewPr>
  <p:slideViewPr>
    <p:cSldViewPr snapToGrid="0">
      <p:cViewPr>
        <p:scale>
          <a:sx n="94" d="100"/>
          <a:sy n="94" d="100"/>
        </p:scale>
        <p:origin x="688" y="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18.2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1 152 28625,'44'-42'-27,"0"0"1,-4 2 0,-3 12-970,-4 28-1414,-4 2-6083,-14 16 8493,-5 16 0,-10-8 0,0 2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24.5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14 24659,'4'-7'3059,"-1"1"-2802,-3 6-167,0 76-90,0-29-68,0 7 1,0 0-683,0 1-1447,0-11-4626,1-10 6823,8-11 0,-5-13 0,4-4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4:51.8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88 22473,'0'-10'3228,"0"3"-2668,0 7 45,0 0-257,33-11-1,-3 9-146,36-13 12,-12 11-34,6-6-78,1 3-22,-1 0 21,3 2-55,-3 2 11,-5 1-11,-9-1-45,-11 3 0,-14-2 0,-10 2-336,-6 0-3317,-5 0-6178,-12 0 9375,-6 0 1,2 0-1,0 0 1</inkml:trace>
</inkml:ink>
</file>

<file path=ppt/ink/ink1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32.6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0 111 27090,'86'-28'314,"-10"4"-437,-42 14-707,-2 0-1388,-2 0-4965,-4 0 7183,-3 0 0,-11 4 0,-5 3 0</inkml:trace>
</inkml:ink>
</file>

<file path=ppt/ink/ink1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32.8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113 1 28412,'-17'76'259,"1"-5"-259,5-18-147,2-2-1197,-1-2-1984,-2-1 3328,-5 1 0,7-22 0,0-5 0</inkml:trace>
</inkml:ink>
</file>

<file path=ppt/ink/ink1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33.0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72 26843,'79'-31'112,"-3"5"-112,-17 17 0,-8 4 0,-13 4-4240,-16 4 4666,-12 6 927,-7 8-1029,-9 10-212,-7 6-100,-6 5-12,-4 1-79,2-1 2900,4-3-4065,6-4-1097,4-7-5324,5-8 7665,12-8 0,-8-5 0,7-3 0</inkml:trace>
</inkml:ink>
</file>

<file path=ppt/ink/ink1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33.46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96 177 27101,'-21'43'348,"11"-7"-68,22-26 123,10-5-179,18-11-123,-8-5 67,7-12-122,-18-2-46,-6-3 0,-5-10 0,-5 9 0,-4-6 0,-10 13 0,-6 4 0,-10 2 0,-7 5 0,-2 5 0,0 4 0,0 12 0,5 7-886,5 12-828,8 3-830,8-1-7287,6-3 9031,12-2 0,-7-13 0,7-3 0</inkml:trace>
</inkml:ink>
</file>

<file path=ppt/ink/ink1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33.6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20 28671,'74'-11'-472,"-18"3"-749,-27 8-1322,-12 0-7288,-2 0 8588,2 0 0,-9 0 0,0 0 1</inkml:trace>
</inkml:ink>
</file>

<file path=ppt/ink/ink1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33.8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100 0 28591,'-19'47'40,"0"0"0,-13 38-40,17-30-528,5-4-884,5-7-3551,5-11 4963,12-12 0,-7-11 0,7-6 0</inkml:trace>
</inkml:ink>
</file>

<file path=ppt/ink/ink1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34.1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228 49 26855,'-63'-11'941,"7"12"-672,29 17-68,1 11-55,3 1-79,6 1-22,7-5 11,5-4 11,5-4-43,7-6-24,6-6 0,9-2 0,2-11 0,1-6 0,-5-11 0,-4-6 0,-6-4 0,-4-1 0,-4 2 0,-2 4-1536,0 10-3417,-8 9 4953,-7 18 0,4-5 0,-1 8 0</inkml:trace>
</inkml:ink>
</file>

<file path=ppt/ink/ink1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34.3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 0 27785,'-18'69'-504,"4"-11"-482,14-45-561,0-6-963,6-3-2756,6-9 5266,11-6 0,-10 4 0,1-4 0</inkml:trace>
</inkml:ink>
</file>

<file path=ppt/ink/ink1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34.5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26821,'11'64'-1008,"-2"-11"-763,-8-39-8060,-1-1 9420,-8 4 0,5-8 1,-5 0-1</inkml:trace>
</inkml:ink>
</file>

<file path=ppt/ink/ink1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34.7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1 110 28671,'75'-15'0,"9"-2"0,10-1 0,-44 9 0,0 1-843,1 1 0,0 0 843,2 2 0,2 0-1622,4 2 1,1 1 366,5-1 0,0 0-3054,-1 1 1,0 1 4497,-6-1 1,-4 1-1,8 0 1,-25 1-1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4:52.1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88 1 24737,'-14'1'2353,"2"1"-2050,12-2 268,0 0-369,-14 99-102,5-39-479,-1 8 0,0 2 379,0-5 41,5-14-635,2-13-941,3-11-1995,7-8 3530,6-8 0,-3-6 0,2-4 0</inkml:trace>
</inkml:ink>
</file>

<file path=ppt/ink/ink1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48.4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72 27067,'65'-30'471,"-8"4"-426,-27 19-11,-4 2-23,-1 3-4262,-3 0 4262,-5 2 859,-2 0-825,-4 0 45,-3 1 67,-2 4 44,-1 1 23,-2 5 3347,-2 0-3459,0 2-99,-1 1-13,0 4 0,-1 1 0,-2 5 0,-3 4-13,-2 3-614,-2 0-628,2-3-482,0-2-3047,3-7 4784,1-4 0,2-9 0,0-2 0</inkml:trace>
</inkml:ink>
</file>

<file path=ppt/ink/ink1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48.6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 15 22372,'0'-8'3811,"0"2"-3363,0 6 135,0 0-583,5 44 0,-3-25-3595,3 38 2554,-5-36-1593,-6 2 2634,-4 3 0,2-12 0,0-2 0</inkml:trace>
</inkml:ink>
</file>

<file path=ppt/ink/ink1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48.9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8 104 24446,'-4'0'2812,"1"0"-1546,3 0-1119,14 0-147,5 0 0,18-3 0,5-1 0,6-5 0,4-2 0,2-1 0,1 0 0,-2 0 0,-3 2 0,-4-1 0,-3 3 0,-8 1 0,-6 4 0,-9 1 0,-5 2 0,-8 0 0,-2 0-1749,-2 0-2038,-2 3 3787,2 4 0,-3-2 0,1 0 0</inkml:trace>
</inkml:ink>
</file>

<file path=ppt/ink/ink1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49.3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109 0 26541,'-58'68'560,"13"-9"-459,41-29-11,2-1-12,4 1 57,7 0 44,4 0-45,9-6-10,3-3-91,3-9 68,3-5 22,4-6 34,0-11-67,0-6 122,-3-13-199,-8-4-13,-6-4 0,-10-1 0,-3 1 0,-5 2 0,-8 4 0,-4 6 0,-11 6 0,-3 9-505,-2 5-997,1 7-1781,2 8 3283,7 6 0,9-4 0,4-1 0</inkml:trace>
</inkml:ink>
</file>

<file path=ppt/ink/ink1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49.6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 10 23000,'1'-5'3967,"0"1"-3407,-1 4 437,0 0-850,12 16-147,-6 1 0,7 19 0,-10-1 0,-3 3 0,0 3 0,0-1 0,-1-1-595,-3-3-1825,-1-3-3878,-3-3 6298,-2-6 0,5-10 0,0-6 0</inkml:trace>
</inkml:ink>
</file>

<file path=ppt/ink/ink1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49.8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67 27449,'64'-37'45,"-7"9"-572,-34 26-705,-2 2-831,-4 0-6654,-3 0 8717,-5 0 0,-3 0 0,-4 0 0</inkml:trace>
</inkml:ink>
</file>

<file path=ppt/ink/ink1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50.0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64 27023,'70'-33'-784,"-13"6"-796,-39 25-2062,-7 1 3642,-4 3 0,-4-2 0,-3 2 0</inkml:trace>
</inkml:ink>
</file>

<file path=ppt/ink/ink1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50.3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64 27 26295,'-35'70'1008,"6"-9"-784,29-38-67,7 0 33,5-5 1,7-3-135,6-6 33,0-5 12,1-3 67,-2-5 24,-1-7-192,-1-9 0,-3-7 0,-3-5 0,-6 1 0,-3 2 0,-5 4 0,-3 3 0,-6 4 0,-4 4 0,-7 4 0,-4 5 0,2 3-752,0 2-716,3 4-1131,5 1 2599,6 3 0,3-4 0,3-1 0</inkml:trace>
</inkml:ink>
</file>

<file path=ppt/ink/ink1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50.9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49 27449,'29'-17'1131,"-2"3"-1040,-5 10-91,-1 0 0,2 1-405,11 0-636,-6 2-1055,8-1-4705,-11 2 6801,-3 0 0,-11 0 0,-4 0 0</inkml:trace>
</inkml:ink>
</file>

<file path=ppt/ink/ink1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51.3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54 10 26799,'-30'55'706,"6"-7"-516,29-25-55,3-2 44,5-3-45,4-4-55,1-4 10,1-5-10,0-2 66,-1-3-9,-1-9-136,-2-3 0,-1-11 0,-3-2 0,-3-2 0,-4 1 0,-3 2 0,-1 4 0,-1 2 0,-3 6 0,-3 5-1077,-2 4-2587,-2 5 3664,2 6 0,4-4 0,1 4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4:52.5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0 700 23605,'6'2'1860,"-2"-1"-1512,7-80 190,21-14-460,-15 27 0,1-3-11,4 8 1,1 5 89,8-18 44,-5 10-43,-5 14-13,-1 11-33,-5 14 0,1 8-22,-4 11 33,0 3 202,1 3-23,0 14-55,3 11-190,-3 22-57,0 11 0,-1 6 0,-1 3 0,-1-2 0,1-5 0,-1-6 0,-2-7-685,0-5-3405,-3 4-5741,-2-15 9821,-2 3 0,-1-23 0,0-4 0</inkml:trace>
</inkml:ink>
</file>

<file path=ppt/ink/ink1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51.5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0 28671,'28'83'0,"-6"-9"0,-33-19-2231,2-14-5747,-10 7 7978,5-17 0,7-16 0,1-3 0</inkml:trace>
</inkml:ink>
</file>

<file path=ppt/ink/ink1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55.9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14 18283,'7'-7'6118,"-2"1"-5233,-5 6 952,0 0-1534,3 3-23,-2 5-67,2 6-101,-3 7-56,-1 3-11,0 2-45,-1 0 22,-1-2-10,2-2-1,0-5-11,1-4 0,0-4-11,0-5 11,0 0 0,0-3 67,3 0 78,3 1-44,5-1-22,3 1 34,4-1-113,0 0 0,1-1 0,1 0 0,7 0 0,-3-2 0,5 0 0,-6-3 0,0 0 0,-3 1 0,-1 3 0,-2 0 0,5-1 0,-6 2 0,1-2 0,-8 2-1144,-4 0-760,-2 0 148,-2 0 0,-1 0 1</inkml:trace>
</inkml:ink>
</file>

<file path=ppt/ink/ink1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56.3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6 108 24569,'-3'-6'3832,"0"1"-3562,3 5-270,0 0 0,37-20 0,-10 12 0,34-16 0,-17 17 0,4 0 0,1 1 0,1-1 0,-2 2 0,-2-1 0,-5 2 0,-5 2 0,-7 2 0,-5 0 0,-4 0 0,-2 0 0,-3 0 0,-5 0-225,-4 0-1422,-3 0 287,-2 0 1,-1 0-1</inkml:trace>
</inkml:ink>
</file>

<file path=ppt/ink/ink1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56.7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28671,'0'1'0,"0"6"0,0 7 0,0 4-4252,0 2 4252,2 0 860,6-1-860,6 0 0,8-2 0,5-2 0,6-4 0,4-5 3392,4-3-3392,1-2 0,-2-1 0,-2-5 0,-5-1 0,-6-4 0,-5 2-1222,-6 1-1680,-2 0 2902,-4 0 0,-4 4 0,-2 0 0</inkml:trace>
</inkml:ink>
</file>

<file path=ppt/ink/ink1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29.9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0 27101,'4'43'314,"-2"-6"-314,-1-21-78,-1-1-292,0-2-370,0 1-548,-1 0-539,-2-1-3058,-1 0 4885,-2-3 0,3-5 0,1-2 0</inkml:trace>
</inkml:ink>
</file>

<file path=ppt/ink/ink1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30.3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 42 27998,'-14'-8'492,"4"1"-311,17 4-181,7-1 0,9 0 0,7 0 0,27 1 0,-10 2 0,18-1 0,-20 1 0,-1 1 0,-5-1 0,-3 0 0,-4 0 0,-2 1 0,-4-1 0,-4 1 0,-3-1 0,-6 1 0,-5 0 0,-4 0 0,-2 0 0,-2 0-24,-8 0-2093,-4 4-2735,-12 3 4852,-3 4 0,10-3 0,3-3 0</inkml:trace>
</inkml:ink>
</file>

<file path=ppt/ink/ink1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30.6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191 0 27449,'-51'45'705,"8"-6"-626,25-15-57,2-2 1,3-2-23,1-3-12,2-3-279,1-3-269,2-2-628,0-4-840,4-2-2633,1-2 4661,2-3 0,0 2 0,0-2 0</inkml:trace>
</inkml:ink>
</file>

<file path=ppt/ink/ink1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30.8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28524,'37'39'147,"-6"-3"-147,-23-10 0,-1 2 0,-1 1 0,-1 0 0,0-2-293,-1-2-1152,0-4-1109,2-5-4640,1-3 7194,2-6 0,-5-4 0,1-3 0</inkml:trace>
</inkml:ink>
</file>

<file path=ppt/ink/ink1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31.0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52 0 28513,'-8'48'158,"-1"-1"-158,0-9 0,1 0-326,0-2-1310,3-6-1210,2-5-6230,1-7 9076,3-7 0,-1-5 0,0-4 0</inkml:trace>
</inkml:ink>
</file>

<file path=ppt/ink/ink1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31.2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79 28390,'41'-29'-135,"-5"6"-514,-22 19-842,-1 1-1680,-2-1 3171,0-3 0,-5 3 0,-1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4:52.6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0 246 28009,'40'-62'101,"10"5"-393,19 27-694,4 2-1187,-2 5-6198,-8 2 8371,-5 8 0,-28 4 0,-9 6 0</inkml:trace>
</inkml:ink>
</file>

<file path=ppt/ink/ink1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31.4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87 0 28671,'-2'54'0,"-2"-1"0,-2-15 0,-2 4 0,-1-2-931,-1-2-1635,-1-3-5513,0-4 8079,-1-1 0,5-15 0,1-3 0</inkml:trace>
</inkml:ink>
</file>

<file path=ppt/ink/ink1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31.7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1 154 28671,'67'-44'0,"1"3"0,-11 15 0,-5 5 0,-12 8 0,-12 7 0,-11 4 0,-9 8 0,-5 7 0,-9 12 0,-7 9 0,-9 8 0,-7 2 0,-3 2 0,0-2 0,1-3 0,4-4 0,5-6 0,6-6-1525,6-8-1354,6-9-6952,7-5 9526,8-13 1,-4 6-1,3-6 1</inkml:trace>
</inkml:ink>
</file>

<file path=ppt/ink/ink1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32.0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268 1 28671,'-15'64'0,"-5"-1"0,-7-9 0,-5 4 0,-1 0 0,-2-2-5661,4-4 5661,2-7-665,6-8-2786,8-10-6380,8-13 8574,7-8 1,0-7-1,3 0 1</inkml:trace>
</inkml:ink>
</file>

<file path=ppt/ink/ink1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32.2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28671,'30'59'0,"-7"-8"0,-17-25-4786,-1 0 4786,1-12 0,-2-1 0,0-12 0</inkml:trace>
</inkml:ink>
</file>

<file path=ppt/ink/ink1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32.46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90 6 24771,'1'-3'3697,"1"1"-3494,-2 2-203,4 31 0,-3-3 0,4 31 0,-8-7 0,-4 6 0,-5 2 0,-3-1 0,-2-5-1121,1-7-2510,1-8 3631,5-10 0,5-13 0,2-8 0</inkml:trace>
</inkml:ink>
</file>

<file path=ppt/ink/ink1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32.66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42 28671,'51'-22'0,"-5"5"0,-24 15 0,3 2-326,2 0-761,3 0-1490,2 1-7254,-1 3 9014,-5 5 0,-12-4 0,-5 2 0</inkml:trace>
</inkml:ink>
</file>

<file path=ppt/ink/ink1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33.2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222 63 26071,'-49'-2'1311,"4"5"-998,21 5-10,1 6-35,3 1-44,2 0-67,3 2-133,3 2-24,4 3 0,3 1 0,3 4 0,3 0 0,6 1 0,4-2 0,9-4 0,4-6 0,6-7 0,4-7 0,5-15 0,3-8 0,-3-14 0,-4-5 0,-11-1 0,-10 2 0,-7 4 0,-10 2 0,-8 4 0,-20-3 0,2 14 0,-11 1-1581,13 17-5288,3 9 6869,5 6 0,9-3 0,3-1 0</inkml:trace>
</inkml:ink>
</file>

<file path=ppt/ink/ink1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37.4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 4 24468,'2'-2'2936,"-1"1"-2454,-1 1-202,1 28-4398,-2-3 4141,0 25 836,-2-12-859,1-1-280,0-1-324,0-1-1088,0-2-2107,-1-4 4647,1-4 0,1-13 0,0-4 0</inkml:trace>
</inkml:ink>
</file>

<file path=ppt/ink/ink1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37.8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44 25207,'52'-24'1883,"-11"5"-1547,-9 23 12,-10 6-158,0 9 12,-2 5 44,-1 3-67,-4 1-99,-4 2-80,-6 0 0,-3 3 0,-7 0 0,-5 2 0,-8 0 0,-5-2 0,-1-4 0,1-6 0,2-4 0,4-7 0,3-3 0,3-3 0,4-3 0,-1-1 0,1 0-1278,0 0-1244,2-1-7309,2 0 9034,2-5 0,1 3 0,0-4 0</inkml:trace>
</inkml:ink>
</file>

<file path=ppt/ink/ink1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38.06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64 1 28671,'5'72'0,"-1"-4"0,-8-18 0,-2 0 0,-5 2-550,-3-3-2845,1-3 3395,0-4 0,7-20 0,1-5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4:53.2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130 186 27281,'-29'70'78,"0"1"0,2-7 1,5-7-45,12-5-34,2-11 0,5-9-34,1-14 12,2-9 44,5-36 56,7-15 158,7-35-202,3-5 280,-5-1-178,-6 8-136,-1 9 0,-5 11 0,3 14 0,-3 12 0,0 14 0,1 9 0,3 5 0,4 17 0,5 11 357,5 20-357,-3 9 0,-1 4 0,-2 0 0,-3-5 0,0-8 0,2-11 0,2-11 0,3-13 0,4-6 0,3-12 0,2-12 0,0-10 0,-1-11 0,-1 0-147,12-11-1130,-9 16-1401,12-9-7153,-9 17 8932,6 3 1,-17 8 0,-3 6 0</inkml:trace>
</inkml:ink>
</file>

<file path=ppt/ink/ink1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38.4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29 28671,'42'8'0,"1"-2"0,-3-6 0,21-1 0,-14-1 0,14-2 0,-22 1 0,-4-1 0,-5-1 0,-7 0 0,-5 1 0,-7-1 0,-5 2-281,-4 0-2218,-7 1-5490,-6 1 7989,-7 5 0,6-3 0,0 3 0</inkml:trace>
</inkml:ink>
</file>

<file path=ppt/ink/ink1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38.7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85 1 27482,'-39'53'560,"8"-4"-302,24-18 56,3 1-257,2-1-57,1 2 0,0 2 0,1 3 0,0-1 0,2-3 0,4-3 0,4-5 0,5-6 0,3-5 0,1-5 0,2-5 0,-2-2 0,0-2 0,-1-1 0,0-4 0,-2-1 0,-1-4 0,-3 0 0,-2 1 0,-4-1 0,-1-1-2343,0-2-5590,0-4 7933,4-2 0,-5 8 0,1 1 0</inkml:trace>
</inkml:ink>
</file>

<file path=ppt/ink/ink1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39.06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 4 25308,'-1'-2'3149,"1"1"-2935,0 1-214,16 1 0,11 1 0,10 0-214,5 0-1029,-7-2-1604,2 0-6984,0 0 7820,-2 0 1,-16 0 0,-5 0 0</inkml:trace>
</inkml:ink>
</file>

<file path=ppt/ink/ink1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39.5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98 96 26071,'-46'49'1288,"9"-6"-1030,28-16-1,4 0 102,4 0-46,8 1-188,5-2-125,9-2 0,6-5 0,5-8 0,3-6 0,2-9 0,-1-9 0,-2-9 0,-2-9 0,-5-5 0,-5-2-3392,-8-3 3392,-7 1 0,-5 2 0,-9 3 0,-4 5 0,-7 5 0,-3 6 0,0 9 3392,-12 13-4099,8 13-2386,-9 13 3093,14 8 0,9-15 0,4-3 0</inkml:trace>
</inkml:ink>
</file>

<file path=ppt/ink/ink1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39.7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25 25824,'1'-2'2847,"1"0"-2847,-2 2 0,32-8 0,-15 6 0,32-5 0,-31 7 0,5 1 0,-11 0 0,-2 1-897,0-1-2992,0 0 3889,2-5 0,-5 3 0,-1-3 0</inkml:trace>
</inkml:ink>
</file>

<file path=ppt/ink/ink1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39.9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185 0 28671,'-7'66'0,"-3"4"0,-8 4 0,-5 7 0,-2 4-1200,-1 0 1200,2-6 0,4-7 383,4-13-1347,6-12-1393,5-16-3548,4-16 5905,9-8 0,-5-6 0,4-1 0</inkml:trace>
</inkml:ink>
</file>

<file path=ppt/ink/ink1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40.1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 1 28446,'15'60'112,"-9"-11"1,-4 2-113,-12 26 0,4-21 0,-3 0 0,-8 26-1032,3-5-2677,6-6 3709,14-12 0,-4-27 0,7-11 0</inkml:trace>
</inkml:ink>
</file>

<file path=ppt/ink/ink1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40.7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166 101 26227,'-49'1'1591,"6"4"-6825,22 5 5480,2 3 1320,4 3-1543,4 1 837,6 4-860,2 2 0,8 2 0,7 0 3392,10-4-3392,10-8 0,5-7 0,4-11 0,-2-7 0,-4-9 0,-9-6 0,-7-2 0,-8-1 0,-7-3 0,-5 0 0,-7 1 0,-6 3 0,-7 6 0,-1 8-326,0 8-1355,2 9-1591,3 9 3272,7 8 0,4-6 0,4-1 0</inkml:trace>
</inkml:ink>
</file>

<file path=ppt/ink/ink1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40.9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 0 28671,'8'60'0,"-1"-4"0,-7-21 0,-2 2-1850,-2 4-2509,-6 3 4359,-3 3 0,4-21 0,2-4 0</inkml:trace>
</inkml:ink>
</file>

<file path=ppt/ink/ink1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41.1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382 0 28434,'-52'41'237,"1"0"-1624,14-3 1387,-1 3 440,-1-2-440,4-1 37,2-5-1415,4-5-874,4-4-1883,6-5 4314,6-6 1,6-6 0,3-4-1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4:53.4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84 28110,'55'-23'28,"-1"0"0,38-13-5711,-63 34 5190,-5 2 904,0 0-2360,-3 0-2144,3 0 4093,-4 0 0,-8 0 0,-5 0 0</inkml:trace>
</inkml:ink>
</file>

<file path=ppt/ink/ink1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41.3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28671,'34'18'0,"1"5"0,-20-9 0,2 6 0,-6-6-1222,-2-1-1356,0 0-5422,2-3 8000,2-2 0,-5-4 0,-2-3 0</inkml:trace>
</inkml:ink>
</file>

<file path=ppt/ink/ink1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41.5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270 4 25319,'0'-2'3352,"0"1"-3352,-33 27 0,6-2 0,-29 26 0,16-10 0,5-1-606,5-3-1724,7-7-3508,8-8 5838,8-8 0,3-7 0,4-4 0</inkml:trace>
</inkml:ink>
</file>

<file path=ppt/ink/ink1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41.7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28671,'28'35'0,"-2"-5"-270,-9-21-850,6-3-606,11-4 897,11-5-7956,13-7 8785,6-6 0,-26 4 0,-8 1 0</inkml:trace>
</inkml:ink>
</file>

<file path=ppt/ink/ink1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42.1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170 53 27807,'-32'61'864,"6"-7"-864,29-26 0,5-4 0,5-6 0,7-6 0,3-7 0,3-3 0,1-9 0,-1-4 0,-5-9 0,-5-5 0,-7-3 0,-4 0 0,-10-2 0,-7 1 0,-10 1 0,-8 5 0,-6 7 0,-3 7 0,0 7 0,2 12-696,5 8-996,5 11-2879,10 6 4571,8 0 0,6-14 0,3-5 0</inkml:trace>
</inkml:ink>
</file>

<file path=ppt/ink/ink1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42.4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13 26261,'-4'-2'2410,"1"1"-2410,3 1 0,8-1 0,3 5 0,11-1 0,2 3 0,3-3 0,-2-1-1548,-2-2-1578,-2-1-6705,-1-4 7958,-4-3 0,-6 2 0,-4-1 1</inkml:trace>
</inkml:ink>
</file>

<file path=ppt/ink/ink1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42.6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89 0 28671,'-22'76'0,"2"-4"0,8-20 0,1 0 0,2-5 0,2-6 0,2-7-909,3-7-2620,4-8 3529,9-7 0,-5-7 0,4-3 0</inkml:trace>
</inkml:ink>
</file>

<file path=ppt/ink/ink1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43.5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127 94 25858,'-45'-3'2173,"1"10"-1882,29 6-89,-1 9-79,12-4-99,2 4-24,2 2 0,7 1 0,5-2 0,11-3 0,8-6 0,5-7 0,5-4 0,-2-9 0,-2-5 0,-6-9 0,-6-6 0,-8-3 0,-6-4 0,-6-1 0,-3 2 0,-7 2 0,-2 4 0,-5 7 0,-3 5-651,-2 7-2050,-1 5-7130,-2 15 9269,-3 10 0,11-6 0,1 3 0</inkml:trace>
</inkml:ink>
</file>

<file path=ppt/ink/ink1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43.8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53 1 26589,'-17'56'0,"2"-6"982,7-20-1577,2-4-1338,2-4-3490,2-6 5468,8-8 0,-5-4 1,6-4-1</inkml:trace>
</inkml:ink>
</file>

<file path=ppt/ink/ink1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43.9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 0 28042,'14'52'-246,"-3"-7"-897,-11-25-1087,-2-1-5165,-6 0 7395,-6-2 0,5-8 0,-1-2 0</inkml:trace>
</inkml:ink>
</file>

<file path=ppt/ink/ink1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3:44.2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65 28671,'69'0'0,"2"-3"0,-7-2 0,4-2 0,-1-1 0,-3 1 0,21-5 0,-20 4-1189,16-1-2553,-28 5 3742,-4 3 0,-22 0 0,-8 1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4:53.6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166 0 26697,'-36'64'45,"0"0"0,3-5 0,7-7-101,11-6-445,5 0-1303,4-3-3675,3-4 5496,9-9 0,-5-14 1,5-7-1</inkml:trace>
</inkml:ink>
</file>

<file path=ppt/ink/ink1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5:03.96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52 1 28446,'0'53'225,"0"0"-305,-1-9-334,-4 3-269,-2 4-427,-3-1-582,1-1-2163,1-5 3855,2-8 0,2-16 0,3-8 0</inkml:trace>
</inkml:ink>
</file>

<file path=ppt/ink/ink1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5:04.4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54 209 24558,'24'-76'2487,"-1"13"-2285,-1 31-34,1 12-22,2 8 11,2 8 33,4 3-56,1 11 12,0 6-101,-3 12-12,-3 6-33,-4 3 0,-6 2 45,-4 1-45,-5 1 34,-2 0-34,-3 2 33,-1 0-10,-1-2 44,0-3 112,-2-5-155,-3-2-24,-6-3 0,-4-4 0,-6-1 0,-5-4 0,-5 1 0,-4 0 0,-5-1 0,0 0 0,3-2 0,6-4 0,7-3 0,5-3 0,3-2 0,2-1-752,1-2-503,1-1-1030,3-1-5447,2-1 7732,4-1 0,2 1 0,1-1 0</inkml:trace>
</inkml:ink>
</file>

<file path=ppt/ink/ink1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5:04.9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6 106 24222,'-3'0'3372,"0"0"-2295,3 0-1077,39 3 0,-7-2 0,36 3 0,-17-4 0,4 0 0,1-5 0,1-2 0,2-4 0,-4-2 0,0 2 0,-5 1 0,-4 0 0,-3 3 0,-6-2 0,-3 3 0,-4 1 0,-3 0 0,-1 2 0,0-2 0,-2 3 0,-1 0 0,-4 0 0,-3 2 0,-5-1 0,-4 1 0,-3 0 0,-3 0 0,-1 0-819,-2 0-1422,-4 0-2006,-5 0 4247,-3 1 0,6-1 0,1 1 0</inkml:trace>
</inkml:ink>
</file>

<file path=ppt/ink/ink1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5:05.6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6 19717,'0'-3'4135,"0"0"-3037,0 3-706,0 7-202,0 3-77,0 6-91,0 2-22,0 1-392,0-2-706,-2 1-1647,1-2-5671,-2-1 8416,0-2 0,1-5 0,0-3 0</inkml:trace>
</inkml:ink>
</file>

<file path=ppt/ink/ink1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5:06.0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36 13 21476,'-5'-7'3631,"1"2"-3071,4 5 348,0 0-483,-11 26-10,8-11-135,-8 20 11,10-18 68,1-1-33,1 0-326,4-2 0,4 4 0,5-2 0,1 0 0,3-1 0,0-4 0,3-4 0,1-3 0,5-3 0,3-3 0,3-4 0,2-4 0,1-5 0,1 1 0,0 0 0,-1 3 0,0-1-707,-3 2-1287,-2-4-2432,0-2 4426,0-4 0,-14 8 0,-3 1 0</inkml:trace>
</inkml:ink>
</file>

<file path=ppt/ink/ink1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5:06.5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 33 28457,'-11'5'214,"11"-2"-214,80-3 0,-28-2 0,1 0 0,1-2 0,-2-3 0,-4-3 0,-6 3 0,-7 3 0,-9 1 0,-7 2 0,-10 1 0,-4 0 0,-4 0-2645,-1 0-369,0 2-6443,0 5 9457,-5 5 0,4-4 0,-4 1 0</inkml:trace>
</inkml:ink>
</file>

<file path=ppt/ink/ink1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5:06.8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204 0 28671,'-37'82'0,"5"-8"0,14-21 0,0-2 0,1 1 0,-2-3 0,2-3 0,2-7 0,3-9-662,2-10-772,5-9-662,2-6-1299,2-4-6436,5-7 9756,4-6 1,-3 3-1,2-2 1</inkml:trace>
</inkml:ink>
</file>

<file path=ppt/ink/ink1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5:07.1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28671,'36'71'0,"-5"-5"0,-17-17 0,-3 0 0,-4-2 0,-1-4 0,-4-4 0,0-8-293,-2-8-1275,0-6-919,0-8-4606,0-4 7093,0-2 0,0-3 0,0 0 0</inkml:trace>
</inkml:ink>
</file>

<file path=ppt/ink/ink1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5:07.5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69 8 24244,'-5'-5'3653,"1"2"-3071,4 3-390,0 0-192,-1 51 0,1-14 0,-1 47 0,1-26-3392,-1 4 3392,-4 1 0,-2-1 0,-4-4 0,1-5 0,1-10-629,1-7-1926,4-11-1380,2-11 3935,2-6 0,0-7 0,0-1 0</inkml:trace>
</inkml:ink>
</file>

<file path=ppt/ink/ink1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5:07.7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 25084,'0'-5'3350,"0"1"-3113,0 4-237,0 0 0,23 18 0,-10-9 0,18 12 0,-16-15-1077,0-3-906,0-2-4382,2-11 6365,3-3 0,-9 0 0,-1 2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4:53.90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259 202 23258,'0'-9'3070,"0"1"-2734,0 8-33,0 0-270,-18 56-803,13-31 770,-1 43 212,28-48-145,14-7 158,6-6-91,-3-4 68,-4-6-45,-10-16-34,-7-11 22,-10-20 537,-3-9-626,-5-2 0,-16 3-56,-8 13-11,-23 14-337,-10 16-828,-10 9-4079,-11 17 5255,-5 6 0,34-2 0,11-1 0</inkml:trace>
</inkml:ink>
</file>

<file path=ppt/ink/ink1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5:08.0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133 1 28671,'-1'50'0,"1"0"0,-3 2 0,0 0 0,-6 46 0,2-46 0,-1 0-260,0 2 0,-1-1 260,1-2 0,-1 0 0,-10 46 0,2-11 0,1-15-716,6-19-4314,4-22 5051,12-16 1,-4-11-1,4-3 1</inkml:trace>
</inkml:ink>
</file>

<file path=ppt/ink/ink1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5:23.5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374 28 24793,'-42'-15'1401,"5"4"-1155,20 10-100,-4 1-3555,-5 0 3521,-5 8 933,-18 11-888,14 3 23,-9 9-68,21-6-45,4 8-11,4 5 78,6 36-89,4-14 0,5 19 22,7-29-33,7-9 2744,7-8-2767,6-10-11,1-10 0,4-6 22,-1-7 23,13-23-22,-12 1-12,6-23 22,-17 7 35,-6-5 44,-6 2 33,-4 1-33,-4 5-32,-7 5-80,-3 4 0,-14-2 0,5 11-80,-4-2-200,10 13-246,4 1-360,1 3-4537,5 1 5423,0 2 0,2 0 0,0 0 0</inkml:trace>
</inkml:ink>
</file>

<file path=ppt/ink/ink1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5:23.8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 28457,'11'-6'214,"13"2"-214,-3 4 0,11 0 0,-7 0 0,-1 0 0,0 0 0,-3 0 0,1 0 0,-5 0-841,-2 0-302,-5 0-493,-5 1-2499,-3 5 4135,-10 7 0,6-5 0,-6 2 0</inkml:trace>
</inkml:ink>
</file>

<file path=ppt/ink/ink1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5:24.0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33 25992,'-7'0'2679,"1"0"-2679,6 0 0,0 0 0,14 18 0,-3-13 0,13 14 0,-7-18 0,2 0-1536,1-4-2117,4-12 3653,3-9 0,-11 6 0,-3 1 0</inkml:trace>
</inkml:ink>
</file>

<file path=ppt/ink/ink1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5:24.2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222 0 28671,'-25'71'0,"0"0"0,0-2 0,3-1 0,8-11 0,2 0-455,-2 2 1,1-1 454,0 1 0,1-1 0,1-2 0,1 0 0,3-4 0,0-2 0,-1 38-682,5-21-1739,8-20-3024,7-24 5445,9-12 0,-6-11 0,-2 0 0</inkml:trace>
</inkml:ink>
</file>

<file path=ppt/ink/ink1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5:24.5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261 0 28671,'-19'62'0,"0"0"0,-1 4 0,0 0 0,0 0 0,0 1-739,-2 4 1,0-1 738,1 0 0,2-2-1683,1-6 1,3-1 1323,5-8 0,3-3-1808,-2 24-7664,23-30 8622,10-24 0,-5-14 0,2-6 0</inkml:trace>
</inkml:ink>
</file>

<file path=ppt/ink/ink1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5:24.8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81 163 27505,'-45'77'907,"10"-6"-739,34-29-77,13-3-91,7-9 0,15-10 0,5-10 0,3-5 0,2-15 0,-1-11 0,-3-15 0,-4-11 0,-7-5 0,-9-2 0,-9-1 0,-6 4 0,-6 3 0,-8 8 0,-6 13 0,-7 12-1121,-4 15-2712,-4 24 3833,-6 19 0,16-11 0,1 0 0</inkml:trace>
</inkml:ink>
</file>

<file path=ppt/ink/ink1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5:25.0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58 1 28671,'-23'74'0,"4"-7"0,12-33-326,2-3-1377,3-6-2555,1-11 4258,8-6 0,-5-7 0,6-1 0</inkml:trace>
</inkml:ink>
</file>

<file path=ppt/ink/ink1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5:50.3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 10 24076,'0'-5'3384,"0"1"-2835,0 4 113,0 0-662,0 10 0,0 6 0,0 14 0,-1 3 0,0 2 0,0-3-293,1-4-995,0-5-1222,0-6-7321,0-2 9115,-8-2 0,6-5 0,-5-1 0</inkml:trace>
</inkml:ink>
</file>

<file path=ppt/ink/ink1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5:50.6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1 221 28143,'46'-30'176,"0"-1"0,1 2 0,0 2-176,32-6 0,4 4 0,-1 8 0,-23 14 0,0 1 0,34 0-290,-31 4 1,-2 2 289,27 6 0,-1 0 0,-7 5 0,-8 0 0,-12-1 142,-15-2-1409,-16-1-3776,-15 1 5043,-10 4 0,-4-6 0,-1 2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6:53.5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58 7 23583,'4'-4'3350,"-1"1"-1759,-3 3-1513,10 90-756,-8-34 678,4 11 0,-2 2-156,-11 15-449,-5 3-998,-5 0-1399,-3-6 3002,5-5 0,5-36 0,4-10 0</inkml:trace>
</inkml:ink>
</file>

<file path=ppt/ink/ink1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4:53.4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307 1 26407,'-70'12'1277,"7"5"-963,35 5-46,3 3-88,2-1 21,1 1-177,4 1-24,0 2 0,3 3 0,3 2 0,5 5 0,3 2 0,3 2 0,2-1 0,7 0 0,5-6 0,6-3 0,4-7 0,2-7 0,2-8 0,2-5 0,-1-5 0,1-7 0,-1-5 0,-2-10 0,5-20 0,-9 6 0,3-15 0,-10 14 0,-6 0 0,-2 3 0,-5 1 0,-2 0 0,-4 4 0,-5 2 0,-6 3 0,-4 5 0,-9 0 0,9 9 0,-6 1 0,12 6 0,2 3 0,0 6-2074,-2 17-380,6 1-5703,-2 13 8157,9-12 0,0-11 0,0-5 0</inkml:trace>
</inkml:ink>
</file>

<file path=ppt/ink/ink1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4:53.7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72 0 28671,'-7'52'0,"-3"6"0,1 0 0,-1 7 0,-2 26 0,3-24 0,0 16-707,6-35-391,0-8-314,3-7-347,0-7-3037,1-5 4796,3-4 0,-2-9 0,2-2 0</inkml:trace>
</inkml:ink>
</file>

<file path=ppt/ink/ink1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4:54.9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 65 22518,'-9'-5'2790,"2"1"-2386,7 4 89,0 0 403,19-9-559,-5 5-24,17-9-100,-8 6-67,0 0-23,-1 2-22,-2 0-34,-3 2 11,-3 1 57,-5 1-78,-2 1-57,-1 0 0,-1 0 0,-1 0 0,0 0 0,-1 4 0,-2 3 0,0 8 0,-1 8 0,-1 6 0,-6 5 0,-1 4 0,-4-1 0,2-3 0,2-3 0,0-4 0,1-1 0,0-2 0,0 1 0,-1-1 0,1-1-595,-1-5-526,3-2-526,1-8-526,2-3 2173,11-7 0,-6 0 0,6-2 0</inkml:trace>
</inkml:ink>
</file>

<file path=ppt/ink/ink1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4:55.4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33 20289,'-2'0'4168,"1"0"-2118,1 0-1546,8 2-122,0 0-147,7 3-78,-2-2-90,1 0-56,0-2-11,0-1-280,-1 0-448,-1 0-1009,1-2-4090,-1-8 5827,5-4 0,-9 2 0,0 2 0</inkml:trace>
</inkml:ink>
</file>

<file path=ppt/ink/ink1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4:55.7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 1 23695,'-2'0'3137,"1"0"-1893,1 0-1154,0 50-46,0-23-44,0 39-33,0-36-225,0-3-391,-1-1-920,-1-4-1087,-1-1-7175,-1-2 9327,0 0 1,1-8 0,1-2 0</inkml:trace>
</inkml:ink>
</file>

<file path=ppt/ink/ink1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5:59.3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 0 27751,'0'16'594,"0"5"-325,0 10-212,-2 5-57,0 5 0,-1 0 0,0-4 0,1-4 0,1-9 0,1-6 0,0-9 0,0-4 0,8-3 0,5-2 0,14 0 0,5-5 0,5-3 0,-1-4 0,2-1 0,-4 0 0,2 0 0,-2-1 0,1-2 0,0 0-2220,-5 1-5836,-4 7 8056,-9 2 0,-8 6 0,-6 0 0</inkml:trace>
</inkml:ink>
</file>

<file path=ppt/ink/ink1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01.2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154 33 17129,'0'-8'4392,"0"1"-3619,0 7 617,0 0-1054,0-8 0,0 6 23,0-6-57,0 9-100,-1 7-79,-5 8 11,-4 12 1,-6 8-56,-3 4-12,0 3 0,0 2-56,2 1-11,1 1 0,3-2-44,5-2-304,2-9-515,4-6-817,1-9-2466,1-3 4146,2-4 0,-1-6 0,1-2 0</inkml:trace>
</inkml:ink>
</file>

<file path=ppt/ink/ink1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24.4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0 124 28412,'23'-22'259,"3"3"-259,5 10 0,2-2-573,4 1 573,0-1 140,1 1-140,-1 1 0,9-1 0,-13 5 0,6 0 0,-17 4 433,10 0-433,-10 1 0,6 0-438,-14 0-705,-4 0-583,-5 3-1277,-2 5-6828,-3 6 8958,-4 7 0,3-9 1,-3-1-1</inkml:trace>
</inkml:ink>
</file>

<file path=ppt/ink/ink1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24.6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233 1 24076,'-4'0'2891,"1"0"-2532,3 0-303,-46 40-56,26-13-23,-36 34 12,36-23-303,2-3-336,-2-1-661,4-7-1311,3-5-7209,4-6 9793,5-4 0,0-7 0,4-1 0</inkml:trace>
</inkml:ink>
</file>

<file path=ppt/ink/ink1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24.8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 23112,'0'-5'2970,"0"1"-2466,0 4 616,0 0-593,10 5-89,-2 6-438,6 9 0,-5 5 0,-2 3 0,1 1 0,-1 1-685,1-1-637,-2-3-1255,2-4-7254,1-7 9681,2-4 0,-5-6 0,0-4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6:53.9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1 185 27650,'52'6'292,"7"-2"-259,10 5-22,12-6-656,11-1 645,-42-3 0,1 0-1924,-1-2 1,0-2 1923,43-4 34,-17-5 1083,-7 0-983,-33 3 136,-6-4-270,-25 0 227,-13-3-227,-14-7 3391,-14-1-3391,-18 2 0,-6 7 4,-6 9-4,-2 5 0,-2 13-91,4 11-2542,5 16 2633,7 9 0,25-18 0,8-5 0</inkml:trace>
</inkml:ink>
</file>

<file path=ppt/ink/ink1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25.0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0 118 24927,'0'-9'2331,"0"3"-2073,0 6-258,0 0-393,30-13-749,-15 4-1200,26-13-7489,-23 5 9185,1-2 0,-9 7 0,-1 2 0</inkml:trace>
</inkml:ink>
</file>

<file path=ppt/ink/ink1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25.2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73 0 27303,'-3'90'1368,"-2"-7"-1368,-7-24 0,1 1-5661,0 1 5661,1-3 770,2-5-2037,1-9-1691,4-9 2958,1-12 0,2-11 0,0-7 0</inkml:trace>
</inkml:ink>
</file>

<file path=ppt/ink/ink1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25.4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 6 24323,'2'-3'3439,"0"0"-3125,-4 71-191,-3-22-123,2 5 0,-1 3-280,-2 11-684,1-2-1713,3-7 2677,1-10 0,1-22 0,0-9 0</inkml:trace>
</inkml:ink>
</file>

<file path=ppt/ink/ink1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26.0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208 0 22272,'-10'0'3608,"3"0"-3037,7 0-134,-48 9-190,28 0-34,-39 10-45,42 0 0,2 0-67,3 0-34,4 1 0,1 2-22,4 3 22,2 4 23,1 0-23,3 0-22,6-6-34,8-9 0,6-7-11,6-7 56,1-12-56,1-8 90,-3-8-34,-6-3 123,-5-7-157,-9 8-22,-4-4-100,-4 15-371,0 3-391,0 7-954,0 3-4716,0 3 6532,0 3 0,0 0 0</inkml:trace>
</inkml:ink>
</file>

<file path=ppt/ink/ink1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26.4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 20 24423,'-6'2'3317,"1"0"-3104,5-2-34,0 0-11,-2 0 22,6 0-100,1 0-79,8 0-11,2 0 0,1 0-358,1 0-191,-2 0-572,-1 0-974,-1-1-4392,1-3 6487,0-3 0,-6 2 0,-1-1 0</inkml:trace>
</inkml:ink>
</file>

<file path=ppt/ink/ink1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26.6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 5 23359,'0'-2'3395,"0"0"-3014,0 2-235,2 50-146,-2-21-225,2 43-861,-2-36-1951,-4 3 3037,-2-1 0,1-16 0,-1-4 0</inkml:trace>
</inkml:ink>
</file>

<file path=ppt/ink/ink1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26.9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82 1 27550,'-45'86'728,"12"-21"-415,29-37-233,4-14-80,0-1 0,5-1 0,2-2 0,8-1 0,5-4 0,5-2 0,4-3 0,2-9 0,3-6-909,0-11-1422,1-7-7500,1-5 8980,-1-3 1,-14 18 0,-6 5 0</inkml:trace>
</inkml:ink>
</file>

<file path=ppt/ink/ink1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27.3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103 10 23493,'0'-5'3149,"0"1"-2633,0 4 55,0 0-448,-8 9-33,1 3 10,-6 11 35,3 3 22,-1 3 22,1 3-21,1-1-158,0-1 0,2-2 0,0-4 0,2-2 0,2-2 0,1-2 0,1-1 0,1-3 0,0-3 0,3-4 0,3-3 0,5-3 0,3 0 0,2-1 0,1 0 0,1-3 0,0-2 0,0-6 0,-1-3-80,3 0-1589,-2-1-2320,-1 4 3989,-2-1 0,-7 7 0,-2 1 0</inkml:trace>
</inkml:ink>
</file>

<file path=ppt/ink/ink1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27.5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52 1 28457,'-12'85'-112,"0"-8"-784,3-35-1637,2-4-7298,0-4 8585,4-8 1,2-11-1,1-5 1</inkml:trace>
</inkml:ink>
</file>

<file path=ppt/ink/ink1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34.6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70 22428,'-3'0'4449,"1"0"-2802,2 0-1500,8-19-147,9 9 0,13-14 0,7 16 0,1 2 0,-2 5 0,-3 0 0,-2 1 0,-7 0 0,-5 0 0,-8 6 0,-5 5 0,-5 13 0,-2 12 0,-5 10 0,-5 11 0,-7 6 0,3-12 0,-2 2 0,-10 29 0,8-29 0,0-1 0,-7 11 0,4-12 0,6-13-1390,8-15-2465,5-12 3855,12-14 0,-6 1 0,7-6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24.8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85 26015,'53'-23'89,"-1"-1"1,33-12-23,-67 35 23,-10 2 33,-4 13-90,-11 12-21,-8 18-12,-9 12 123,-9 3 291,1 4 102,-1-5-57,3-2 23,5-11-324,6-9-158,7-11 0,8-9 0,2-6 0,2-1 0,10-4 0,7-2-326,16-1-615,4-8-784,7-14-2802,0-13 4527,-1-14 0,-18 19 0,-6 4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6:54.5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1 296 26754,'11'-62'429,"-1"0"1,1 5-1,5 10-160,23 17-11,3 10-156,0 9-102,0 6 0,0 3 0,-1 2 0,-4 3 0,-3 11 0,-8 11 0,-8 18 0,-9 10 0,-6 12 0,-3 3 0,-8 1 0,0 0 0,-8-4-505,2 6-1949,-1 4-7377,-4 9 9652,1 9 1,5-40 0,5-8 0</inkml:trace>
</inkml:ink>
</file>

<file path=ppt/ink/ink1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34.7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28671,'1'55'0,"-1"0"0,1-3 0,-1-3 0,0 16-102,0-4-2598,0 6-1166,1-24 3866,0 1 0,0-31 0,0-6 0</inkml:trace>
</inkml:ink>
</file>

<file path=ppt/ink/ink1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34.9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0 117 28671,'69'-60'0,"-9"12"0,-34 44 0,-2 1 0,-1 2 0,-2 0-606,-1 1-728,-3 0-1456,-2 2-7041,-4 4 8585,-3 6 1,-4-4 0,-2 1 0</inkml:trace>
</inkml:ink>
</file>

<file path=ppt/ink/ink1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40.9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62 24110,'0'-3'3104,"0"1"-1647,0 2-1457,51-21-4252,-20 14 4252,41-16 0,-35 20 860,-5 1-860,-7 2 0,-6 0 0,-4 0 0,-3 3 0,-2 2 3010,-1 2-4523,-2 2-1210,-4 1-7108,-1 3 8549,-4 2 0,1-6 1,-2-1-1</inkml:trace>
</inkml:ink>
</file>

<file path=ppt/ink/ink1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41.3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55 1 27326,'-30'76'851,"6"-9"-1303,23-32 666,2-2 24,4 3-238,2-1 121,6 0-121,0-1 0,4-5 0,2-3 373,4-8-373,1-3 0,3-8 0,-1-2 0,2-4 0,2-1 0,-2-6 0,-1-2 0,-2-7 0,-4-2 0,-4-2 0,-2 3-931,-6 0-1018,-1 5-1839,-5 2 3788,-1 5 0,-2 2 0,0 2 0</inkml:trace>
</inkml:ink>
</file>

<file path=ppt/ink/ink1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41.5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97 28671,'82'-46'0,"-19"10"0,-26 29-573,-10 4-1656,1 0-4842,0 2 7071,1 0 0,-14 1 0,-2 0 0</inkml:trace>
</inkml:ink>
</file>

<file path=ppt/ink/ink1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41.7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126 8 25163,'-5'-4'3508,"1"0"-3508,4 4 0,0 0 0,-21 57 0,10-15 0,-17 50 0,14-27 0,0-1 0,2 0 0,2-3-707,6-4-1893,1-7 2600,3-13 0,0-16 0,0-12 0</inkml:trace>
</inkml:ink>
</file>

<file path=ppt/ink/ink1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42.8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145 12 22003,'-3'-6'4381,"0"1"-3698,3 5-223,0 0-157,-42 13 10,25 4-55,-32 17-23,37 5-200,3 8-35,3 6 0,3 1 0,3 2 0,0-4 0,4-2 0,3-8 0,5-7 0,2-8 0,0-7 0,1-7 0,0-7 0,0-3 0,4-3 0,1-6 0,5-7 0,1-8 0,0-8 0,-3-3 0,-3-1 0,-4-4-595,-1 2-3820,-2-8-5416,-6 18 8134,-2 2 1,-5 18-1,-1 5 1</inkml:trace>
</inkml:ink>
</file>

<file path=ppt/ink/ink1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43.0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0 120 28580,'81'-46'34,"-12"10"-673,-41 28-717,2 1-1703,0 0 3059,3-1 0,-15 4 0,-4 0 0</inkml:trace>
</inkml:ink>
</file>

<file path=ppt/ink/ink1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43.1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54 1 28671,'-6'50'0,"-1"1"0,-5 42-5661,3-38 5403,1-2-1529,2-6-2538,3-9 4586,1-11 1,2-14-1,0-8 1</inkml:trace>
</inkml:ink>
</file>

<file path=ppt/ink/ink1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43.5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126 0 26384,'60'35'291,"-15"-4"-22,-54 11 68,-11-6-102,-11 4 0,-4 2 101,0 0 23,4-1-134,-1 4-225,13-17 0,4 0 0,12-19 0,7-3 0,10-3 0,10-2 0,14-4 0,4-3 0,2-5 0,-3-3 0,-2-2 0,-3 0-304,2 0-2632,-5 2 2936,-4 6 0,-13 4 0,-6 4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6:54.6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0 28671,'-8'80'-541,"37"-21"0,-3-61 0,18-4 0</inkml:trace>
</inkml:ink>
</file>

<file path=ppt/ink/ink1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43.8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0 143 28671,'92'-27'0,"-2"3"0,-19 9 0,2 0 0,-1-2 0,-7 1 0,-6 3 0,-9 4-1671,-8 4-1645,-10 3 3316,-9 7 0,-12-3 0,-6 3 0</inkml:trace>
</inkml:ink>
</file>

<file path=ppt/ink/ink1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44.2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26451,'84'43'292,"-22"-9"-80,-14-31 58,-27-2 167,-11 1 100,-6 1-65,-8 4-472,-7 5 0,-10 8 0,-8 3 0,-3 3 0,3 2 0,4 1 0,3 1 0,5 2 0,2-1 0,7 0 0,3-1 0,3-3 0,4-4 0,6-3 0,9-5 0,12-7 0,8-4 0,7-6-774,4-8-1792,1-3-6936,-2-6 9502,-4 4 0,-20 6 0,-6 6 0</inkml:trace>
</inkml:ink>
</file>

<file path=ppt/ink/ink1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45.0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187 0 19268,'-72'31'1211,"10"6"1320,39 8-2531,6 10 1409,8 2-1409,5 0 0,11-5 860,5-7-860,9-10 3392,4-10-3392,4-12 0,8-9 0,10-21 0,10-11 0,4-18 0,1-6 0,-7-2 0,-9 4 0,-10 6 0,-12 10-304,-10 9-1432,-7 11-2388,-8 7 4124,-11 6 0,6 1 0,-5 1 0</inkml:trace>
</inkml:ink>
</file>

<file path=ppt/ink/ink1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45.2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93 28671,'40'-51'0,"1"12"-584,-3 37-1488,0 5-4697,-7 10 6769,-8 12 0,-12-9 0,-6 2 0</inkml:trace>
</inkml:ink>
</file>

<file path=ppt/ink/ink1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45.4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178 1 27426,'-32'73'258,"6"-5"-751,18-30-403,-1 2-1256,-6-4-6207,-8 4 8359,-7-4 0,12-15 0,2-4 0</inkml:trace>
</inkml:ink>
</file>

<file path=ppt/ink/ink1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45.5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1 189 28671,'46'-26'0,"4"0"0,5 10-651,2-3-1781,3-3-7399,3-2 9215,2-3 1,-27 12 0,-7 2 0</inkml:trace>
</inkml:ink>
</file>

<file path=ppt/ink/ink1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45.7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158 1 28671,'-13'52'0,"-1"0"0,2 0 0,0-2 0,-7 28 0,3 2 0,0-6-46,3-6-1814,1-10-1860,1-8 3720,1-9 0,5-20 0,1-7 0</inkml:trace>
</inkml:ink>
</file>

<file path=ppt/ink/ink1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45.9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1 110 28524,'77'-53'-358,"-3"11"-718,-24 36-538,10 1-1568,6 3 3182,9 0 0,-32 2 0,-8 0 0</inkml:trace>
</inkml:ink>
</file>

<file path=ppt/ink/ink1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46.2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152 131 28289,'-70'14'382,"13"6"-382,43 11 0,7 5 0,3-1 0,13-1 0,9-5 0,16-10 0,12-7 0,9-11 0,2-15 0,-1-9 0,-8-15 0,-7-5 0,-12-2 0,-9-1 0,-8 3 0,-7 5 0,-2 6-1872,-8 6-4795,-5 13 6667,-11 19 0,8-3 0,-1 12 0</inkml:trace>
</inkml:ink>
</file>

<file path=ppt/ink/ink1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46.4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117 0 28671,'-42'71'0,"3"-5"-3206,21-6-3640,7-20 6846,5 3 0,7-31 0,1-8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6:55.2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26 101 28266,'-14'-68'405,"2"35"-405,22 84 0,3 40-805,-2-34 0,1 2 805,0 7 0,1 0 0,-1-4 0,1-2 0,2-4 0,0-2 506,13 27-506,3-20 0,-4-22 264,1-16-264,0-12 0,5-18 0,4-23 0,8-20 0,-1-18 0,3-4 0,-5 4 0,-2 9 0,-1 12 0,1 12-517,4 9-8245,6 4 8762,5 5 0,-22 6 0,-6 5 0</inkml:trace>
</inkml:ink>
</file>

<file path=ppt/ink/ink1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46.6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96 1 26171,'20'77'-492,"-5"-9"-831,-23-38-1411,-7 1-4740,-13 0 7474,-10 1 0,17-14 0,0-3 0</inkml:trace>
</inkml:ink>
</file>

<file path=ppt/ink/ink1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6:46.8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216 1 22092,'-50'6'2499,"0"0"0,-29 3-1782,53-8-213,15 0-144,11 0-360,19 0 0,19 3 0,26-2 0,22 1-537,-35-3 1,1 1 536,4-1 0,1 0 0,2 0 0,1 0 0,0 0 0,1 0 0,2 0 0,0 0-113,1 0 1,-1 0-1485,0 0 1,-2 0 1596,-4 0 0,-5 0 0,10 0 0,-23 0 0</inkml:trace>
</inkml:ink>
</file>

<file path=ppt/ink/ink1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7:00.6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53 28518,'69'-7'29,"0"0"0,0 0 1,2 1-1,1-1 0,-2 2-29,27 0 0,-1 2-1383,-26 0 0,0 1 0,1 1 1383,3 1 0,0 2 0,1 0 0,5 3 0,0 1 0,1 1 0,4 0 0,1 1 0,2 1 0,5 1 0,2 2 0,0-2 0,4 0 0,0 0 0,0-2 0,-2 1 0,0-2 0,-1 1 0,-4-2 0,-3 0 0,-1 0 0,-9 0 0,-2 0 0,-2-1 0,22 3 0,-4 0 0,-14-2 0,-3-1 455,-13 1 1,-3-1-456,34 0 0,-25-2 699,-26-2-1451,-22 0-1969,-12 3 2721,-33 5 0,18-5 0,-18 3 0</inkml:trace>
</inkml:ink>
</file>

<file path=ppt/ink/ink1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7:02.2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0 129 28320,'84'-17'0,"0"0"0,0 0 0,3 1 0,0 1 0,-1 3 0,-8 5 0,-1 3 0,2 0-1026,6-1 0,1 2 0,0 0 1026,3 1 0,0 0 0,0 1-335,1 0 1,-1 0 0,0 0 334,-1 1 0,0 0 0,-1 0 0,-2 1 0,0 0 0,0 0 0,-3 0 0,0 1 0,-1 0 0,-4 1 0,-2 0 0,-1 0 0,27 1 0,-4 1-605,-12-1 1,-5 1-954,-14-2 1,-5 1 1570,29 8 0,-43-5 0,-23 1 1</inkml:trace>
</inkml:ink>
</file>

<file path=ppt/ink/ink1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8:31.8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70 28671,'1'-15'0,"10"0"0,25 4 0,20-2 0,-17 5 0,3 1 0,-25 6 0,-6 3 0,-3 7 0,-1 8 0,-4 11 0,0 7 0,-3 4 0,0 3 0,-4 1 0,-1-1 0,-4-3 0,-1-2-2007,1-5-3192,-1-4 5199,1-6 0,5-10 0,0-3 0</inkml:trace>
</inkml:ink>
</file>

<file path=ppt/ink/ink1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8:32.0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1 117 28671,'25'-2'0,"7"0"0,13 1 0,5-5 0,4-3 0,-1-8-4345,-1-2 423,-6-2 3922,-6 1 0,-19 8 0,-7 4 0</inkml:trace>
</inkml:ink>
</file>

<file path=ppt/ink/ink1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8:32.3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69 27191,'70'-34'123,"-11"7"-156,-33 22-1,-8 3 34,-8 2 90,-5 0 268,-3 7-123,-9 4-123,-5 13-44,-10 6 55,-3 6-11,0 3 201,3-1-300,5-3-13,3-3 0,4-5 0,6-5 0,1-1 0,3-3 0,5-1 0,4-1 0,6-4 0,2-3 0,2-5 0,3-3-2164,2-9-4514,2-3 6678,0-10 0,-12 8 0,-3 3 0</inkml:trace>
</inkml:ink>
</file>

<file path=ppt/ink/ink1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8:32.5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39 7 26048,'0'-3'2623,"0"0"-2623,0 3 0,4 53 0,-3-19 0,3 47 0,-8-33 0,-1-2-1357,-4-2-3393,-1-6 4750,0-6 0,5-14 0,1-7 0</inkml:trace>
</inkml:ink>
</file>

<file path=ppt/ink/ink1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8:32.7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72 28671,'53'-18'-808,"-9"3"-1432,-35 12-5638,-1-4 7878,0-6 0,-3 6 0,-1-1 0</inkml:trace>
</inkml:ink>
</file>

<file path=ppt/ink/ink1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8:32.9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58 0 28671,'0'86'0,"1"-3"0,-6-21 0,0 2 0,-7-2 0,1-5-1491,1-10-3216,1-11 4707,5-15 0,1-10 0,3-8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6:55.5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111 462 27382,'69'-46'250,"0"0"0,-4 1 0,-6 2-239,13-20 23,-14 7 11,-21 9 55,-18 12-32,-12 7-46,-20 6 0,-10 5-10,-16 8 21,-11 5 102,-7 31-78,-7 18-57,28-7 0,2 6 0,-2 3 0,2 2 0,1 1 0,2 1-108,6-2 1,2-1 107,-13 39 0,17-10 0,10-9 0,6-4 0,17-4 0,11 0 0,21-10 0,12-10 0,11-19 0,8-11 0,8-20-274,2-14-780,-3-12-2318,-4-15 3372,-7 2 0,-32 20 0,-11 6 0</inkml:trace>
</inkml:ink>
</file>

<file path=ppt/ink/ink1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8:33.1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282 1 28671,'-38'77'0,"1"-3"0,6-17 0,0 0 0,1-2 0,2-5 0,2-6 0,3-8-1088,5-10-1601,6-10-7142,6-8 9168,4-8 0,2 0 0,0-1 1</inkml:trace>
</inkml:ink>
</file>

<file path=ppt/ink/ink1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8:33.3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28671,'37'40'0,"-4"-2"0,-18-19 0,3 2 0,4-1 0,1-3 0,5-3-909,1-7-2026,3-4-6896,-4-4 7705,-4-5 1,-11 3 0,-6-2 0</inkml:trace>
</inkml:ink>
</file>

<file path=ppt/ink/ink1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8:33.5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83 26261,'0'-6'2410,"41"-10"-2410,-13 10 0,36-10 0,-24 10 0,-2 1-4252,-3 1 3557,-4 2-597,-10-2-6215,-6 1 7507,-8-4 0,-4 4 0,-2-1 0</inkml:trace>
</inkml:ink>
</file>

<file path=ppt/ink/ink1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8:33.7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84 0 28671,'-2'53'0,"0"-1"0,-3 30 0,-3-7 0,0-27 0,-1-4 0,3-7 0,-4 4-1177,4-15-4717,-5 5 5894,3-13 0,3-7 0,1-3 0</inkml:trace>
</inkml:ink>
</file>

<file path=ppt/ink/ink1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04.8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39 23079,'-5'0'3193,"2"0"-2510,3 0-615,10-9-46,2 5-11,10-8-11,-1 8 11,1 0-11,-5 1 23,-1 2-23,-5 0 68,-3 1 32,-4 0 136,-1 0-35,-1 0 57,1 4-57,0 2-77,-1 6-46,-1 2-22,0 4-56,-1 2 0,0 4-179,-2 1-1670,-8 14-134,1-7-4381,-6 7 6364,4-14 0,5-12 0,1-3 0</inkml:trace>
</inkml:ink>
</file>

<file path=ppt/ink/ink1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05.0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64 28671,'9'-3'0,"3"1"0,10 2 0,1-1-371,2-1-806,-1-4-839,1-2-3362,0-4 5378,0-2 0,-11 5 0,-3 2 0</inkml:trace>
</inkml:ink>
</file>

<file path=ppt/ink/ink1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05.4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67 23672,'54'-33'1278,"-5"8"-1065,-27 19-135,-3 4 0,-5 1 46,-5 1 134,-6 5 67,-1 5 11,-2 10-34,-5 5-33,-4 4 45,-5 2 0,-4 0-1,1-1-33,-1-2-56,4-1-44,1-5-67,4-2-113,5-3 0,2-2 0,2 0 0,0 0 0,2-1 0,2-2 0,2-1 0,1-4-158,0-2-1108,2-2-1121,1-2-7444,4-7 9574,2-4 1,-7 1-1,-1 1 1</inkml:trace>
</inkml:ink>
</file>

<file path=ppt/ink/ink1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05.6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 7 25690,'0'-4'2588,"0"1"-2331,0 3-190,2 53-67,-2-21-22,1 45-482,-5-33-807,-1-1-1602,-3-2-6918,1-4 7851,3-6 1,2-14 0,2-7-1</inkml:trace>
</inkml:ink>
</file>

<file path=ppt/ink/ink1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06.2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75 28401,'63'-32'270,"-9"6"-270,-37 20 0,-2 1 0,-2 2 0,-2 1 0,-1 2 0,-1 0 0,-4 0 0,-1 0 0,-1 0 0,-1 1 0,0 2 0,0 4 0,-1 4 0,2 4 0,-3 2 0,1 1 0,-1 0 0,0 0 0,0 1 0,0-1 0,0 0 0,-2-1-2432,-2 1-6264,-3-1 8696,-2 1 0,3-8 0,2-2 0</inkml:trace>
</inkml:ink>
</file>

<file path=ppt/ink/ink1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06.4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 1 28671,'1'66'0,"-1"-9"0,1-32 0,-1-5-875,0 0-1086,0-3-3003,-2-1 4964,-3 0 0,2-8 0,-1-2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6:56.0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701 0 28671,'-10'70'0,"0"0"0,0 0 0,-3 29 0,3-6 0,3-28 0,2-3-288,3-4 0,0-1 288,0 41 0,22-3 0,-6-42 188,17-4-188,-16-34 96,-4-10-96,-6-2 0,-4-3 0,-21 0 292,-9 0-292,-25 8 0,-7 11 0,-9 17 0,-6 21 0,36-24 0,-1 2-194,-1 4 0,2 1 194,1-1 0,3 0 0,-29 34 0,16-11 0,17-9 0,12-4 0,11-3 0,5-4 0,7-5 0,16-14 388,16-9-388,28-23-1839,18-26-367,-33 9 0,0-5 2206,5-8 0,-4 0 0,10-8 0,-13 10 0</inkml:trace>
</inkml:ink>
</file>

<file path=ppt/ink/ink1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06.6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 47 24815,'-1'-5'3856,"1"2"-3856,0 3 0,42-14 0,-10 8 0,36-9 0,-20 12 0,-4 3 0,-1 0 0,4 0 0,6 0 0,9 2 0,7 0 0,-6 3 0,-10 1-629,-19 0-2990,-15 1 3619,-12 2 0,-6-5 0,-1 1 0</inkml:trace>
</inkml:ink>
</file>

<file path=ppt/ink/ink1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44.0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31 23303,'-3'0'3619,"0"0"-2353,3 0-1154,4-6 34,8 3 10,7-5-87,7 4-69,2 1 0,0 2 0,2-1 0,-2 1 0,-4 0 0,-7 1 0,-4-1 0,-5 1 0,-4 0 0,-1 0 0,-2 0 0,0 0 0,0 3 0,1 9 0,-2 7 0,1 11 0,-1 7 0,0 2 0,0 3 0,0-1 0,1-4 0,0-3 0,2-7 0,-1-5 0,-1-6-864,0 2-2553,-4-3 3417,-6 7 0,3-11 0,-2-1 0</inkml:trace>
</inkml:ink>
</file>

<file path=ppt/ink/ink1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44.3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76 28671,'5'0'0,"10"0"0,19 0 0,9-1 0,5-4 0,2-2 0,-1-3 0,0 2 0,-3 2 0,1 3 0,-2 1 0,-1 1 0,-4 1 0,-4-3 0,-3 0 0,-5-3-2376,-2 1-4011,-4-1 6387,-2 1 0,-9 2 0,-3 1 0</inkml:trace>
</inkml:ink>
</file>

<file path=ppt/ink/ink1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44.8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49 38 26384,'72'-23'695,"-19"9"-527,-15 22-22,-20 7-45,-8 7-45,-5 4-12,-3 4-10,-6 3 22,-7 3 22,-6 2 158,-9-1 21,-1 1 23,-2-2-144,0-3-136,2-2 0,2-5 0,6-3 0,5-4 0,4-4 0,5-1 0,2-1 0,2 0 0,8 8 0,3-6 0,9 4 0,2-10 0,5-4 0,2-3 0,4-5-427,1-6-8694,15-18 9121,-13 3 0,-3-1 0,-20 15 0</inkml:trace>
</inkml:ink>
</file>

<file path=ppt/ink/ink1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45.1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49 0 28671,'1'47'0,"-1"0"0,-5-5 0,-1 2-4252,-4 0 4252,1-1 860,0-2-860,3-1 0,3-5-494,1-5-1657,2-4-3721,0-4 6720,0-3 0,0-9 0,0-3 0</inkml:trace>
</inkml:ink>
</file>

<file path=ppt/ink/ink1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45.6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162 41 26384,'-66'32'1446,"11"0"-1110,37-6-68,6 3-88,5 1-123,4 3-57,8 0 0,7-1 0,10-4 0,11-7 0,4-10 0,3-5 0,1-11 0,-5-5 0,-6-8 0,-6-7 0,-7-5 0,-5-7 0,-6-4 0,-3-3 0,-3 1 0,-3 7 0,-3 7 0,-1 9 0,-1 9-606,2 6-1680,-1 11-5266,-3 9 7552,-2 11 0,5-9 0,1 0 0</inkml:trace>
</inkml:ink>
</file>

<file path=ppt/ink/ink1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46.0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1 108 28591,'31'-2'80,"2"-4"-80,-3-4 0,3-4 0,1-2 0,-2 0 0,-1 1 0,-5 2-1009,-4 4-1233,-7 4-2285,-5 3 4527,-4 7 0,-4-4 0,-2 3 0</inkml:trace>
</inkml:ink>
</file>

<file path=ppt/ink/ink1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46.1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46 0 25308,'-3'0'2902,"0"0"-2476,3 0-426,-17 39-11,12-21-504,-12 29-785,17-35-1502,3-3-7029,5-5 8723,7-2 0,-5-2 0,-1 0 0</inkml:trace>
</inkml:ink>
</file>

<file path=ppt/ink/ink1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46.4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51 28671,'21'-3'0,"-1"1"-573,1 1-962,-1-4-1960,0-4 3495,1-5 0,-9 6 0,-3-1 0</inkml:trace>
</inkml:ink>
</file>

<file path=ppt/ink/ink1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46.6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136 5 23516,'0'-2'4034,"0"-1"-3295,-12 53-357,2-7-382,-12 46 0,5-16 0,-1 2 0,0-5 0,3-6 0,4-11 0,3-10 0,5-11-897,2-8-1905,3-6-7029,10-10 9420,9-3 1,-6-5-1,1 0 1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6:56.3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304 305 25775,'66'-28'246,"0"0"1,-7 4 0,-10 1-213,-14 0 489,-12-4-456,-7-2 101,-9-6-112,-4 2 101,-9 5 157,-19 10 33,-16 9-99,-27 17-262,-10 21 14,-7 19 0,44-13 0,1 3-329,2 1 1,3 3 328,4 0 0,2 2 0,-17 42 0,15-5 0,10-4-277,13-9 277,4-5 0,12-10 0,12-6 232,14-13-232,16-12 0,9-11 0,8-8 0,6-14-427,2-9-2149,-1-16-4898,-4-11 7637,-5-4 0,-30 21 1,-9 6-1</inkml:trace>
</inkml:ink>
</file>

<file path=ppt/ink/ink1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47.1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100 167 27404,'-48'13'627,"7"20"-448,36 0-44,-1 14-34,10-14 44,5-6-65,7-5-80,7-7 0,4-7 0,2-6 0,0-4 0,-1-6 0,-4-6 0,-2-9 0,-4-5 0,-1-6 0,-3-4 0,-4-2 0,-3 0 0,-4 1 0,-2 5 0,-1 4 0,-4 5 0,-2 5 0,-5 7 0,-1 5 0,-3 4 0,-2 5 0,-3 10-774,-1 6-1624,-3 15-6107,1 6 8505,1 9 0,9-20 0,4-3 0</inkml:trace>
</inkml:ink>
</file>

<file path=ppt/ink/ink1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47.3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 26127,'1'-3'2544,"-1"1"-2544,0 2 0,5 43 0,-4-15 0,4 36 0,-5-30 0,0-3 0,-1-6-785,0-4-5053,1-8 5838,-1-6 0,1-3 0,0-4 0</inkml:trace>
</inkml:ink>
</file>

<file path=ppt/ink/ink1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47.6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 76 25735,'-6'3'2936,"0"0"-2936,6-3 0,0 0 0,-15 33 0,17-22 0,-3 23 0,28-31 0,11-10 0,7-4 0,1-8 0,-1-3 0,-4 1 0,-3 2 0,1 2 0,5 2 0,4 3 0,4 1-5085,-5 6 580,-12 2 4505,-10 2 0,-15 1 0,-6 0 0</inkml:trace>
</inkml:ink>
</file>

<file path=ppt/ink/ink1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48.1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 0 28423,'-7'70'248,"3"4"-585,2-37-862,2 2-1356,0-19-7276,4-4 8375,2-1 1,-1-7-1,-1-1 1</inkml:trace>
</inkml:ink>
</file>

<file path=ppt/ink/ink1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48.5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92 27370,'58'-50'807,"-9"11"-505,-27 37-110,-4 5-192,0 7 0,-3 7 0,-4 11 0,-2 5 0,-3 4 0,-4 1 0,-1 1 0,-1-3 0,0 3-909,-5 0-5231,-4 5 6140,-7 6 0,7-22 0,0-4 0</inkml:trace>
</inkml:ink>
</file>

<file path=ppt/ink/ink1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48.6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13 19358,'43'-7'0,"-8"1"0</inkml:trace>
</inkml:ink>
</file>

<file path=ppt/ink/ink1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49.1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6 24423,'-5'-2'3821,"1"1"-3394,4 1-427,0 0 0,11-3 0,11 4 0,17 0 0,6 5 0,-1 1 0,-7 1-270,-6-1-1344,-6 2-1534,-5 2 3148,-4 2 0,-9-6 0,-3 0 0</inkml:trace>
</inkml:ink>
</file>

<file path=ppt/ink/ink1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49.36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111 0 28671,'-50'85'0,"10"-8"0,31-36 0,4 1 0,1-4 0,3-3-1704,-1-8-2229,4-8 3933,9-9 0,-7-7 0,7-3 0</inkml:trace>
</inkml:ink>
</file>

<file path=ppt/ink/ink1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49.5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37 0 28671,'-5'69'0,"-1"-4"0,-4-3-248,4-17-2519,2 7 2767,1-12 0,3-21 0,-2 3 0</inkml:trace>
</inkml:ink>
</file>

<file path=ppt/ink/ink1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50.4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95 8 24289,'0'-4'2869,"0"0"-2332,0 4-268,-22 45-34,9-14-89,-15 38-113,15-27-33,5-6 0,2-9-380,3-8-348,2-9-673,1-5-751,0-9-2935,4-12 5087,2-10 0,0 6 0,-1 1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6:56.6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107 1 27067,'0'66'482,"0"0"0,-3-2 0,-3-3-324,-9 22-158,-9-4 0,1-14 0,5-17 0,7-19 0,6-16 0,3-9 0,2-4 0,0-12 0,6-12 0,13-21 0,12-12 0,15-5 0,4 4 0,2 8 0,-2 9-1704,0 10-5579,0 9 7283,-1 7 0,-21 8 0,-6 4 0</inkml:trace>
</inkml:ink>
</file>

<file path=ppt/ink/ink1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50.4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19527,'0'0'0</inkml:trace>
</inkml:ink>
</file>

<file path=ppt/ink/ink1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50.4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19527,'0'0'0</inkml:trace>
</inkml:ink>
</file>

<file path=ppt/ink/ink1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51.0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1 453 27639,'15'-80'661,"3"3"-448,6 28-68,1-3-132,0 4-13,-1 4 0,-1 7 0,-4 9 0,-2 9 0,-6 8 0,-2 6 0,-2 2 0,2 6 0,2 8 0,2 9 0,2 14 0,-3 9 0,-4 5 0,-2 0 0,-4-1 0,-1-8 0,-1-6 0,0-7-449,0-5-1949,-2-3-4930,-7-2 7328,-7-1 0,4-7 0,-1-1 0</inkml:trace>
</inkml:ink>
</file>

<file path=ppt/ink/ink1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51.3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 24715,'0'-3'2891,"0"0"-1826,0 3-1065,35-3 0,-14 6 0,30-3 0,-24 6 0,-3-1 0,-3-1 0,-2 1 0,0 0 0,-2 2-897,-2 0-2218,-5 2 3115,-5 2 0,-4-4 0,-1-2 0</inkml:trace>
</inkml:ink>
</file>

<file path=ppt/ink/ink1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53.2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81 0 27112,'-29'91'1020,"3"-10"-975,15-39-45,2-6-291,5-7-763,3-7-1982,11-8 3036,8-8 0,-4-4 0,1-2 0</inkml:trace>
</inkml:ink>
</file>

<file path=ppt/ink/ink1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53.6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221 7 28300,'-30'-4'371,"-1"1"-6032,2 3 5661,0 2 1409,3 1-1409,7 2 860,5 2-1186,3 1-279,1 1-303,0 1 2373,3 0-7090,3-2 5625,3-1 0,1-4 0,1-1 0</inkml:trace>
</inkml:ink>
</file>

<file path=ppt/ink/ink1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54.2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106 9 23572,'0'-5'2051,"0"2"-1727,0 3 24,0 0-46,-28 46 23,15-20 56,-22 36-101,24-35-201,2-6-68,3-8 0,3-7 34,2-4 123,1-6-56,0-9-56,0-9 56,0-8 11,3-2 23,0 1-1,4 6-65,-3 5-80,0 8 0,-1 6 0,1 4 0,5 25 0,-1-2 0,5 22 0,-4-9 0,1-3 0,1-6 0,7-7 0,-3-9 0,6-3 0,-5-9 0,1-4 0,1-5 0,1-4 0,0 0 0,0 1-1323,1 3-1590,0 2 2913,4 0 0,-11 5 0,-2 1 0</inkml:trace>
</inkml:ink>
</file>

<file path=ppt/ink/ink1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54.5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331 15 23079,'-5'-3'3686,"1"0"-3193,-42-2-89,18 4-12,-38-2-79,29 9-9,3 5-304,3 3 0,6 3 0,5 2 0,5 2 0,5 2 0,4 2 0,3 0 0,2-2 0,4-1 0,5-4 0,6-3 0,7-4 0,4-5 0,3-3-2242,14-6-4156,-11-4 6398,9-3 0,-25 2 0,-4 2 0</inkml:trace>
</inkml:ink>
</file>

<file path=ppt/ink/ink1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54.9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5 433 24838,'-2'0'3652,"0"0"-3562,2 0-45,2-41-34,9 8 24,5-38-35,6 17 0,2 0 0,-4 4 0,-2 6 0,-3 9 0,-4 10 0,-2 10 0,-3 8 0,-1 4 0,0 4 0,2 11 0,1 8 0,0 16 0,0 9 0,-1 6 0,-2 3 0,-1-1 0,-1-8 0,0-5 0,1-10-1043,-2-6-1792,-1-7 2835,-1-3 0,0-7 0,0-2 0</inkml:trace>
</inkml:ink>
</file>

<file path=ppt/ink/ink1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55.1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19 28300,'63'-2'-9831,"-6"-3"9540,-24 1 1,-15 0 0,-4 1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6:57.0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275 280 26955,'85'-34'437,"0"-1"0,-5 3 0,-7 0-403,9-16-12,-13 10 1,-26 11 55,-21 9-44,-15 9-1,-11 4 1,-17 4 113,-17 14-147,-30 19 0,26-4 0,-2 5-505,-6 8 1,-1 3 504,-3 5 0,1 2 0,2 0 0,1 1 0,4-2 0,3 1 0,6-4 0,3 0 0,5-3 0,4 1-104,-13 40 104,13-2 0,13-1 0,7-6 0,9-5 0,17-12 0,17-15 0,25-20 0,18-12 0,12-27-678,-43-1 1,0-5-3027,2-4 1,-2-4 3895,3-8 1,-6 2 0,9-4 0,-13 7 0</inkml:trace>
</inkml:ink>
</file>

<file path=ppt/ink/ink1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55.6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137 1 26026,'-29'78'1367,"3"-8"-908,8-36-56,1-4-123,4-8-144,-1-8-136,8-7 0,-3-7 0,7-11 0,-1-9 0,6-12 0,7-7 0,5-1 0,7 3 0,-2 7 0,-2 9 0,-3 8 0,-2 7 0,0 4 0,0 4 0,2 5 0,0 3 0,-1 4 0,-4-1 0,-2-2 0,-5-3 0,-2-1 0,-2-3 0,-5 1 0,-3-1 0,-4 1 0,-2 2 0,1 0 0,1 5 0,3 1 0,2 1 0,3 2 0,4-3 0,-1 1 0,2-1 0,2 1 0,3 1 0,3 1 0,14 8 0,-3-7 0,9 2-1570,-6-12-1892,0-3 3462,3-3 0,-12-1 0,-1 0 0</inkml:trace>
</inkml:ink>
</file>

<file path=ppt/ink/ink1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56.0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71 5 25387,'-3'-3'2924,"1"1"-2564,2 2-360,-16 37 0,9-12 0,-14 32 0,15-23 0,-1-3 0,4-5 0,0-6 0,2-7 0,0-4 0,1-4 0,0-3 0,0 0 0,0-2 0,3 0 0,1 0 0,5 0 0,3-3 0,2 0 0,2-3 0,1 2 0,-1 0 0,1 2 0,-2 0 0,-1 1 0,1-1 0,-1 0 0,1-1 0,0-1 0,1 0 0,0-1 0,-3 1-494,-3 1-268,-3 0-672,-3-1-1222,-1-2 2656,-2-2 0,0 4 0,-1 0 0</inkml:trace>
</inkml:ink>
</file>

<file path=ppt/ink/ink1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56.2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 27382,'10'-3'-8292,"1"1"8292,0 2 0,-5 0 0,-2 0 0</inkml:trace>
</inkml:ink>
</file>

<file path=ppt/ink/ink1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56.4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 28671,'12'-5'0,"1"1"0,4 4-976,-3 0-1074,-3 0-2477,-4 0 4527,-3 0 0,-3 0 0,-1 0 0</inkml:trace>
</inkml:ink>
</file>

<file path=ppt/ink/ink1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57.6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29 27180,'5'2'426,"11"-3"-281,23-3-55,7-2-45,1-1-1,-2 0 24,-7 4 32,-6 1 24,-8 2 21,-6 0 12,-7 0-10,-5 3-147,-4 4 0,-2 8 0,-2 5 0,-2 6 0,0 1 0,-2 0 0,0-1 0,2-2 0,1-1 0,0-2-808,-1 0-1410,-2 3-7613,-3 2 9372,-5 2 1,5-12 0,1-3-1</inkml:trace>
</inkml:ink>
</file>

<file path=ppt/ink/ink1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57.9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1 116 28671,'33'0'0,"2"-1"0,3-1 0,1-1 0,1 0 0,1-1 0,1 0 0,2-2-3392,1 0 3392,2-2 0,-1-2-203,-1-2-1780,-3-2 1983,11-6 0,-28 10 0,6-2 0</inkml:trace>
</inkml:ink>
</file>

<file path=ppt/ink/ink1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58.3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62 26026,'71'-34'425,"-10"7"-335,-33 26 33,-3 18-67,-12-2 11,-3 18-44,-18-4 10,-4 4-21,-8 1 32,-3-1 91,0-2 213,2-1-1,3-4 56,3-2-22,3-2-223,3-3-158,2 0 0,4-2 0,1 0 0,2 1 0,1-2 0,5 0 0,3-1 0,5-4 0,3-2 0,4-5 0,4-1 0,4-9 0,4-5 0,0-8-1839,-2-4-2060,-6 1 3899,-4 0 0,-10 10 0,-3 2 0</inkml:trace>
</inkml:ink>
</file>

<file path=ppt/ink/ink1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58.5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 0 28671,'0'85'0,"-1"-9"0,-2-35 0,-1-4 0,1-6-640,1-4-2452,1-2-6739,1-1 7876,-4 2 1,2-12 0,-2-2 0</inkml:trace>
</inkml:ink>
</file>

<file path=ppt/ink/ink1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59.0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103 1 28671,'-36'46'0,"5"-3"0,16 3 0,7-12 0,-2 12 0,9-15 0,-1 3 0,4-2 0,5 0 0,6-4 0,5-6 0,4-7 0,2-7 0,2-4 0,0-7 0,2-8 0,0-8 0,0-9 0,-1-6 0,-3 1 0,-5-1 0,-5 4 0,-4 2 0,-6 6 0,-1 2 0,-3 3-237,0-1-1746,0 2-2465,-3 1 4448,-4 6 0,2 3 0,-1 5 0</inkml:trace>
</inkml:ink>
</file>

<file path=ppt/ink/ink1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59.2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0 137 28671,'30'-1'0,"3"-3"0,3-1 0,2-6 0,1-3-942,-1-4 942,20-20 0,-32 21 0,11-11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6:57.4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1132 106 24247,'-86'-29'1079,"-1"0"1,5 4-1,2 7-726,22 13 0,1 8-235,0 7 0,1 8-453,-1 2 0,3 7 335,2 10 0,3 6-305,1 5 0,4 4 305,3 6 0,4 4 0,2 5 0,4 3 0,3 6 0,4 3-610,3 3 1,3 3 609,7 0 0,3 2 0,1 0 0,3-1 0,5 0 0,4-2-535,4-5 0,4-1 535,2-3 0,6-4-302,7-4 1,5-4 301,2-7 0,4-4 93,1-4 1,3-4-94,-1-8 0,3-4 0,39 12 964,0-21-4494,1-40 3530,3-29 0,-38 12 0,-8-7 0</inkml:trace>
</inkml:ink>
</file>

<file path=ppt/ink/ink1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59.6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98 28671,'65'-33'0,"12"3"0,-35 21 0,10 1 0,-19 1 0,-5 2 0,-3 2-1962,-7 0-2845,-6 4 4807,-7 7 0,-3-5 0,-2 4 0</inkml:trace>
</inkml:ink>
</file>

<file path=ppt/ink/ink1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9:59.9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181 0 26855,'-58'57'1816,"8"-4"-1816,28-18 0,3 1 0,5-1 0,5-2 0,3-2 0,4-1 0,1-2 0,1-1 0,5-3 0,2-3 0,7-4 0,2-3 0,5-5 0,4-3 0,3-2 0,2-2 0,1-1 0,0-6 0,0-5 0,1-8 0,1-8-1413,1-4-2419,-1-1 3832,-2-3 0,-14 15 0,-4 4 0</inkml:trace>
</inkml:ink>
</file>

<file path=ppt/ink/ink1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00.1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 7 25207,'0'-3'3464,"0"0"-3464,0 3 0,0 51 0,0-15 0,-3 44 0,-2-29 0,-2-3 0,-1-5 0,4-4 0,1-7-797,1-5-1836,2-6-3787,2-6 6420,0-5 0,0-5 0,0-2 0</inkml:trace>
</inkml:ink>
</file>

<file path=ppt/ink/ink1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00.3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1 114 25073,'0'-5'3048,"0"1"-2746,0 4-145,0 0-101,44-18-56,-20 11-112,37-14-717,-30 13-1165,7-1-315,8-2 2309,12-4 0,-26 7 0,-1 0 0</inkml:trace>
</inkml:ink>
</file>

<file path=ppt/ink/ink1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00.5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19 28671,'61'-10'0,"-6"3"0,-18 6 0,-6 1-550,-6-1-1646,-7 1-3642,-6 4 5838,-6 4 0,-4-3 0,-2 2 0</inkml:trace>
</inkml:ink>
</file>

<file path=ppt/ink/ink1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00.7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55 28671,'61'-4'0,"-5"0"0,-20-4 0,-2 1 0,-3 0 0,0 0 0,3 1-169,1 1-2106,5 1 2275,19 3 0,-31 0 0,9 1 0</inkml:trace>
</inkml:ink>
</file>

<file path=ppt/ink/ink1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01.6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96 5 22564,'-1'-3'3350,"1"1"-1905,0 2-1198,-10 4-1,5 11 45,-8 10 12,4 13-124,1 5-133,-2 3-46,1-1 0,1-2 0,0-3 0,2-8 0,1-7-494,3-10-514,1-8-797,1-5-1836,1-13 3641,4-7 0,-2 3 0,1-1 0</inkml:trace>
</inkml:ink>
</file>

<file path=ppt/ink/ink1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02.0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1 186 28524,'58'-3'-22,"-3"-9"-90,-14-23 0,-3 0 112,-4 4 0,-7 6 0,-6 7 0,-5 4 33,-7 6 34,-4 4 45,-3 3 69,-2 1-181,0 12 0,0 8 0,-6 20 0,-4 8 0,-7 7 0,-2 1 0,-2-2 0,1-3 0,3-1 0,2-4-472,7-4-1914,3-5-4942,14-9 7328,9-10 0,-5-10 0,3-5 0</inkml:trace>
</inkml:ink>
</file>

<file path=ppt/ink/ink1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02.4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81 95 27516,'-30'29'605,"3"0"-493,16 0-45,3-2-33,5-3-23,2-4 45,10-5-56,-1-6 0,9-3 22,-1-15 1,2-6-12,1-12 11,1-7-11,-4-5 12,-1 2-12,-4 2 79,-4 7-33,-1 4-57,-3 8 0,1 5 0,-2 6 0,1 2 0,-1 9 0,-1 5 0,2 9 0,-2 4 0,3 3 0,-1 0 0,2 0 0,1-1 0,3-4 0,0-4-987,5-6-1523,2-5-7321,5-4 9171,1-3 0,-9 0 0,-2 0 0</inkml:trace>
</inkml:ink>
</file>

<file path=ppt/ink/ink1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02.8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44 8 22081,'0'-4'3339,"0"1"-2117,0 3-797,-9 41-54,2-17-114,-6 32-55,6-32-135,2-8-67,3-5-22,1-7-1,1-2 23,0-2 101,4-2-11,6-4 78,6-3-79,6-6 57,-1 0 12,1 1-158,-2 3 0,-3 2 0,0 4 0,-1 3 0,0 1 0,-3 5 0,-1 5 0,-5 7 0,-1 9 0,-3 4 0,0 4 0,0-2 0,-1-5 0,0-6-528,-1-7-917,-1-6-1928,1-4 3373,-1-2 0,1-1 0,-1 0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6:57.7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1 439 27830,'53'-79'280,"0"1"0,-3 5 1,-3 10-281,12 5 0,-5 11 0,-9 21-4252,-8 12 4252,-5 15 860,-6 23-860,-2 19 0,-7 24 0,-6 13 0,-7 5-216,-2 5 216,-6 4-1082,-4-43 1,-1 1-3835,-4 1 1,-1 0 4900,-5 4 0,0-4 0,-4 8 1,6-13-1</inkml:trace>
</inkml:ink>
</file>

<file path=ppt/ink/ink1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03.1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163 1 27729,'-61'51'942,"10"-4"-6603,33-17 5661,4 0 1409,5-1-1409,3-1 860,3 9-860,3-11 0,5 4-461,5-17 2005,8-6-4760,7-4 3216,5-4 0,-12 0 0,-3 0 0</inkml:trace>
</inkml:ink>
</file>

<file path=ppt/ink/ink1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03.5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92 24 26978,'-39'60'1154,"7"-7"-796,22-25-201,4-1-133,2-4-24,4-4 0,2-7-13,6-5 13,6-5-11,6-13-67,5-5-57,1-15-21,0-3 144,-4-2 12,-5 2 0,-4 5 0,-4 4 90,-4 8 78,-1 5-21,-3 6-147,-1 3 0,0 3 0,1 3 0,-1 9 0,1 6 0,-1 9 0,0 2 0,0 1 0,0-2 0,0 1 0,0-2 0,1 2 0,6-2 0,3-4 0,5-6-1749,2-8-1646,1-5 3395,1-9 0,-9 4 0,-1-4 0</inkml:trace>
</inkml:ink>
</file>

<file path=ppt/ink/ink1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03.9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1 27785,'17'26'886,"-4"1"-886,-15 0 0,-2-1 0,-3-3 0,-2-6-3392,3-4 3392,1-6 0,3-4 0,1-2 0,1-1 0,0-2 0,3-3 0,2-4 3392,5-4-3392,2 0 0,3-1 0,0 1 0,2-1 0,-1 1-472,0 3-379,-3 2-965,0 3-1792,-1 3 3608,1 0 0,-6 2 0,-1 0 0</inkml:trace>
</inkml:ink>
</file>

<file path=ppt/ink/ink1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04.2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132 115 24031,'46'-40'415,"-10"6"190,-34 18 101,-2 4 201,-6 5-145,-3 3-168,-11 2-213,-3 9-111,-20 18-270,12-1 0,-7 12 0,19-14 0,6-5 0,5-2 0,4-2 0,3-3 0,1-1-1054,8-5-3865,2-1 4919,10-9 0,-10 5 0,1-5 0</inkml:trace>
</inkml:ink>
</file>

<file path=ppt/ink/ink1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08.3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 0 21790,'-3'4'2689,"1"-2"-1938,2-2-370,-8 43 179,6-22-112,-6 33-100,8-31-57,1-2 12,4-1 22,3-1-1,6-3-100,0 0-112,2-3-100,-2-3-12,0-1-336,0-4-639,0-1-1389,4-2-5894,3-1 8258,5-1 0,-11 0 0,-1 1 0</inkml:trace>
</inkml:ink>
</file>

<file path=ppt/ink/ink1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17.3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106 56 28671,'-22'-13'0,"1"11"-5661,15 19 5661,-6 11 1409,1 4-1409,-2-2 860,3-4-860,4-8 0,3-7 0,1-6 3392,2-3-3392,0-11 0,0-7 0,0-14 0,5-5 0,1 0 0,4 4 0,-2 8 0,-2 7 0,-2 7 0,-1 5 0,0 2 0,3 6 0,2 5 0,3 6 0,3 5 0,1 1 0,19 5 0,-3-10 0,13 1 0,-10-12 0,-5-3 0,-4-2 0,-7 0 0,-5 0 0,3 0-46,-3-5-2195,8-1-5322,-2-4 7563,3 0 0,-9 4 0,-2 2 0</inkml:trace>
</inkml:ink>
</file>

<file path=ppt/ink/ink1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17.6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54 17 28625,'-31'55'46,"8"-9"-46,33-32 0,7-6 0,13-3-4252,6-6 4252,9-10 0,2-4 860,-6-9-860,-8 2 0,-16 1 0,-8 3 0,-13 3 0,-10 4 3392,-9 4-3392,-26 7 0,12 9 0,-9 3 0,25 3-696,10 0-1253,7-1-2477,12-2 4426,9-3 0,-5-3 0,4-4 0</inkml:trace>
</inkml:ink>
</file>

<file path=ppt/ink/ink1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17.9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190 1 27852,'-8'10'526,"1"1"-246,7 1-267,2 3-13,-1 1 0,0 3 0,0 2 0,-5 4 0,-8 2 0,-10 3 0,-11-1 0,-3-3 0,4-7 0,9-8-662,11-6-1949,7-12-5244,11-3 7855,6-10 0,-4 8 0,2 1 0</inkml:trace>
</inkml:ink>
</file>

<file path=ppt/ink/ink1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18.1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49 27034,'70'-20'1367,"-4"3"-1311,-25 11-56,-1 2-157,-7 3-761,-8 0-1492,-7 1-7215,-8 0 9625,-4 4 0,-3-3 0,-3 2 0</inkml:trace>
</inkml:ink>
</file>

<file path=ppt/ink/ink1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18.2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60 0 28671,'-24'53'0,"4"-7"0,14-25 0,1-3-461,2-2-2037,2-4-7333,1-1 9594,4-4 0,-3-1 0,4-5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25.2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104 78 23460,'0'-17'2700,"0"4"-2330,0 13-225,0 0-133,66-21 10,-44 16 12,47-16-34,-63 27 11,-5 9 0,-11 13-11,-11 15 11,-15 9 68,-8 4 224,0 0 100,4-6-11,11-8 123,6-6-312,11-10-203,6-4 0,3-4 0,3-2 0,0-1 0,15-3 0,8-1 0,21-4 0,11-2-24,5-3-1174,3-2-920,0-2-5793,-4-13 7063,-3-8 0,-26 3 0,-7 2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6:57.9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74 25802,'58'-35'-3277,"-20"22"0,-21-13 0</inkml:trace>
</inkml:ink>
</file>

<file path=ppt/ink/ink1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18.6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1 338 28671,'0'-75'0,"10"-10"0,5 45 0,5-11 0,-4 24 0,0 4 0,-1 6 0,0 5 0,-3 7 0,-1 3 0,1 8 0,4 20 0,-4 0 0,4 17 0,-7-12 0,-2 0-573,-3-2-1488,-1-1-3967,-7-1 6028,-7-1 0,4-12 0,-3-3 0</inkml:trace>
</inkml:ink>
</file>

<file path=ppt/ink/ink1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18.7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96 26071,'-5'-5'2531,"1"1"-2531,4 4-784,0 0-952,47-26-2724,-14 13 4460,40-21 0,-48 27 0,-5 0 0</inkml:trace>
</inkml:ink>
</file>

<file path=ppt/ink/ink1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175 7 24446,'1'-4'3552,"-1"2"-8798,0 2 5458,-30 36 644,10-10-856,-24 30 938,20-21-938,3-1 0,5-4 0,4-2 3134,6-4-3134,4-1 779,2-4-779,9-4 0,7-4 0,14-6 0,10-2-550,10-9-1825,6-4-5929,1-6 8304,-3-3 0,-24 9 0,-9 2 0</inkml:trace>
</inkml:ink>
</file>

<file path=ppt/ink/ink1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19.3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127 0 28199,'-55'44'472,"9"-2"-472,33-13 0,5-2 0,4-4 0,3-2 0,5-2 0,4-2 0,6-3 0,0-3 0,0-5 0,-5-4 0,-4-1 0,-2-1-662,-3-5 68,-2-3 78,-4-3 259,-3-2 257,0 4 11,3 0 325,2 1 258,2 1 78,1 2-256,1 0-416,1 0 0,8 1 0,6-3 0,10 2 0,4-1 0,2 0 0,1 1 0,-3 0-651,-1 1-1354,-2 1-5100,-1 2 7105,1 1 0,-12 0 0,-1 0 0</inkml:trace>
</inkml:ink>
</file>

<file path=ppt/ink/ink1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19.7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68 313 28671,'-38'-40'0,"9"0"0,29-4 0,5 11 0,3-6 0,3 16 0,0 2 0,0 1 0,0 3 0,-3 4 0,0 3 0,-3 4 0,-1 2 0,-3 2 0,0 2 0,0-1-2085,1 4-5165,0 8 7250,0 8 0,-1-5 0,0-1 0</inkml:trace>
</inkml:ink>
</file>

<file path=ppt/ink/ink1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20.1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1 347 28479,'0'-75'192,"3"6"-192,5 29 0,2 3 0,0 4 0,-1 6 0,-1 4 0,-1 7 0,-1 3 0,1 5 0,0 4 0,3 2 0,3 2 0,3 9 0,5 6 0,0 12 0,2 6 0,-1 5 0,-1 0 0,0-2 0,-4-7 0,-1-9-953,-4-7-1008,-6-6-3250,-3-2 5211,-10 1 0,6-4 0,-6 1 0</inkml:trace>
</inkml:ink>
</file>

<file path=ppt/ink/ink1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0:20.3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37 26541,'-5'-2'2130,"1"1"-2130,4 1 0,0 0 0,32-7-1222,-11 1-2958,23-5 4180,-23 5 0,-11 3 0,-4 2 0</inkml:trace>
</inkml:ink>
</file>

<file path=ppt/ink/ink1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1:43.8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66 95 20479,'-7'1'4594,"1"0"-3854,6-1 605,0 0-1099,-23 8-33,17-6-68,-18 7-21,24-9-12,0 0 33,2-4 46,7-5-113,5-4-33,7-4-23,1 0-11,-1 1 12,-3 2-23,-1 3 11,-3 4 0,-1 3 0,-2 1 1,-3 3 32,0 0 25,-2 0-69,1 3 0,-1 4 0,-1 6 0,-2 5 0,0 3 0,-2 3 0,0 2 0,-1 0 0,0 1 0,0-2-91,0 10-368,0-10-23,-2 9-134,-1-11-549,-2-1-1054,-3-1-5591,-2-1 7810,0-2 0,4-8 0,1-3 0</inkml:trace>
</inkml:ink>
</file>

<file path=ppt/ink/ink1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1:44.1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 35 27919,'-11'5'314,"5"-1"-303,15-1-11,5-3-22,7 0-236,5-1-3660,3-3 2797,1-2-985,1-4-2354,-1 1 4460,-4 1 0,-10 3 0,-6 1 0</inkml:trace>
</inkml:ink>
</file>

<file path=ppt/ink/ink1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1:44.6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96 1 18621,'26'13'426,"-6"-3"2354,-18 12-2489,-5-6 1312,-4 3-1188,-7 2 525,-4 2-660,-3 4 11,-2 0-34,4 1 2385,3-4-2517,4-2-125,6-1 0,3 0 0,1 0 0,2 1 0,0-2 0,3-2 0,2-1 0,4-5 0,3-2 0,1-4 0,3-3 0,0-2-293,-2-1-703,-1-1-955,-2-5-4110,1-4 6061,1-6 0,-6 7 0,1 1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6:58.1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28647,'62'21'8,"1"-1"0,-3 5 0,-6 5-8,-14 11 0,-6 6-444,3 6 0,-2 3 444,3 7 0,-1 2-933,1 9 1,-1 3 932,2 8 0,-2 3 0,-12-24 0,-1 2 0,-3 1 0,-1 4 0,-3 2 0,-3 1 0,-1 3 0,-3 1 0,-3 1 0,-1-1 0,-2 1 0,-2 0 0,-2-2 0,-2 0 0,-1-1 0,-2-5 0,-1-1 0,-3-1 0,-5 24 0,-5-4-286,-2-10 0,-3-4-2359,0-10 1,-2-4 2742,-3-7 0,2-5 0,-3 4 1,2-17-1</inkml:trace>
</inkml:ink>
</file>

<file path=ppt/ink/ink1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1:44.8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28401,'5'60'-11,"-1"-8"-695,-4-28-963,3-3-2914,1-1 4583,2-1 0,-3-8 0,1-4 0</inkml:trace>
</inkml:ink>
</file>

<file path=ppt/ink/ink1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1:45.2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1 119 28054,'52'-25'123,"-6"3"-101,-27 14 1,-1 0 89,4-4-34,-6 1 12,3 1 10,-7 2-31,0 2-69,-2 2 0,-1 1 0,-3 2 0,0 1 0,-1 0 0,0 0 0,-1 2 0,1 5 0,-2 5 0,-1 6 0,0 4 0,-2 6 0,0 0 0,-2 4 0,-3 1 0,-3 1-2096,-3-1-4672,0-1 6768,3-4 0,2-12 0,4-5 0</inkml:trace>
</inkml:ink>
</file>

<file path=ppt/ink/ink1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1:45.4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28009,'8'67'-459,"-3"-11"-460,-3-38-885,-1-3-4605,-1 0 6409,-7 1 0,6-6 0,-5-2 0</inkml:trace>
</inkml:ink>
</file>

<file path=ppt/ink/ink1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1:45.6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6 105 26631,'-3'0'2040,"0"0"-2040,3 0 0,38-18 0,-12 10 0,32-12 0,-22 14 0,0 2 0,-1-2 0,-3-1 0,-2 0 0,-4 0 0,0 0 0,-2 1 0,0 2 0,-1 1-662,-4 2-2140,0 1-7029,-4 3 9666,0 6 1,-8-4 0,-1 3 0</inkml:trace>
</inkml:ink>
</file>

<file path=ppt/ink/ink1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19.7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58 19448,'-3'0'3776,"0"0"-2050,3 0-1278,-2-9-67,6 5-89,0-7-91,8 7-89,2 0-11,3 0-45,-1 0-34,1 1 12,0 0 11,0 0-23,0 0-22,-2 0 23,-2 2-12,-2 0 22,-3 1 35,-2 0 100,-1 0 90,-1 2-12,-1 4-55,1 4-57,-2 5-33,-1 2-68,-1-1-33,0 2 0,0-3-44,0-2-315,0-1-470,0-2-4045,0 7 4874,-5-1 0,4-2 0,-4-6 0</inkml:trace>
</inkml:ink>
</file>

<file path=ppt/ink/ink1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20.0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0 111 27650,'30'-15'818,"-1"2"-773,-7 4-23,2 1-11,0 0-11,-2 2 0,-2 3-56,-5 2-313,-2 1-438,-2 0-638,3-1-416,2-5-3360,3-4 5221,0-4 0,-9 5 0,-2 2 0</inkml:trace>
</inkml:ink>
</file>

<file path=ppt/ink/ink1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20.4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16 25577,'24'-13'1457,"-4"10"-1165,-22 15-68,-3 11-34,-3 2 34,-5 2 78,1 2-122,2 0-24,0 1-87,4-1-69,3-4 0,2-2 0,1-5 0,0-2 0,0-2 0,3-2 0,3-3 0,4-2 0,3-2 0,0-3 0,3 0 0,0-1 0,-1-1 0,-2 0 0,-1 0 0,-1 0 0,-1-5-1805,5-11-1064,-5 1 2869,1-6 0,-8 13 0,-3 3 0</inkml:trace>
</inkml:ink>
</file>

<file path=ppt/ink/ink1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20.7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34 0 28378,'0'49'258,"0"0"-258,0-14 11,0 4-11,0-1 0,0-1 0,0-5-22,0-4-213,0-5-325,0-4-371,-2-3-525,-1-3-1099,-2 0-6756,-2-2 9311,-1-1 0,4-4 0,0-2 0</inkml:trace>
</inkml:ink>
</file>

<file path=ppt/ink/ink1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20.9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0 161 26530,'51'-41'-1401,"-6"6"-168,-27 23-1030,0-2-1883,1-3 4482,-1-3 0,-8 9 0,-2 0 0</inkml:trace>
</inkml:ink>
</file>

<file path=ppt/ink/ink1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21.1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72 1 28166,'0'3'505,"0"22"-505,0 9 0,-4 18 0,-3-9 0,-9 16-293,3-16-1029,-2 7-1053,7-23-3015,3-7 5390,2-8 0,3-6 0,0-5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34.1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411 1 28671,'-57'70'0,"0"0"0,5-2 0,9-1-478,27-17 1,5-1 477,-4 3 0,0 1 0,-1 0 0,0 0-107,-1-1 0,0 0-599,1-3 0,0-3-2150,-7 32-6975,7-29 8494,10-23 0,4-18 0,2-8 1</inkml:trace>
</inkml:ink>
</file>

<file path=ppt/ink/ink1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21.3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148 5 24110,'0'-2'2890,"0"0"-2161,0 2-528,-11 37-89,-10 17-212,-4 16-449,-4-2-829,10-28-1390,4-5-7063,2-8 9692,5-3 0,4-12 0,1-4 0</inkml:trace>
</inkml:ink>
</file>

<file path=ppt/ink/ink1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21.5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28658,'38'25'13,"-4"-2"-13,-18-11-113,-1-3-683,-2-2-705,-1-2-1536,-2-3 3037,2-2 0,-6 0 0,0 0 0</inkml:trace>
</inkml:ink>
</file>

<file path=ppt/ink/ink1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21.7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37 23292,'1'-3'2521,"-1"0"-2409,0 3-168,20 1-22,-13-1 33,16 0 0,-19 0 11,2 0-101,-3-2-223,2-1-482,-1-3-897,1 0-2409,0 1 4146,-1 0 0,-2 2 0,-2 2 0</inkml:trace>
</inkml:ink>
</file>

<file path=ppt/ink/ink1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22.0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96 8 22608,'1'-4'3810,"0"0"-3149,-1 4-213,-1 49-123,-5-13-45,-3 42-134,-4-26-102,0-3-44,0-3-134,3-6-437,0-7-852,3-4-1838,1-6 3261,2-2 0,1-10 0,1-3 0</inkml:trace>
</inkml:ink>
</file>

<file path=ppt/ink/ink1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35.6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11 120 22967,'-6'-7'4156,"2"2"-3629,4 5 470,0 0-973,5-11-24,12 5 0,12-9 0,15 4 0,9-1 0,5-2 0,1 1 0,-1 3 0,-4 2 0,-6 4 0,-4 1 0,-8 3 0,-7 0 0,-7 0 0,-6 0 0,-5 0 0,-4 2-1704,-4 0-2207,-2 5 3911,-1 3 0,0-3 0,0 1 0</inkml:trace>
</inkml:ink>
</file>

<file path=ppt/ink/ink1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35.9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42 6 25241,'-3'-3'3350,"1"1"-3270,2 2-80,-11 49 0,6-12 0,-9 43 0,11-24 0,1-2 0,1-1 0,1-5 0,0-4-808,3-7-1747,3-7-6386,7-10 8941,5-9 0,-7-5 0,0-6 0</inkml:trace>
</inkml:ink>
</file>

<file path=ppt/ink/ink1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36.3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0 253 25409,'6'-6'2869,"-1"1"-2612,43-21-145,-21 9-101,39-22 2,-35 16-13,-3-1 0,-6 2-13,-5 1 2,-6 2 11,-7 2 11,-2 3-11,-7 3-11,-5 5-11,-9 3 22,-4 5 22,-3 10 2,-2 8-24,-1 12 0,1 6 0,1 3 0,4 3 0,3 1 0,5 0 0,7 11 0,6-19 0,10 5 0,7-24 0,7-7 0,6-5 0,5-11-326,4-10-1825,3-11-3026,1-10 5177,-1-2 0,-17 16 0,-6 5 0</inkml:trace>
</inkml:ink>
</file>

<file path=ppt/ink/ink1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36.7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141 10 28671,'-17'-6'0,"4"2"0,13 4 0,11 11 0,-3-3 0,10 11 0,-6-5 0,-3 3 0,-2 2 0,-4 2 0,-1 3 0,-7 4 0,-5 3 0,-9 6 0,-6 1 0,-3-2 0,1-2 0,2-9 0,6-7 0,6-7 0,7-6-1088,3-3-4190,2-6 5278,8-6 0,-5 4 0,6-4 0</inkml:trace>
</inkml:ink>
</file>

<file path=ppt/ink/ink1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 25241,'1'-3'3430,"1"1"-3430,-2 2 0,41 0 0,-19 1 0,35 1 0,-25 0 0,4-1 0,8-1 0,4 0 0,-2 0 0,-5 0 0,-10 0 0,-10 0 0,-7-1-1671,-7-1-8160,-4 0 9417,-2 0 1,-1 1 0,0 1-1</inkml:trace>
</inkml:ink>
</file>

<file path=ppt/ink/ink1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37.2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61 0 28671,'-18'59'0,"2"-6"0,11-28 0,-3 13 0,3-10-136,-2 6-2732,6-16 2868,4-5 0,-3-6 0,3-4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34.3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111 37 27225,'62'-18'482,"0"0"0,3 24 0,-10 16-482,-13 63 0,-21-22 0,-6 2 0,-8-12 0,-7-1 0,-6 3 0,-5 0-354,-3 3 0,-5 0 354,-7 0 0,-5-1 0,-3 1 0,-1 0 0,-1-3 0,0 0 86,3-4 0,2-1-86,3-7 0,2-2 0,-11 23 0,15-24-247,12-17-459,6-15-638,4-5-1032,6-7-7455,14-14 8013,15-8 1,-11 5-1,1 3 1</inkml:trace>
</inkml:ink>
</file>

<file path=ppt/ink/ink1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37.6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0 416 28434,'31'-66'237,"-3"4"-237,-9 15 0,0 0 0,-1 2 0,-1 2 0,0 6 0,-1 7 0,-4 10 0,-2 7 0,4 8 0,-3 7 0,5 8 0,-6 8 0,1 8 0,-3 5 0,1 6 0,1 3 0,3 5 0,4 2 0,3 1 0,-1-4 0,-3-5 0,-4-7 0,-5-6-729,-3-5-4515,-3-2 5244,-2-3 0,1-7 0,-2-3 0</inkml:trace>
</inkml:ink>
</file>

<file path=ppt/ink/ink1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37.8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 97 26485,'-7'-7'2186,"2"1"-2186,5 6 0,0 0 0,39-27 0,-9 16 0,33-19 0,-24 24 0,-4 3 0,-7 1 0,-5 1-1940,-6-1-4357,-5 1 6297,-6 0 0,-4 1 0,-2 0 0</inkml:trace>
</inkml:ink>
</file>

<file path=ppt/ink/ink1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38.7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1471 26115,'13'-93'442,"-6"43"1,0 0-410,-1-1 1,-1-1 11,0-4 1,-1-3 66,0-31 0,-3-3-952,-3 23 1,0-1 845,-1-22 0,0 2-6,-2 30 0,-1 5 5,2 3 1,0 2 538,-4-34-533,3 15 346,0 16-233,1 11 10,1 12-33,2 10 866,1 7-855,2 8 56,7 1 34,8 5-68,16-1-43,19 1-91,24 0 0,-25 1 0,3 1-458,11 1 1,4 1 457,8 1 0,3 0 0,7 1 0,2 0-590,5-1 0,2-1 590,-30-1 0,1 0 0,0-1 0,2-1 0,0 0 0,1 0 0,1 0 0,0-1 0,0 1 0,-1-1 0,-1 0 0,2 1 0,18 1 0,4 0 0,-6 1 0,9 0 0,-3 1 0,-18-1 0,1 0 0,-6 1 0,-5 0 0,-6 0 0,-3-1 0,-2-1-390,42 3 390,-18-1-75,-18-2 75,-18 1 754,-15-3-754,-11 1 1221,-8-1-1221,-3 0 487,-3 0-487,-1 0 98,0 0-98,-7 1 0,0 7 0,-6 7 0,2 15 0,1 13 0,2 16 0,2 13-338,2 12 338,1 8 0,1 4 0,0-45 0,0 1 0,-1 0 0,0-1 0,-1 0 0,0 0 0,-1 0 0,1-1 0,-3 46 0,0-5 0,2-10 0,1-16-471,1-19-9360,-20-10 9691,-10-12 1,6-7 0,-1-8 0</inkml:trace>
</inkml:ink>
</file>

<file path=ppt/ink/ink1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39.2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59 24152,'57'-7'687,"0"1"1,3-1 0,-1 0-877,-4 1 0,-1 0 189,10 0 0,3 0 0,6 2 0,5 1 0,1 2 0,5 2 0,-2 0 0,-13 1 0,-3 1 0,3 1-628,24 0 1,4 1-1,-3 0 628,-17-1 0,-3 0 0,1-1 0,5 0 0,0 0 0,1-1 156,0-1 0,-1 0 0,0-1-156,-3 0 0,-2 0 0,0-1-99,-6 0 1,-2-1 0,-1 0 98,23 0 0,-3-1 0,-10-1 0,-3 1 68,-9 1 0,-1 1-68,-8 0 0,-2 1 2044,41 3-2044,-15 1 0,-12 2 0,-14 0-125,-17-2-1787,-14-2-7919,-13 0 8670,-12-2 1,-5 0 0</inkml:trace>
</inkml:ink>
</file>

<file path=ppt/ink/ink1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40.0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 27852,'22'-2'819,"4"2"-819,5 3 0,5 2 0,-2 1 0,4 2 0,-13-2 0,-1 1-337,-15-4-1030,-3-2-1961,-1 0 3328,2-2 0,-3 1 0,-1-1 0</inkml:trace>
</inkml:ink>
</file>

<file path=ppt/ink/ink1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40.4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43 68 24053,'2'-1'2925,"-1"-1"-2544,-2 46-157,-2-12-112,-1 37-11,-2-23 0,-2 10-68,3-21 79,-1 1 101,3-26 190,2-6-390,-1-3-13,0-4 0,0-9 0,1-9 0,-1-13 0,2-10 0,2-26 0,0 17 0,0-12 0,-1 30 0,1 9 0,-2 8 0,1 8-494,1 5-1086,0 4-1210,2 1-2734,-2 7 5524,1 6 0,-3-4 0,0 3 0</inkml:trace>
</inkml:ink>
</file>

<file path=ppt/ink/ink1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46.8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110 2 23773,'-7'0'1513,"1"0"-1053,6 0-191,-35 24-135,23-10-11,-27 21 23,33-16-34,3 1-67,1 2 11,2 3 44,5 0-10,4 1-12,5-2-22,6-5-22,1-5-34,3-6 22,0-5-10,0-2 55,1-7-11,0-6 79,-2-7 44,-1-5 67,-6-3-10,-4 1-46,-3-1-22,-6 1 112,-6-8-189,-8 10-91,-9-4 0,-4 16 0,-1 2 0,3 6 0,3 2 0,3 2-113,4 2-179,2 4-816,-4 18-259,5-1-1804,0 13 3171,5-11 0,4-11 0,0-5 0</inkml:trace>
</inkml:ink>
</file>

<file path=ppt/ink/ink1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47.1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28143,'5'28'528,"0"1"-528,-2 3 0,1 22 0,-2-11 0,0 14 0,-2-18-472,0-6-211,0-2-505,0-7-929,-2-4-4170,-2-3 6287,-3-3 0,3-5 0,0-3 0</inkml:trace>
</inkml:ink>
</file>

<file path=ppt/ink/ink1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47.4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72 27998,'60'-35'280,"4"7"-280,-39 23-12,6 2-301,-15 3-438,-3 0-1076,-5 0-3226,-3 5 5053,-3 4 0,-2-2 0,0 0 0</inkml:trace>
</inkml:ink>
</file>

<file path=ppt/ink/ink1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47.6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59 23695,'-5'0'2947,"1"0"-2477,4 0 102,0 0-438,28-5-66,-10-1-57,25-5-11,-19 1 0,-2 1-381,-5 1-930,-3 3-1446,-3 2 2757,-5 1 0,-2 2 0,-4 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34.7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0 984 27482,'17'-75'306,"0"-1"0,1 1 1,1 2-444,3 12 0,2 2 177,-2 0 0,-1 0-565,-2 3 0,0 1 525,-3 6 0,1 2 0,17-37 356,-4 21-356,-1 17 0,-5 17 0,-8 16 0,3 8 0,-4 30 0,6 21 0,-3 40 0,-10-33 0,-1 3-273,-3 7 0,-1 1 273,-1 0 0,-1 0 0,-1-1 0,0-2 137,0-5 0,0-2-295,0 41-1006,-7-17-955,-3-13-4514,-11-16 6633,-4-12 0,11-18 0,1-8 0</inkml:trace>
</inkml:ink>
</file>

<file path=ppt/ink/ink1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48.0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65 27975,'87'-23'202,"-9"3"-191,-32 10 11,-6 3 1,-9 4 10,-8 1 158,-7 2 23,-7 3-214,-4 7 0,-4 8 0,-10 11 0,-7 7 0,-12 7 0,-2-1 0,2-3 0,5-7-125,9-9-2182,6-7-7524,5-9 9305,15-5 0,-9-2 1,9-1-1</inkml:trace>
</inkml:ink>
</file>

<file path=ppt/ink/ink1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48.3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37 25532,'0'-6'2701,"0"2"-2263,0 4-438,40-8 0,-13 4 0,34-6 0,-25 8 0,-2 0-976,-4 1-2038,-6 3 3014,-9 7 0,-7-5 0,-6 5 0</inkml:trace>
</inkml:ink>
</file>

<file path=ppt/ink/ink1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48.5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51 28671,'65'-6'0,"-7"-1"0,-21-2 0,0 0-304,-1-1-2138,-2 5 2442,6 2 0,-19 2 0,0 1 0</inkml:trace>
</inkml:ink>
</file>

<file path=ppt/ink/ink1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50.0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52 170 28423,'-22'90'168,"3"-7"-168,13-26 0,3-8 0,2-8-11,1-12-146,0-8-156,0-9 66,0-7 23,0-3 45,0-2 145,0-6 23,1-7 11,1-13 0,0-8 0,0-6 11,-2-4-11,0 0 12,0 4 21,0 4 124,0 7 33,0 7 57,0 4-1,0 6 12,0 5-156,0 2-102,0 3 0,0 1 0,3 0 0,5-1 0,8-3 0,11-4 0,10-6 0,7-6 0,2-3 0,-2-2 0,-5 1 0,-8 3 0,-8 7 0,-9 6 0,-7 5 0,-4 3 0,-3 1 0,0 2 0,0 9 0,0 9 0,0 14 0,0 7 0,0 8 0,0 3 0,-4 2 0,-1 0-573,-2-2-2396,3-8 2969,1-6 0,3-19 0,0-6 0</inkml:trace>
</inkml:ink>
</file>

<file path=ppt/ink/ink1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50.3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1 278 26608,'74'-46'247,"-9"5"-270,-33 17-145,-6 0 79,-6 0 21,-6 1-44,-7 0 45,-4 2 67,-3 1 0,-6 5 90,-4 5 100,-10 5 124,-6 3 224,-3 12 11,-1 6 44,1 12-524,3 6-69,4 1 0,6 3 0,8 0 0,5-1 0,2 0 0,6-3 0,3-5 0,10-4 0,5-7-998,8-8-2117,8-4 3115,5-10 0,-17 3 0,-5-2 0</inkml:trace>
</inkml:ink>
</file>

<file path=ppt/ink/ink1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50.8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268 0 28468,'4'67'203,"0"-3"-203,2-21 0,-1-1 0,-1-4 0,0-5 0,-2-5 0,-1-6 0,-1-6-46,0-7 1,0-4 11,0-4 34,-5-1 12,-5 0 101,-9 0-113,-8 1 0,-5 4 0,-4 4 0,-2 7 0,4 3 0,4 1 0,8 1 0,4 0 0,6-1 0,4 1 0,3 0 0,4 1 0,2 1 0,15 4 0,0-11 0,15-2-438,-3-11-2027,6-4-7366,2-6 8694,1-4 1,-17 3 0,-4 1 0</inkml:trace>
</inkml:ink>
</file>

<file path=ppt/ink/ink1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51.1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 0 28671,'-3'66'0,"0"-9"0,1-34-976,1-3-1332,0-2-7523,0-3 8837,4-4 1,-2-6-1,3-2 1</inkml:trace>
</inkml:ink>
</file>

<file path=ppt/ink/ink1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51.4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115 1 28580,'-48'57'91,"7"-3"-91,31-20 0,2 1 0,3 11 0,3-15 0,2 6 0,6-18 0,3-2 0,6-5 0,1-5-1144,1-3-1792,1-2-6895,1-6 8549,0-5 0,-7 3 0,-3-1 1</inkml:trace>
</inkml:ink>
</file>

<file path=ppt/ink/ink1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51.5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61 0 27762,'-19'74'-33,"2"-9"-774,11-32-1524,-1-5 2331,1-4 0,2-11 0,2-4 0</inkml:trace>
</inkml:ink>
</file>

<file path=ppt/ink/ink1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52.0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60 10 23695,'0'-6'3126,"0"2"-2812,0 4-101,-18 49-112,9-23-79,-12 38-11,15-38-11,3-5 0,1-5-89,2-8-46,0-3 124,4-4 11,7-3 0,8-6 11,6-4 12,1-3 44,-3 2 23,-2 2-34,-4 3 11,-2 4 0,-5 2 23,-4 2-1,-1 0 34,-4 3-11,1 5-22,-2 5-90,-2 5 0,-2 0-582,-2 1-774,-1-3-1502,2-2 2858,3-5 0,0-4 0,2-2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34.8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 95 24715,'-9'-4'1871,"1"1"-1860,8 3-11,0 0-605,91-21-2107,-17 4 2712,3 2 0,-1 0 0,-13 2 0,-14 7 0</inkml:trace>
</inkml:ink>
</file>

<file path=ppt/ink/ink1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52.3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77 0 25263,'-36'61'1502,"7"-5"-1256,22-24-32,4-2 10,1-7 78,12-3-111,1-10 10,11-3 23,-1-9-101,1-7-78,-2-4-34,-3-7-11,-6-2-369,-5-1-146,-3 3-539,-3 3-1243,-8 6-7534,-2 5 8437,-11 4 0,10 2 0,0 0 1</inkml:trace>
</inkml:ink>
</file>

<file path=ppt/ink/ink1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52.8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28199,'41'45'-33,"-2"-7"-1021,-15-22-1948,1-4 3002,-2-4 0,-10-4 0,-4-2 0</inkml:trace>
</inkml:ink>
</file>

<file path=ppt/ink/ink1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57.2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0 308 26631,'36'46'1311,"13"-11"-6479,23-31 5404,24-5-236,-35-5 0,3-2 276,11-2 1,3-3-277,10-6 0,2-1 0,-24 6 0,0 0 0,1-1-97,2 0 0,0-1 0,1 1 97,2 0 0,1 0 0,1 1 0,1 0 0,1-1 0,1 2-227,0-1 0,1 0 0,6 1 227,4 1 0,7 1 0,1 1 0,-6 0 0,5 0 0,-4 0 0,4 2 217,-6 1 1,6 1-1,-2 0 1,-7 2-218,-6 1 0,-6 2 0,-1 0 0,-2 0 0,-1 2 0,-1 0 0,28 3 0,-2 2-5,-6 1 1,-3 1 4,-2 5 0,-3 1 0,-4 0 0,-1 1 0,-2 0 0,-2-1 0,-3-1 0,-1 0 459,-4-2 0,0 0-459,12-1 0,-1-1 0,-22-2 0,-1-1 394,9-1 1,-5-1-395,6-1 1594,-12-2-1594,-10-1 1038,-3 0-1038,-13 0 611,-3 0-611,-15 0 269,-3 0-269,-3 0 0,0 1-942,-3 7-3585,-15 3 4527,-18 10 0,11-9 0,-4 0 0</inkml:trace>
</inkml:ink>
</file>

<file path=ppt/ink/ink1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58.4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88 9 20445,'-1'-5'3934,"0"1"-3464,1 4 56,0 0-155,-7 28-125,3 1-78,-6 29-67,4-5-90,-2 3-11,-2 1-201,-1 4-483,0 2-537,1 0-1110,5-4-3070,2-7 5401,3-13 0,0-19 0,0-9 0</inkml:trace>
</inkml:ink>
</file>

<file path=ppt/ink/ink1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58.8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1 136 24121,'40'-34'207,"1"0"0,31-22-128,-36 49 111,-4 3-33,-4 11 45,-5 7 336,3 32-404,-8-6-22,2 20 12,-9-18-24,-4 1 12,-2-4 112,-3 0 79,-4-3-46,-11-3-10,-6-2-135,-13-7-22,-5-5-56,1-5-23,-3-5-11,4-4 0,0-2 0,4-1-56,3 0-303,8 0-862,10 0-1939,6-1 3160,20 1 0,-11-2 0,11 0 0</inkml:trace>
</inkml:ink>
</file>

<file path=ppt/ink/ink1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59.2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148 0 25532,'-46'71'483,"6"-3"-1450,24-6 967,0-3 257,3-6-817,4-8-915,3-9-4205,4-11 5680,2-11 0,0-8 0,0-5 0</inkml:trace>
</inkml:ink>
</file>

<file path=ppt/ink/ink1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3:59.5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235 9 23661,'88'-7'1815,"-10"6"-1433,-37 13 66,-7 7 67,-8 7 46,-12 2-24,-8 0-55,-10 3-212,-14 1-270,-10-1 0,-16 0 0,-3-2 0,-1-5-248,2-3-345,4-5-651,-2-1-885,-1-4-7702,-4-2 9176,-3-5 1,22-1 0,5-3-1</inkml:trace>
</inkml:ink>
</file>

<file path=ppt/ink/ink1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4:00.4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335 12 27415,'-85'-7'784,"9"2"-605,45 13 23,-1 6-111,3 8-91,2 7 0,6 4 0,5 8 0,5 4 0,6 5 0,3-3 0,6 0 0,6-6 0,8-5 0,8-7 0,3-9 0,5-9 0,4-6 0,5-4 0,2-11 0,4-6 0,-5-12 0,-1-5 0,-8-1 0,-4 1 0,-7-3 0,-6 3 0,-9-2 0,-4-10 0,-8 9 0,-7-6 0,-6 13 0,-3 5 0,-1 5 0,0 6 0,-17 5-13,8 5-1465,-8 12-1750,17 4-6603,10 12 8868,6 0 1,4-11-1,0-3 1</inkml:trace>
</inkml:ink>
</file>

<file path=ppt/ink/ink1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4:00.7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97 1 28671,'0'14'0,"0"1"0,0 54 0,-4-5 0,-6 6 0,-6 8 0,-4-1 0,1 1 0,5-5 0,6-8 0,4-7 0,3-12 0,1-9 0,0-7 0,0-8 0,0-5 0,3-4-797,0-5-2239,5-3-6795,2-3 8044,4-1 1,-5-1 0,-1 0 0</inkml:trace>
</inkml:ink>
</file>

<file path=ppt/ink/ink1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4:01.0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78 28671,'41'-43'0,"-3"10"0,-10 32 0,0 1 0,0 5-606,6 11-884,-12 1-1211,2 10-4840,-16-5 7541,-4 2 0,-3-11 0,-1-2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37.6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28671,'28'22'0,"0"-2"0,-5-9 0,0 3 0,2 3 0,0-2 0,-1-1 0,2-3 0,-3-2 0,1-2 0,0-2 0,0-4 0,5 2 0,0-2 0,7 0 0,-1-1 0,0 0 0,-4 0-1278,-7-1-2308,-5-11 3586,0-6 0,-10 2 0,0 3 0</inkml:trace>
</inkml:ink>
</file>

<file path=ppt/ink/ink1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4:01.2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36 28671,'59'-12'0,"-3"0"0,-18 6 0,-4 3-5964,-7 1 4619,-7 2 267,-10 11-5881,-4 6 7174,-7 16 0,0-14 0,1-1 0</inkml:trace>
</inkml:ink>
</file>

<file path=ppt/ink/ink1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4:01.6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39 42 22014,'-8'2'4975,"1"-1"-4123,7-1-22,0 0-830,-9 0 0,6 0 0,-5 0 0,22 0 0,16 0 0,20-2 0,16-4 0,7-3 0,-1-1 0,-7 1 0,-14 3 0,-18 4 0,-17 1 0,-14 14 0,-21 13 0,-17 23 0,-24 16 0,-8 7-781,2 1 781,8-8 0,12-7 0,11-11-3083,5-5 3083,2-2 0,12-19 0,3-3 0</inkml:trace>
</inkml:ink>
</file>

<file path=ppt/ink/ink1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4:37.4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83 24883,'-4'2'896,"0"0"-851,4-2-11,0 0-4207,7-2 4229,4-4 837,9-3-848,1-5-34,2 0-11,-4 1 0,1 3 0,-4 2 3392,-1 3-3392,0 2-11,-2 1 11,0 1 0,-3 1 44,-3 0 68,-1 0-11,-1 6 56,-1 2 11,-2 9-11,1 4-101,-1 3-23,-1 5-21,0-2 10,0 3-22,-1-3-45,0 1-134,0-3-291,0-1-2265,-5 7-3674,-1-10 6409,-5 5 0,5-17 0,2-2 0</inkml:trace>
</inkml:ink>
</file>

<file path=ppt/ink/ink1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4:37.6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5 105 22608,'-3'0'2790,"1"0"-2017,2 0 146,12 0-594,2-1-168,11-2-79,-1-3-44,-1-1-23,1-1-11,-2 0-56,0 1-201,-2-2-360,1 2-413,-3-2-606,1 1-2163,-2-2 3799,0 0 0,-8 4 0,-2 0 0</inkml:trace>
</inkml:ink>
</file>

<file path=ppt/ink/ink1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4:38.16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 10 20916,'3'-5'2286,"0"1"-2152,-3 4 46,0 0 66,16 0-22,-11 8-3302,11 5 3504,-15 12 22,-4 6-79,-5 2-54,-4 1-80,-4 1 67,1-1 23,2-1 3358,3-4-3447,2-3-57,5-5-22,0-3 45,3-3-45,0-4-34,1 0-90,2-4-33,2-1-33,2-3-180,2-1-213,2-2-201,4 0-1749,11-16-156,-5 1-3709,7-16 6241,-10 6 0,-8 10 0,-3 3 0</inkml:trace>
</inkml:ink>
</file>

<file path=ppt/ink/ink1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4:38.36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4 21622,'0'-2'3283,"0"0"-2600,0 2-480,0 27-69,1-8-56,0 26-78,0-14-179,-1 2-695,0 0-1849,-1-2-5624,-2-3 8347,-2-4 0,2-11 0,0-4 0</inkml:trace>
</inkml:ink>
</file>

<file path=ppt/ink/ink1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4:38.5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0 116 23056,'0'-4'2779,"0"1"-2095,0 3-684,25-13-370,-12 5-516,20-10-693,-19 6-2096,-1-1-6156,-2-1 9554,-1-1 1,-4 7 0,-3 0 0</inkml:trace>
</inkml:ink>
</file>

<file path=ppt/ink/ink1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4:38.7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 4 22384,'0'-2'3204,"0"0"-2374,0 2-729,0 28-57,0-6-44,0 25 0,-1-11-134,-3 1-381,-1-3-595,-1-2-1165,0-7-4470,2-6 6745,2-8 0,1-5 0,1-5 0</inkml:trace>
</inkml:ink>
</file>

<file path=ppt/ink/ink1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4:39.0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130 1 26507,'-23'96'213,"4"-20"-560,-3-16-427,5-19-726,1-2-3241,2-6 4741,4-8 0,4-12 0,4-6 0</inkml:trace>
</inkml:ink>
</file>

<file path=ppt/ink/ink1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4:39.1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 22384,'1'-3'2465,"-1"1"-2084,0 2-370,31 15-179,-13-5-739,19 7-1805,-21-10-7119,-7-7 9672,0 0 1,-5 0-1,0 0 1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37.9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97 10 24334,'0'-5'3025,"0"0"-2050,0 5-751,-2 49-111,-2-2-113,-7 47 0,-3-16 0,-4-5 0,4-11 0,2-16 0,4-16 0,5-17 0,2-7 0,1-9 0,-2-14 0,-1-10 0,1-15 0,-1-5 0,3-1 0,0 4 0,7 4 0,9 7-1245,17 2-1959,14 5 3204,13 5 0,-25 9 0,-4 6 0</inkml:trace>
</inkml:ink>
</file>

<file path=ppt/ink/ink1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4:39.8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5 20916,'0'-3'3148,"0"1"-2565,0 2-437,0 30 0,1-11-68,0 24-78,0-17 11,0 0-11,-1 1-257,0 0-393,-1 0-672,-2-2-908,0-1-1995,-1-3 4225,4-5 0,-1-8 0,1-4 0</inkml:trace>
</inkml:ink>
</file>

<file path=ppt/ink/ink1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4:40.1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224 8 23202,'-7'-1'3249,"2"0"-2879,5 1-180,-41-2-111,24 1-79,-34-1 0,35 7-179,-2 3-269,0 7-572,2 2-1591,1-2 2611,4 0 0,6-8 0,1 0 0</inkml:trace>
</inkml:ink>
</file>

<file path=ppt/ink/ink1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25.1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215 15 20468,'0'-5'3944,"0"1"-3417,0 4 269,0 0-4970,-27-6 4342,11 13 905,-22-2-939,17 14 12,2 0 44,-1 4-11,2 1-55,0 1-35,3 0-10,4 0 3358,4-1-3426,4 0 12,2-3-23,1 2 0,2 0 0,3 1 0,5-1 0,3-1-12,2-4 1,3-3-34,-1-5-11,3-2 11,-1-6 23,11 0 22,-7-5 0,7-4 33,-13-6-22,-2-6 1,-1-3 10,-2-4 35,-1-1-1,-3-1-23,-2 0 124,-4-11-101,-1 8 34,-1-6-12,-3 11-11,-2 4-33,-3 5 44,-1 4-33,-3 8-34,-3 2-11,-6 10-67,-13 16-146,11-3-145,-5 11-68,17-15-190,4-3-449,4-4-459,2-2-3104,1-1 4628,3-2 0,-2-1 0,2-1 0</inkml:trace>
</inkml:ink>
</file>

<file path=ppt/ink/ink1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25.8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75 0 26799,'13'25'952,"-3"5"-773,-7 13-22,-2 7-45,-1 3-45,-2 2-22,-2-2-45,-2-4 11,-4-2-11,3-6-22,-2-4-191,2-8-224,1-5-549,-1-8-986,-1-3-3854,-3-3 5826,-1-1 0,6-4 0,0 0 0</inkml:trace>
</inkml:ink>
</file>

<file path=ppt/ink/ink1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26.0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223 90 27460,'-78'-40'739,"11"9"-627,40 23-45,5 4-11,6 0-56,8 3-33,4-1-370,3 2-4807,1 0-4621,4 8 9302,6 1 1,-3 0-1,2-2 1</inkml:trace>
</inkml:ink>
</file>

<file path=ppt/ink/ink1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26.4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1 160 28412,'53'-54'259,"0"8"-259,-8 30 0,1 3 0,3 2 0,-2 3 0,-3 2 0,-2 3 0,-6 2 0,-7 0-561,-5 1-1008,-8 0-1356,-6 9-6906,-6 7 8849,-2 13 0,-2-11 0,0-1 0</inkml:trace>
</inkml:ink>
</file>

<file path=ppt/ink/ink1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26.7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329 14 23874,'-7'-7'3720,"1"0"-3204,6 7 32,0 0-535,-47 35-13,22-4 0,-38 32 0,35-13 0,2-1 0,1-5 0,1-4-13,3-5-614,2-5-437,5-7-595,3-5-951,4-7-3262,4-6 5872,1-3 0,2-2 0,0 0 0</inkml:trace>
</inkml:ink>
</file>

<file path=ppt/ink/ink1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26.9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 23135,'1'-5'3932,"0"1"-3494,-1 4 402,0 0-605,13 30-144,-5-6-91,11 28 0,-10-14 0,1 0-259,-1-3-536,-1-1-897,1-8-1805,0-2 3497,2-7 0,-5-7 0,0-5 0</inkml:trace>
</inkml:ink>
</file>

<file path=ppt/ink/ink1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27.1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66 24894,'0'-5'2633,"0"1"-2431,0 4-90,0 0-112,58-11-213,-29 7-538,43-8-549,-46 7-829,-5 1-6443,-4-1 8572,-2-3 0,-8 5 0,-2-1 0</inkml:trace>
</inkml:ink>
</file>

<file path=ppt/ink/ink1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27.3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134 12 25735,'0'-6'2688,"0"0"-2440,0 6-248,-2 57 0,-4-8 0,1 2 0,-1 4 0,-8 31 0,-5 6 0,1-5 0,0-6 0,0-11-1032,5-11-1209,4-13-4112,5-14 6353,3-16 0,1-9 0,0-7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38.1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 1 28671,'-18'6'-5055,"4"2"5055,15 17 0,-1-13 0,2-3 0</inkml:trace>
</inkml:ink>
</file>

<file path=ppt/ink/ink1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27.5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61 1 28671,'5'58'0,"0"0"0,-2 0 0,-3-2 0,-10 35 0,-1-31 0,-1 0-1704,-5 27-403,7-36 1,2-2 2106,4 6 0,3-25 0,1-9 0</inkml:trace>
</inkml:ink>
</file>

<file path=ppt/ink/ink1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28.1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0 21275,'3'0'4336,"-1"0"-2880,-2 0-1343,10 64-113,-8-36-57,8 52-469,-10-53-841,0 1-2297,-6-1 3664,-5 2 0,2-13 0,-1-3 0</inkml:trace>
</inkml:ink>
</file>

<file path=ppt/ink/ink1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28.4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52 28671,'51'-13'0,"0"1"0,45-8 0,-24 15 0,-4 3 0,-4 2 0,-7 4 0,-8 3 0,-7 4 0,-7 1 0,-6-1-1289,-8 0-1826,-9 0-6716,-5 4 7812,-5 4 0,-2-8 1,0-1-1</inkml:trace>
</inkml:ink>
</file>

<file path=ppt/ink/ink1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28.6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215 1 27426,'-39'38'50,"0"-1"1,-28 32-1194,39-25-952,9-13-4651,2-1 6746,13-19 0,3-6 0,1-3 0</inkml:trace>
</inkml:ink>
</file>

<file path=ppt/ink/ink1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28.8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27908,'80'17'763,"-14"3"-763,-45 8 0,-5 0 0,-2 0-909,-6-1-1377,-4 0-7545,-3 1 9165,-10 4 1,7-15-1,-7-1 1</inkml:trace>
</inkml:ink>
</file>

<file path=ppt/ink/ink1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29.0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17 28569,'94'-6'-415,"-13"0"-481,-44 4-1020,-8 1-4672,-8 0 6588,-10 3 0,-6-2 0,-4 2 0</inkml:trace>
</inkml:ink>
</file>

<file path=ppt/ink/ink1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29.2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 0 27796,'-14'53'-2634,"1"-1"1,-7 26 2633,34-49 0,-10-20 0,9-7 0</inkml:trace>
</inkml:ink>
</file>

<file path=ppt/ink/ink1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29.6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51 193 27930,'-29'61'605,"8"-8"-538,29-30-11,6-4-43,8-5-13,5-7 0,2-4 0,5-15 0,9-32 0,-15-4 0,1-23 0,-23 18 0,-3 4 0,-3 8 0,0 10-886,-5 16-1412,-5 6-7533,-8 22 8400,-7 13 1,11-8 0,1 5 0</inkml:trace>
</inkml:ink>
</file>

<file path=ppt/ink/ink1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29.8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0 26586,'-3'0'2085,"0"0"-2085,3 0 0,35 17 0,-15-9-505,26 14-1120,-24-13-3081,-3 0 4706,-4 0 0,-6-3 0,-4-1 0</inkml:trace>
</inkml:ink>
</file>

<file path=ppt/ink/ink1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30.0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48 1 28490,'-26'86'-1198,"5"-15"-618,20-51-2139,1-8 3955,9-5 0,-6-6 0,6-1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38.3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15 25465,'0'-6'3081,"0"2"-3069,0 4-259,0-3-4616,0 2 4863,1 17 0,0-11 0,0 15 0</inkml:trace>
</inkml:ink>
</file>

<file path=ppt/ink/ink1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30.2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64 26675,'69'-17'-9831,"-11"1"9347,-40 1 1,-9 8 0,-1-1 0</inkml:trace>
</inkml:ink>
</file>

<file path=ppt/ink/ink1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30.4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61 0 27482,'-5'57'272,"0"1"1,0-5 0,1-5-273,-4 9-6075,2-7 4663,0-2-1418,0-5 2830,-2 3 0,4-22 0,0-4 0</inkml:trace>
</inkml:ink>
</file>

<file path=ppt/ink/ink1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30.7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440 0 26765,'-81'48'1053,"8"-4"-6523,35-16 5538,0 0 1374,-3 0-1442,3-1 568,-2-3-1442,8-4-1411,6-6-3688,10-5 6821,6-4 0,5-3 0,3-2 0</inkml:trace>
</inkml:ink>
</file>

<file path=ppt/ink/ink1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30.9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28031,'58'36'-773,"-9"-5"-908,-39-13-3249,-1-5 4930,3-5 0,-7-5 0,3-2 0</inkml:trace>
</inkml:ink>
</file>

<file path=ppt/ink/ink1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31.1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244 1 27382,'-47'34'-150,"0"1"0,5-3 1,5-3-1364,5 1-1736,11-9 3249,8-10 0,8-6 0,5-5 0</inkml:trace>
</inkml:ink>
</file>

<file path=ppt/ink/ink1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31.2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 20972,'5'-2'3955,"-1"1"-3305,-4 1 348,0 0-763,29 10-146,-16-3-89,24 8-33,-24-4-617,3-2-1098,1-2-6689,5-4 8437,5-2 0,-11-1 0,-1 0 0</inkml:trace>
</inkml:ink>
</file>

<file path=ppt/ink/ink1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31.6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84 0 27550,'-23'47'296,"0"0"1,-13 33-95,35-52-57,4-5-21,18-6-124,0-8 33,17-4-9,-8-10-24,-1-5 0,-5-8 0,-6-4 0,-7-5 0,-5-1 0,-4-5 0,-7 1 0,-7 2 0,-7 6 0,-7 10-214,-2 6-436,-1 6-258,3 9-1332,4 3-7591,7 8 9101,5 3 0,7-10 0,2-1 0</inkml:trace>
</inkml:ink>
</file>

<file path=ppt/ink/ink1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31.9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15 28278,'56'-1'-23,"0"0"-738,-38 1-1447,7 0-7092,-9-1 9300,2-4 0,-8 3 0,-2-2 0</inkml:trace>
</inkml:ink>
</file>

<file path=ppt/ink/ink1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32.1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68 15 24334,'0'-8'3428,"0"2"-3047,-19 77-56,9-31-224,-2 9 1,1 1-102,3-2 0,4-5 0,1-7-192,2-8-693,1-5-1042,0-4-4101,0-4 6028,5-1 0,-3-7 0,3-2 0</inkml:trace>
</inkml:ink>
</file>

<file path=ppt/ink/ink1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32.56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170 40 27998,'-75'36'638,"13"3"-603,47 3-35,5-1 0,5-5 0,3-4 0,2-9 0,2-3 0,5-8 0,7-4 0,8-5 0,2-2 0,1-7 0,-3-6 0,-4-10 0,-1-8 0,-7-5 0,-3-3 0,-4-1 0,-3 0 0,0 1 0,-5 5-841,-4 8-1322,-11 11-7373,-7 13 9536,-7 24 0,13-12 0,4 11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25.3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0 27863,'-5'64'-650,"0"0"0,2-5 1,0-6-4225,0 1 4874,3-14 0,0-18 0,0-11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38.7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1 344 28210,'42'-62'97,"0"0"0,-1 4 1,-2 9 47,19 3-121,-2 10-24,-8 18 0,-1 7 0,-5 10 0,-2 10 0,-4 9 0,-2 16 0,-5 17 0,0 11 0,-4 20 0,-3 11 0,-14-42 0,-2 1 0,-2-1 0,-1-2 0,-1 39 0,-2-14 0,-9-14 0,-6-10-1906,-14-3-7925,-13-2 9364,-13 10 0,23-27 1,0 2-1</inkml:trace>
</inkml:ink>
</file>

<file path=ppt/ink/ink1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32.8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45 1 23639,'-2'0'4538,"0"0"-4044,2 0-494,-6 39 0,2-18 0,-5 37 0,5-36-102,-1 2-1175,2-9-1636,-2-3 2913,3 0 0,-1-6 0,3-2 0</inkml:trace>
</inkml:ink>
</file>

<file path=ppt/ink/ink1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33.0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23796,'7'0'3418,"-1"0"-3038,-6 0-32,0 0-348,8 55-56,-6-31-493,6 43-594,-8-46-952,0-2-4203,0-2 6298,-2 1 0,2-10 0,-2 2 0</inkml:trace>
</inkml:ink>
</file>

<file path=ppt/ink/ink1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33.3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 54 28671,'-20'-15'0,"19"1"0,34 11 0,21-1 0,15-3 0,5 3 0,2 0 0,-3 2 0,-5 1 0,1 1 0,5 0 0,10 3-849,8 1 849,-1 2 0,-10 1 205,-15-2-710,-18 3-2643,-16-1 3148,-15 6 0,-7-7 0,-9 1 0</inkml:trace>
</inkml:ink>
</file>

<file path=ppt/ink/ink1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46.7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84 23180,'-10'2'1994,"2"-1"-1770,8-1 269,0 0-313,9-6-91,3-1 1,9-7-57,0 1 12,-3 1-11,1 1-23,-4 1 0,0 4 56,-5 0 1,-2 5 32,-4 0-21,-1 1 178,-1 0 13,0 9-80,-2 6-67,1 13-44,-1 7-23,0 3-45,0 4-11,-1-2 0,-1-2 0,-2-3-796,-2 7-537,0-14-2779,-5 4 4112,-2-13 0,5-8 0,0-3 0</inkml:trace>
</inkml:ink>
</file>

<file path=ppt/ink/ink1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46.9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99 24267,'-4'0'2800,"1"0"-2329,3 0-392,35-29-68,-9 14 0,30-20-11,-20 25 0,-2 4-493,-6 3-806,-2 2-1290,-3 1-7242,-2 0 9165,-3 0 1,-9 0-1,-3 0 1</inkml:trace>
</inkml:ink>
</file>

<file path=ppt/ink/ink1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47.4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13 24300,'50'-11'1143,"-10"9"-672,-49 46-281,-1-8-89,-7 15 89,2-17 46,3-2-35,2-5 23,3-4 1,3-4-24,2-2 12,0 2-11,2 0-45,0 1-1,0 0-44,0-4-89,4-1-23,2-4 22,4-3-22,1-4 0,2-2-190,3-2-269,1-4-460,1-5-2734,6-13-1199,-5 2 4852,6-8 0,-16 17 0,0 2 0</inkml:trace>
</inkml:ink>
</file>

<file path=ppt/ink/ink1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47.6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 0 26138,'0'51'336,"0"-2"-325,0-12-11,0 3-101,0 1-324,-1 0-371,-3-1-1299,0-4-6948,-4-5 9043,2-7 0,1-11 0,3-5 0</inkml:trace>
</inkml:ink>
</file>

<file path=ppt/ink/ink1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47.8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0 101 21465,'2'-5'3530,"-1"1"-3194,-1 4-202,0 0-156,42-30-774,-24 20-1400,34-22-4292,-35 25 6488,-1 1 0,-7 2 0,-3 1 0</inkml:trace>
</inkml:ink>
</file>

<file path=ppt/ink/ink1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48.0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43 22 21286,'0'-12'2992,"0"3"-2477,0 9-201,0 0-158,-13 63-55,7-30-3470,-10 50 3369,12-48-23,2-3-402,1-5-942,1-5-2925,0-10 4292,1-5 0,-1-5 0,1-2 0</inkml:trace>
</inkml:ink>
</file>

<file path=ppt/ink/ink1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48.2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91 12 19067,'2'-6'4325,"0"0"-3529,-2 6-34,0 0-561,-14 61-111,4-28-45,-12 49-45,6-44 0,4-3-291,0-5-707,7-8-1063,2-7-3979,3-8 6040,0-4 0,0-3 0,0 0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35.3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427 10 25858,'-64'-4'343,"0"0"1,6 2-1,11 3 50,21 4-158,9 5-112,7 4-56,6 5 57,3 9-35,7 12 57,11 7-1,10 6 68,10 4 22,1-3-222,-4 0-13,-7-2 0,-9-5 0,-8 1 0,-8-2 0,-9 1 0,-13 3 0,-18 2 0,-16 2 0,-7 0 0,0-5 0,9-10-147,15-10-1646,16-16-8038,21-17 7986,26-23 0,-11 11 0,11-8 1</inkml:trace>
</inkml:ink>
</file>

<file path=ppt/ink/ink1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48.4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15 19213,'2'-8'4247,"0"2"-3811,-2 6 315,0 0-627,14 2-80,-4 2-21,13 2-23,-6 1-258,0-2-515,0-1-729,0-2-2285,0 0 3787,0-1 0,-8-1 0,-2 0 0</inkml:trace>
</inkml:ink>
</file>

<file path=ppt/ink/ink1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48.7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1 104 20681,'0'-3'4022,"0"1"-2822,0 2-1044,28-21-133,-15 14-23,23-18-303,-22 20-537,2-3-897,-3 0-3148,3 1 4885,-3-2 0,-5 5 0,-3 0 0</inkml:trace>
</inkml:ink>
</file>

<file path=ppt/ink/ink1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48.9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 0 25263,'0'51'220,"0"-1"1,-2 6 0,0-4-221,1-4-359,-3 14-526,4-20-796,0-1-3563,0 1 5244,-2-1 0,2-18 0,-2-6 0</inkml:trace>
</inkml:ink>
</file>

<file path=ppt/ink/ink1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51.8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0 164 22137,'0'-6'2914,"0"0"-2342,0 6 559,0 0-627,5-22-89,1 9-90,9-18-90,3 14-90,6 3-66,8 0-23,4 2-23,6 3 12,0 2-45,0 1 0,-6 2 0,-6 2 0,-8 1 11,-7 1 23,-7 0 1,-4 0-35,-2 0 0,-2 0 0,0 2 0,0 7 0,0 8 0,0 22 0,0-3 0,-2 16 0,-4-14 0,-2 2 0,-1-4 0,0-1 0,3-6 0,-3 10 0,2-13 0,-3 8 0,5-16 0,0-2 0,2-7-225,1-2-537,-1-2-2711,-2-3-2119,-1 0 5592,-2 0 0,3-2 0,2 0 0</inkml:trace>
</inkml:ink>
</file>

<file path=ppt/ink/ink1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52.1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67 26440,'-4'-19'1804,"13"1"-1524,1 12-133,11 0-147,-2 2 0,1 2 0,6-1 0,2 3 0,2-2 0,-2 1 0,-2-2-326,-5 2-447,-6 0-572,-4 1-941,-6 0-3697,-2 4 5983,-3 7 0,0-4 0,0 4 0</inkml:trace>
</inkml:ink>
</file>

<file path=ppt/ink/ink1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52.4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0 26675,'-4'30'392,"1"-4"-369,3-13-23,0 2 0,0 1 0,1 1-269,0 2-448,3 0-336,-2-2-740,1-2-3148,0-5 4941,-2-2 0,0-4 0,-1-2 0</inkml:trace>
</inkml:ink>
</file>

<file path=ppt/ink/ink1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52.8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9 207 23336,'-4'-1'3183,"1"0"-2119,3 1-705,-1-7 370,11 3-729,7-7 0,17 3 0,10-4 0,8-3 0,4-2 0,4 0 0,-1 2 0,3 2 0,-3 1 0,-1 0 0,-1 1 0,-6 0 0,-4 2 0,-11 1 0,-5 4 0,-12 2 0,-6 2-785,-4 0-930,-1 0-1176,4-1-6940,3-2 8770,3-2 1,-7 1-1,-3 1 1</inkml:trace>
</inkml:ink>
</file>

<file path=ppt/ink/ink1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53.2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 50 21387,'-2'-4'4527,"0"1"-3810,2 3 381,0 0-594,-3-10-123,2 8-324,-2-8-57,3 10 0,0 0 0,6 0 0,4 0 0,12 0 0,4 0 0,7 0 0,2-1 0,1-1 0,-3 0 0,-4-2 0,-3 2 0,-4-2 0,-3 1 0,-4 1 0,-5 1-214,-4 1-1176,-3 0-895,-3 2-5290,0 5 7575,-1 4 0,1-3 0,-1 0 0</inkml:trace>
</inkml:ink>
</file>

<file path=ppt/ink/ink1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53.7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13 20972,'1'-7'4079,"0"2"-3755,-1 5 92,0 0-92,1 32-111,0-12 67,2 27 11,0-20-21,1 3-91,-2-4-45,1-2-55,-3-4 10,2-4-21,-1-5-1,0-2-22,1-3-12,1-1 23,0-2 34,3 0 44,0 0 113,3-1-46,2 1-121,1-3-80,1 1 0,3-1 0,2 0 0,3 0 0,0 0 0,9-2 0,-9-2 0,6-2 0,-10-1 0,0-1 0,-1 2-573,-4-2-278,-3 4-561,-4-1-370,-3 0-1378,-2-1-6671,0 0 9423,-5 1 0,3 2 1,-3 1-1</inkml:trace>
</inkml:ink>
</file>

<file path=ppt/ink/ink1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54.1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80 22440,'0'-7'3653,"0"0"-2992,0 7 168,0 0-526,15-26 10,-4 19 23,15-21-200,-7 27-136,4 0 0,1 1 0,-1 0 0,1 0 0,-1-1 0,-3 1-125,-3-1-715,-4 1-359,-5 0-974,-3 0-3071,-3 5 5244,-2 6 0,0-4 0,0 3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35.6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158 36 27594,'-43'59'250,"-1"1"0,4-6 1,12-5-184,25-2-67,13-8-11,11-7 11,19-12 0,14-8 0,13-8 22,8-13-22,-2-11 0,-4-13 45,-13-12-11,-13-4 78,-17-3-55,-12 0-57,-9 3 0,-11 6 0,-8 13 0,-14 10 0,-11 12 0,-11 6 0,-5 20-80,-4 8-1006,7 13-1346,14-2-7399,18-7 9627,14-8 1,6-10 0,1-6-1</inkml:trace>
</inkml:ink>
</file>

<file path=ppt/ink/ink1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7:54.4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7 111 23168,'-4'0'4046,"1"0"-2589,3 0-1457,20-2 0,14-5 0,28-4 0,11-5 0,5 0 0,-2 1 0,-4 5 0,-6 0 0,-4 4 0,-5 1 0,-7 0 0,-7 1 0,-12 2 0,-10 1-1446,-12 2-7922,-8 11 9368,-18 8 0,11-4 0,-11 1 0</inkml:trace>
</inkml:ink>
</file>

<file path=ppt/ink/ink1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06.1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16 20882,'3'7'4180,"0"-2"-3519,-3-5-89,0 0-169,52 5-112,-32-3 46,42 3-125,-40-5 12,4-1-22,5-3-68,5-2-33,2-1-67,-1 0-1,-1 1-21,-4 3 10,-3-1-11,-6 3-11,-4 0 0,-6 1 11,-4 0 34,-2 0 0,-4 0 168,2 7-167,-3 1-46,1 12 0,-3 0 0,0 8 0,0 4 0,-9 22 0,2-11 0,-7 13 0,5-21 0,3-5 0,1-5 0,1-4 0,1-6 0,-2-1 0,3-2-3116,-5 4-2554,0-4 5670,-3 4 0,5-9 0,1-2 0</inkml:trace>
</inkml:ink>
</file>

<file path=ppt/ink/ink1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06.3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33 28434,'29'-15'237,"-3"4"-237,6 6 0,-10 4 0,10 0 0,-11 1-136,3 0-894,-2 0-752,-3 0-985,-6 2-7064,-6 5 8459,-4 7 0,-3-5 1,0 1-1</inkml:trace>
</inkml:ink>
</file>

<file path=ppt/ink/ink1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06.6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80 5 22642,'-5'-3'4179,"1"1"-3585,4 2 112,0 0-505,-9 31-145,5-10-56,-7 25 0,9-18-235,-4-3-392,3-2-583,-4-2-1278,1 1-7204,0 1 9692,-2-2 0,4-9 0,0-3 0</inkml:trace>
</inkml:ink>
</file>

<file path=ppt/ink/ink1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06.9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8 170 24804,'-4'-4'3250,"1"1"-2758,3 3-367,0 0-125,13-11 0,3 5 0,21-10 0,5 7 0,11 0 0,1 2 0,0 3 0,-3 0 0,-6 3 0,-3 0 0,-3 1 0,-3 0 0,0 0 0,-2-2 0,0-3-214,1-4-1523,-1-5-1658,0-5 3395,-2-3 0,-14 9 0,-5 3 0</inkml:trace>
</inkml:ink>
</file>

<file path=ppt/ink/ink1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07.2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38 28671,'24'-7'0,"3"0"0,5 4 0,1-1 0,1-1 0,-5 2 0,-3-2 0,-4 4 0,-3-1 0,-4 2 0,-4 0-1256,-5 0-1052,-4 0-2958,-1 0 5266,-1 5 0,0-4 0,0 4 0</inkml:trace>
</inkml:ink>
</file>

<file path=ppt/ink/ink1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07.6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68 1 27314,'-17'55'644,"-1"0"0,-8 31-575,21-38-69,4-19 0,1-4 0,0-4 0,0-3 0,0-5 0,1-4 0,4-2 0,3-4 0,6 0 0,1-2 0,3-1 0,3 0 0,2 0 0,4 0 0,5-4 0,2-2 0,0-3 0,-5 2 0,-6 1-281,-9 2-1254,-7 0-1435,-4-2 2970,-5 1 0,2 2 0,-2 0 0</inkml:trace>
</inkml:ink>
</file>

<file path=ppt/ink/ink1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07.9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69 28671,'75'-31'0,"-9"5"0,-37 22 0,-3 0 0,-3 2 0,-3 1-1222,0 1-852,-2 0-2710,2 0 4784,-3 4 0,-6-3 0,-5 3 0</inkml:trace>
</inkml:ink>
</file>

<file path=ppt/ink/ink1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08.4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0 146 23527,'0'-4'3978,"0"1"-2812,0 3-1166,15-1 0,2 1 0,17-1 0,-2 1 0,2 0 0,3 2 0,0-1 0,5 1 0,2-2 0,3-4 0,3-7-875,2-6-1613,-1-9-5400,-2-1 7888,-6-1 0,-19 12 0,-7 4 0</inkml:trace>
</inkml:ink>
</file>

<file path=ppt/ink/ink1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08.8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70 0 26855,'50'0'56,"-11"10"22,-39 22 91,-14 12-113,-6 5 100,-13 6-32,3-5-12,5-7 44,6-9 158,9-9 44,4-10-121,4-7-237,2-5 0,2-3 0,10 0 0,7 0 0,13 0 0,4-2 0,0-1 0,-3 0 0,-4-1 0,-6 3 0,-5 0 0,-5 1-1513,-5 0-2017,-3 0 3530,-2 2 0,-1-1 0,-2 1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36.0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62 1 27919,'-6'77'220,"0"0"0,1-4 1,-2-6-154,-11 16-43,6-10-24,6-16 0,5-17 0,5-13 0,9-11 0,11-9 0,15-2 0,11-5 0,13-5 0,7-6 0,8-10 0,-2-3 0,-2-1 0,-9 3 0,-8 5-80,-12 1-1668,-8 2-2240,-9-1 3988,-6 0 0,-12 5 0,-2 3 0</inkml:trace>
</inkml:ink>
</file>

<file path=ppt/ink/ink1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09.0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9 127 25051,'-5'0'3316,"1"0"-3012,4 0-304,0 0 0,22-2 0,5-3 0,24-2 0,1-4 0,4-1 0,1-5 0,0 1 0,-3-3 0,-5 3-1144,-9 4-1747,-10 6-6940,-8 2 9434,-10 10 0,-5-5 1,-4 4-1</inkml:trace>
</inkml:ink>
</file>

<file path=ppt/ink/ink1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09.4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 27796,'62'0'90,"-8"-1"-79,-27-1 11,-7 1 12,-8 0 11,-5 1-45,-5 0 22,-1 0 79,-1 1 449,-8 20-550,-6-1 0,-11 19 0,-1-9 0,0 2 0,5-2 0,5 1 0,4-3 0,5 0 0,4-4 0,3-3 0,2-5 0,9-4 0,6-5 0,15-3 0,6-3-1457,11-10-5457,4-2 6914,4-6 0,-25 6 0,-7 5 0</inkml:trace>
</inkml:ink>
</file>

<file path=ppt/ink/ink1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12.1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203 57 26171,'-79'-1'908,"12"6"-661,51 18-113,1 1-44,4 4-46,3 0-10,4 1 0,2-2-34,2-2-12,1-3 12,7-6-22,6-2 22,12-8 45,7-1-45,6-5-11,2-8-12,-6-1 23,-7-8 0,-9-1 0,-7-2 56,-7-3-56,-3-4 0,-4-5-22,-7-2-45,-13-11-45,1 16 11,-6-3-169,9 24-323,1 2-786,1 6-1769,4 5-6683,2 6 8860,5 7 0,2-4 0,3-3 0</inkml:trace>
</inkml:ink>
</file>

<file path=ppt/ink/ink1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12.3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 0 27774,'2'48'358,"-1"-1"-481,-1-8-504,0 2-561,0 4-8090,-8 32 9278,-1-13 0,-1-5 0,3-31 0</inkml:trace>
</inkml:ink>
</file>

<file path=ppt/ink/ink1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12.7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77 1 27516,'-40'53'336,"8"-1"-269,28-14-22,3 0 0,1-2 0,3-5-3325,5-1 3403,5-5-22,5-3 44,2-5-100,4-6-34,2-5 23,4-4-34,2-4 3325,0-7-3437,-5-5-247,-7-8-167,-6-2-449,-9-1-672,-2-1-1670,-3 5 3317,-6 6 0,5 8 0,-5 5 0</inkml:trace>
</inkml:ink>
</file>

<file path=ppt/ink/ink1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12.9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92 27740,'38'-11'-1681,"18"-9"-1781,-17 4 3462,15-8 0,-31 12 0,-5 4 0</inkml:trace>
</inkml:ink>
</file>

<file path=ppt/ink/ink1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13.3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 54 26899,'-18'34'505,"4"-3"-382,14-9-11,2-2-33,4-5-57,3-4-11,6-4 45,4-5-11,4-1-11,3-9 10,-1-6 35,-5-9 134,-6-3-90,-8 0 45,-4 1-34,-3 4-110,-7 2-24,-4 4 0,-5 5 0,-1 4-102,2 3-537,0 2-537,0 1-1693,-2 12-6962,-1 5 8571,5 14 1,5-13 0,6-2 0</inkml:trace>
</inkml:ink>
</file>

<file path=ppt/ink/ink1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13.3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21745,'0'0'0</inkml:trace>
</inkml:ink>
</file>

<file path=ppt/ink/ink1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13.3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21745,'0'0'0</inkml:trace>
</inkml:ink>
</file>

<file path=ppt/ink/ink1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13.7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15 22104,'0'-8'3417,"0"2"-2699,0 6 503,0 0-896,-7 63-68,6-32-189,-6 47-68,7-50-68,2-6-189,0-4-427,2-4-1154,-2 0-1781,-1 0 3619,-1 4 0,0-9 0,0 1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36.8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214 7 24289,'-14'-4'2700,"2"1"-2229,12 3-113,-38 81-111,21-31-158,-7 7 1,1 1 67,9 3 0,2-4-57,1-7-87,3 3-13,-1-5 0,0 1 0,1-8 0,0-6 0,5-10 0,0-7 0,3-7 0,0-7 0,0-2 0,0-2 0,0 4 0,0 2 0,0 4 0,6-1 0,2-1 0,11-4 0,20-1 0,-2-3 0,17-5 0,-7-11 0,3-12 0,3-17 0,2-7 0,-5-9 0,-7 2 0,-11-26 0,-15 25 0,-7-14 0,-17 30 0,-9 9 0,-12 6 0,-11 8 0,-3 7 0,-4 6 0,-10 5 0,15 10-819,-6 10-1041,22 11-5210,2 9 7070,4-2 0,8-13 0,4-7 0</inkml:trace>
</inkml:ink>
</file>

<file path=ppt/ink/ink1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14.1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240 40 23224,'0'-5'4090,"0"1"-3720,0 4-124,0 0 34,-57-14-112,31 11-100,-42-11-57,46 16-11,4 3-90,2 2-235,4 1-268,3 2-517,2-1-1119,5 4-5638,0 4 7867,2 7 0,0-11 0,0 1 0</inkml:trace>
</inkml:ink>
</file>

<file path=ppt/ink/ink1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14.4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183 1 28266,'-59'42'314,"10"-3"-314,39-23-291,-2 1-482,-2-1-784,-1-2-6736,3 3 8293,5-8 0,3-1 0,4-8 0</inkml:trace>
</inkml:ink>
</file>

<file path=ppt/ink/ink1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14.6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 26619,'30'-5'1491,"-4"6"-1223,-9 5-167,-3 3-56,-1 1-34,0 1-11,-3-1-381,2 6-313,-5-8-651,3 3-582,-3-8-2947,3-1 4874,1-2 0,-3 0 0,-2 0 0</inkml:trace>
</inkml:ink>
</file>

<file path=ppt/ink/ink1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14.8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138 20 21611,'0'-11'4751,"0"3"-4180,0 8-66,0 0-416,-33 37-89,15-17-112,-25 29-359,27-31-570,4-4-1100,4-5-4571,3-5 6712,3-3 0,1-1 0,1 0 0</inkml:trace>
</inkml:ink>
</file>

<file path=ppt/ink/ink1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14.9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16647,'0'0'0</inkml:trace>
</inkml:ink>
</file>

<file path=ppt/ink/ink1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14.94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16647,'0'0'0</inkml:trace>
</inkml:ink>
</file>

<file path=ppt/ink/ink1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15.4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60 10 22776,'-7'-3'3485,"2"1"-3003,5 2 89,0 0-235,-20 23-89,15-7-12,-16 19-33,21-13-46,-1-3 12,1-1-155,3-6-13,3-5 0,6-4 0,4-3 0,5-8 0,1-5 0,-2-9 0,-7-2 0,-6 0 0,-5 3 0,-3 2 0,-6 5 0,1 5-13,-6 4-849,2 4-1110,-1 1-1793,-1 6-6066,4 6 8703,1 10 0,4-9 0,3 0 1</inkml:trace>
</inkml:ink>
</file>

<file path=ppt/ink/ink1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15.7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10 21308,'-3'0'4819,"1"0"-2747,2 0-1600,-1-3-472,5 2 0,2-2 0,8 3 0,4 0 0,4 0 0,-2 0 0,3 0 0,-4 0-673,1 0-1109,-4 0-2364,-2 0 4146,-4-1 0,-4 1 0,-3-1 0</inkml:trace>
</inkml:ink>
</file>

<file path=ppt/ink/ink1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15.9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108 12 23280,'0'-7'3563,"0"2"-2812,0 5-135,-23 63-268,10-24-235,-16 51-113,16-42 0,3-6 0,3-3 0,1-6 0,2-2-629,2-6-659,1-2-908,1-5-2006,10-5 4202,9-6 0,-5-4 0,2-3 0</inkml:trace>
</inkml:ink>
</file>

<file path=ppt/ink/ink1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16.3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106 36 20188,'0'-5'5389,"0"0"-4828,0 5-57,0 0-90,-26 3-77,13 8-35,-21 6-100,21 6-12,4 2-55,3 0-57,3-2-33,1-2-23,2 0 12,0-3-1,4-4 35,5-3-57,6-7 0,6-2 11,1-2 23,1-8-11,-1-3 12,-4-12-46,-6 0 0,-7-3 0,-2-1 0,-3 2 0,0 0 0,-7-4-35,-1 9-592,-6 1-651,1 14-1220,-1 3 2498,-4 5 0,8-2 0,-1 2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39.6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14 25118,'0'-8'3227,"0"2"-2901,0 6-326,0 0 0,45 83 0,-21-31-170,7 7 1,0 3 169,2 7 0,2-3 0,4-6 0,1-6 83,0-7-509,-5-5-2028,-7-5-4975,-12 1 7429,-7 1 0,-7-16 0,-2-4 0</inkml:trace>
</inkml:ink>
</file>

<file path=ppt/ink/ink1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16.6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73 10 24502,'-5'-5'2812,"1"1"-2352,4 4 133,0 0-514,-16 63-79,9-36-45,-13 48-291,13-51-415,2-4-784,0-3-1872,3-4 3407,1-2 0,1-6 0,0-2 0</inkml:trace>
</inkml:ink>
</file>

<file path=ppt/ink/ink1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16.8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 19829,'3'-5'5378,"-1"1"-4638,-2 4-56,0 0-584,2 48-100,-1-28-89,2 36-673,2-41-773,-2-4-3362,4-2 4897,0-3 0,-3-2 0,0-2 0</inkml:trace>
</inkml:ink>
</file>

<file path=ppt/ink/ink1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17.1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50 28671,'62'-2'0,"26"-5"0,-25 2 0,3-1-1306,7-1 0,1 1 1306,0 1 0,1 0 0,-4 2 0,-1 1 107,-5 1 1,-2 1-108,-4 0 0,-2 0-2237,38 0 2237,-22 0 0,-26 0-5636,-23 1 5636,-20 4 0,-4-2 0,-7 2 0</inkml:trace>
</inkml:ink>
</file>

<file path=ppt/ink/ink1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38.9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54 21667,'0'-2'3115,"0"0"-1905,0 2-1131,15-11 44,-2 6-45,15-11-55,-7 10-1,0-1 12,-3 5 10,-3-1 12,-3 3 45,-4 0 11,-2 0-33,-3 0 111,0 0-33,1 6 112,-1 3 34,-1 11-12,-1 8-67,-1 9-23,-4 6-89,-2 4-22,-4 2-79,2-5 56,-4 15-54,5-16-13,-3 8-13,3-19-9,1-4-45,2-4-79,-1-2-179,0-1-291,-1-2-448,-1-2-460,1-5-1390,-2-2 2914,-5-4 0,7-3 0,-3-2 0</inkml:trace>
</inkml:ink>
</file>

<file path=ppt/ink/ink1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39.26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43 21387,'2'-7'3507,"0"2"-3093,-2 5-111,0 0 213,20-13-371,-9 9 12,17-9-79,-14 13-55,1 0-23,2 0-135,0 0-290,2 0-416,0 0-616,1 0-3058,-2 0 4515,-3 0 0,-6 0 0,-3 0 0</inkml:trace>
</inkml:ink>
</file>

<file path=ppt/ink/ink1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39.5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31 26967,'8'-7'179,"2"2"-167,2 5-181,4-1-212,-3 0-369,3-1-517,-8 1-1131,2-1-5815,-4-2 8213,0 1 0,-3 0 0,-1 1 0</inkml:trace>
</inkml:ink>
</file>

<file path=ppt/ink/ink1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0.0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79 10 20636,'0'-6'4515,"0"2"-3931,0 4 155,0 0-482,-3 37-66,-1-6-90,-3 34-1,0-14-43,1 3-1,2 4 22,-1 0-33,1 3-45,0-3 0,-1-3-11,1-8-236,-1-6-279,0-10-472,1-8-571,-1-8-1870,2-5 3439,1-6 0,1-1 0,1-3 0</inkml:trace>
</inkml:ink>
</file>

<file path=ppt/ink/ink1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0.4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94 23527,'0'-6'2544,"0"0"-2264,0 6 78,0 0 326,26-9-471,-4 4-68,24-10 23,-11 6-67,-1-1-79,-1 0-22,-3 1-11,-3 2-202,-2 3-179,-7 1-392,-2 2-707,-6 1-1344,-2 0-6996,-5 0 9515,-1 1 1,-2 0 0,0 0 0</inkml:trace>
</inkml:ink>
</file>

<file path=ppt/ink/ink1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0.6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79 0 21835,'-4'0'3036,"1"0"-8304,3 0 5268,-14 59 1241,8-29-1846,-13 46-784,11-44-2746,-1-3 4349,1-4 1,3-11 0,2-4 0</inkml:trace>
</inkml:ink>
</file>

<file path=ppt/ink/ink1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0.8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1 26720,'25'50'-425,"-6"-2"-483,-18-20-672,-4 5-7893,-7 0 9473,-7 2 0,5-15 0,0-5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39.9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0 259 27662,'54'25'56,"0"1"0,2-10 0,-1-10-814,-2-15 1,0-9 757,1-4 0,1-2 0,-1 0 0,-1 1 222,-6 1 0,-1 1-121,28-14 134,-24 8 366,-20 6-544,-17 1-57,-9 1 0,-14 1 809,-18 2-809,-20 8 0,-23 3 0,-8 20-116,-3 14 116,4 19 0,8 10 0,10-1-785,12-6-3652,11-3 4437,12-7 0,13-18 0,7-6 0</inkml:trace>
</inkml:ink>
</file>

<file path=ppt/ink/ink1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1.0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1 134 24468,'0'-5'3070,"0"1"-2599,0 4 122,0 0-524,33-22-69,-11 13 0,30-17 0,-22 21 0,1 0-371,-4 0-536,-1 0-740,-1-4-2219,0-3 3866,0-1 0,-11 5 0,-4 3 0</inkml:trace>
</inkml:ink>
</file>

<file path=ppt/ink/ink1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1.3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28457,'11'99'214,"-2"-6"-5875,-9-37 5661,0 0-1077,-1-7 661,-2-4 571,-1-5-1769,0-8-1669,2-6 3283,1-7 0,1-9 0,0-5 0</inkml:trace>
</inkml:ink>
</file>

<file path=ppt/ink/ink1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1.8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 27482,'34'-6'0,"-2"2"0,-12 6 0,-2 4-22,-3 4-12,-4 4-44,-3 1 78,-3 4-22,-3 1 55,-2 3 34,-5 1 12,-4-1 33,-4-3 22,-2-2 45,1-4 23,2-2 44,3-2-33,1-2-133,3-1-80,3-2 0,1 0 0,1 0 0,0 4 0,0 1 0,0 2 0,2 0 0,5-2 0,10 0 0,1-5 0,6-2-147,-6-3-659,-1 0-349,-2 0-839,-2-2-2040,-4 0 4034,0-1 0,-5 2 0,-1 0 0</inkml:trace>
</inkml:ink>
</file>

<file path=ppt/ink/ink1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2.2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64 28671,'-6'2'0,"11"0"0,15-8 0,13-4 0,8-4 0,2-2 0,-1 6 0,-3 3 0,-5 3 0,-2 3 0,-5 1 0,-6 0 0,-3 0-1301,-7 0-1825,-4 0 3126,-4 0 0,-2 0 0,-1 0 0</inkml:trace>
</inkml:ink>
</file>

<file path=ppt/ink/ink1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2.66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 26407,'35'-1'67,"-3"0"-56,-16 1 11,1 1 135,-2 2 45,-4 2 112,-3 3 179,-6 1 22,-2 5-168,0 3-211,-3 5-136,-5 2 0,-2 2 0,-4-2 0,2 0 0,2-2 0,2-3 0,4 0 0,2-2 0,1 0 0,1-2 0,0-3 0,1-2 0,6-5-69,18-2-860,1-14-853,16-6-4190,-8-12 5972,2-1 0,-16 12 0,-4 6 0</inkml:trace>
</inkml:ink>
</file>

<file path=ppt/ink/ink1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3.3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 15 23404,'-11'-4'3742,"2"1"-3271,9 3-12,0 0-11,28-1-301,-5 1-147,26-1 0,-9 1 0,3 0 0,2 0 0,-3 0 0,-4 0-640,-6-1-570,-8-1-1277,-6 1-5312,-7 0 7799,-6 1 0,-4 0 0,-1 0 0</inkml:trace>
</inkml:ink>
</file>

<file path=ppt/ink/ink1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3.5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174 0 22216,'-10'7'3709,"2"-2"-3373,8-5-224,-42 57-112,24-31-146,-32 45-402,36-48-618,1-3-1187,4-3-4135,3-6 6488,4-5 0,1-2 0,1-4 0</inkml:trace>
</inkml:ink>
</file>

<file path=ppt/ink/ink1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3.7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27123,'52'51'-380,"-12"-12"-808,-29-6-1467,-7-10-7176,-2 0 9137,-1-1 0,-1-9 0,0-3 0</inkml:trace>
</inkml:ink>
</file>

<file path=ppt/ink/ink1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3.9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26205,'3'31'-2566,"-1"-4"-3765,-2-13 6331,-2 3 0,1-8 0,-1 1 0</inkml:trace>
</inkml:ink>
</file>

<file path=ppt/ink/ink1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4.1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90 28671,'65'-25'0,"-5"2"0,-9 11 0,-10 2-326,11 0-626,-21 4-561,-5 4-1143,-6 1-7175,-7 1 9140,-6 2 0,-4-2 1,-2 2-1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41.1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195 1 23877,'-53'54'194,"1"1"0,4-3 1,13-2 1081,30 14-1131,4 5 12,8-1 34,9-1-134,15-3 628,14-6-685,14-9 0,7-14 0,10-15 0,-1-10 0,0-15 0,-9-14 0,-6-14 0,-12-15 0,-6-10 0,-8-6 0,-8-9 0,-4-4 0,-5-2 396,-6 4-396,-5 9 978,-3 17-978,-3 16-496,-15 18-1880,-14 7 2385,-53 43 0,42-27 0,-20 27 1</inkml:trace>
</inkml:ink>
</file>

<file path=ppt/ink/ink1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4.3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29 23000,'-4'0'4169,"1"0"-3105,3 0-963,15 0-68,2-2-33,16-2-269,-1-2-369,1 0-830,-3 0-2846,-2 4 4314,-5 0 0,-11 2 0,-3 0 0</inkml:trace>
</inkml:ink>
</file>

<file path=ppt/ink/ink1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4.6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105 85 26183,'-58'76'604,"12"-13"-233,46-52-35,2-3 56,7-4-124,8-2-189,10-6 22,6-10-101,1-7-168,0-9-303,-6-1-470,-3 0-1322,-4-1-6466,-2 2 8729,1 1 0,-10 14 0,-1 3 0</inkml:trace>
</inkml:ink>
</file>

<file path=ppt/ink/ink1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4.9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0 22294,'-5'0'3283,"1"0"-2789,4 0-91,0 0-11,-18 65 56,13-36-78,-13 52-45,18-57-79,4-5-134,5-9-67,5-4 11,5-5 0,1-7-22,-1-5-34,-2-9-191,-4-3-380,-2-2-494,-7 3-1489,0 1-7277,-1 1 8997,2 3 0,-2 7 1,1 4-1</inkml:trace>
</inkml:ink>
</file>

<file path=ppt/ink/ink1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5.1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 24121,'8'-3'3653,"-2"-1"-3329,-6 4-212,7 59-112,-6-30-78,6 45-527,-7-44-594,0-6-930,0 0-5154,-3-5 7283,0-3 0,-1-7 0,1-4 0</inkml:trace>
</inkml:ink>
</file>

<file path=ppt/ink/ink1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5.2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1 157 26474,'80'-53'515,"-10"9"-941,-37 28-1008,-3 3-2655,0 1 4089,-4 2 0,-11 5 0,-4 1 0</inkml:trace>
</inkml:ink>
</file>

<file path=ppt/ink/ink1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5.4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45 26194,'83'-25'-2084,"-16"5"-2712,-57 20 4796,-5 4 0,-4-3 0,-1 4 0</inkml:trace>
</inkml:ink>
</file>

<file path=ppt/ink/ink1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5.5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 22831,'73'-1'-1519,"-11"-1"1,-53-2 0,-2 1 0</inkml:trace>
</inkml:ink>
</file>

<file path=ppt/ink/ink1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5.8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 48 26899,'-16'72'852,"9"-12"-538,19-50-45,10-3 11,20-5-247,-10-3-22,9-8-11,-18-7-33,-6-6-146,-7-6-213,-5 1-359,-4-2-4448,-12-2 5199,2 14 0,-4 1 0,6 14 0</inkml:trace>
</inkml:ink>
</file>

<file path=ppt/ink/ink1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6.0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90 10 24468,'8'-6'3530,"-2"2"-3150,-6 4-200,7 64-158,-6-25-22,4 52-190,-11-43-415,-6-2-639,-5-6-1086,-2-4-4786,-2-6 7116,0-5 0,9-11 0,3-6 0</inkml:trace>
</inkml:ink>
</file>

<file path=ppt/ink/ink1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6.14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0 146 25364,'45'-29'-473,"1"0"1,3-4-1,-8 7 1,-22 14 0,6-5-1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41.3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98 23941,'-6'0'4493,"2"0"-4256,4 0-237,86-28 0,-27 13 0,6-4 0,3 2 0,9 6 0,-9 5 0,-14 4-169,-15 2-2162,-8 14-6532,-12 7 8863,-3 20 0,-9-18 0,-1 0 0</inkml:trace>
</inkml:ink>
</file>

<file path=ppt/ink/ink1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6.3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90 10 24703,'0'-6'1984,"0"2"-1816,0 4-101,-14 64-67,3-27-112,-12 50-560,7-45-1480,3-4-4649,5-7 6801,4-8 0,3-11 0,1-6 0</inkml:trace>
</inkml:ink>
</file>

<file path=ppt/ink/ink1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6.6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43 77 19538,'0'-2'4695,"0"0"-2566,0 2-1636,-13 29-157,7-13-112,-10 22 0,12-20-33,2-3-12,1-2 0,1-3-45,0-3-22,2-3-33,3-2 10,4-2-20,5-1-69,1-9 0,-1-5 0,0-13 0,-4-3 0,-1-2 0,-3 1 0,-1 5-69,-2 6-244,-1 5-214,-2 9-548,-2 3-1133,-7 4-7623,-5 3 9644,-5 10 1,6-6-1,4 5 1</inkml:trace>
</inkml:ink>
</file>

<file path=ppt/ink/ink1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6.7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7011,'0'0'0</inkml:trace>
</inkml:ink>
</file>

<file path=ppt/ink/ink1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6.7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7011,'0'0'0</inkml:trace>
</inkml:ink>
</file>

<file path=ppt/ink/ink1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7.06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 22 22664,'10'-12'3698,"-2"3"-3418,-8 9-683,0 0-909,10 43-1780,-15-22-6739,5 36 9224,-22-34 0,10-9 0,0-4 1</inkml:trace>
</inkml:ink>
</file>

<file path=ppt/ink/ink1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7.2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1 117 28671,'59'-14'0,"1"-1"0,-5 1 0,-6 1 0,1-1-259,-4 0-928,-1 4-842,0 1-2116,0 3 4145,-1 1 0,-20 3 0,-6 1 0</inkml:trace>
</inkml:ink>
</file>

<file path=ppt/ink/ink1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7.6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58 0 26418,'-33'72'-5905,"8"-13"5905,28-47 0,-2-6 0,3-5 0</inkml:trace>
</inkml:ink>
</file>

<file path=ppt/ink/ink1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8.26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 67 21532,'-7'0'3071,"1"0"-2903,6 0-45,59-24 45,-31 13 190,43-15 80,-49 22-24,-7 3-22,-4 1 34,-4 7-45,-2 3-179,-2 10-12,-1 5-190,-2 3-56,0 5-504,-6 2-728,-3 1-1088,-8 1-7455,-3-1 8596,-4-2 1,10-14 0,2-6 0</inkml:trace>
</inkml:ink>
</file>

<file path=ppt/ink/ink1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8.4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6 24491,'-5'0'3327,"1"0"-2643,4 0-515,0 0-169,53 14 0,-19-9 0,43 10 0,-34-14-886,-3-1-1479,-2-1-7466,1-7 9582,1-4 1,-18 2 0,-2 1 0</inkml:trace>
</inkml:ink>
</file>

<file path=ppt/ink/ink1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8.8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12 27393,'90'-7'257,"-14"2"-223,-48 5-23,-6 0 34,-8 2 33,-6 1 23,-5 6 157,-3 3-113,-8 6-77,-5 5-57,-11 2 0,-3 0 0,-1 1 56,1-1 101,2 2-155,2 0-13,3 3 0,3-3 0,4-2 0,7-6 0,3-6 0,3-5 0,0-3 0,7-1 0,4-2 0,10-1 0,4-1 0,2 0-1671,1-5-3360,2-1 5031,1-6 0,-14 6 0,-3 0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41.5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120 1 28614,'-4'61'-105,"-1"0"0,1-1 1,1-11-1162,2-24-1468,-8 8-7097,-9-3 8913,-16 7 0,14-14 1,-1-2-1</inkml:trace>
</inkml:ink>
</file>

<file path=ppt/ink/ink1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9.1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57 10 22451,'1'-5'4213,"0"1"-3439,-1 4 200,0 0-784,-4 51-145,-3-23-45,-3 40-414,-4-38-729,5-5-1524,0-4-5580,6-4 8247,1-5 0,2-5 0,0-3 0</inkml:trace>
</inkml:ink>
</file>

<file path=ppt/ink/ink1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9.56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75 26944,'81'-15'583,"-10"3"-516,-39 6 124,3 1 22,3-1 123,4-2-12,-1 0-311,-1 1-13,-5 3 0,-8 1 0,-6 2 0,-5 1 0,-5 0 0,-3 0 0,-2 1 0,-2 3 0,-2 1 0,-1 4 0,-1 2 0,0 5 0,0 2 0,-3 3 0,-1 0 0,-2-2 0,-1-3 0,1-3 0,2-4 0,0-3 0,3 0 0,-1-4 0,2 1 0,-2 0 0,0 0 0,-4 3-1032,-2 2-1926,-1 2 2958,-2 1 0,6-5 0,0-1 0</inkml:trace>
</inkml:ink>
</file>

<file path=ppt/ink/ink1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49.8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102 0 25588,'-9'0'2891,"2"0"-2699,7 0-192,0 0 0,-9 44 0,5-26-158,-7 32-839,6-36-964,-2-4-4516,-5 4 6477,-5 1 0,6-5 0,1-2 0</inkml:trace>
</inkml:ink>
</file>

<file path=ppt/ink/ink1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50.0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1 115 28671,'56'-19'0,"-1"1"0,-2 0 0,-5 4 0,9 2 0,0 3 0,-5 0 0,-1 2 0,-1 2-4555,-1 2 1137,-3 2 3633,-11 3 0,-14-1 0,-11 1 0</inkml:trace>
</inkml:ink>
</file>

<file path=ppt/ink/ink1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58.7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 45 23045,'-9'0'3910,"2"0"-3271,7 0 438,0 0-1077,65-8 0,-11 4 0,4-1 0,5 1-3392,37 2 3392,-46 1 0,1 2 0,2-1 0,-1 0-114,0-1 0,0-1 114,-3 1 0,-1-1 0,-2 0 0,0-1 0,42-3 0,-3 4 0,-5-1-91,-6 3 91,-9 0 0,-10 5 0,-8-1 0,-6 3 0,-6-4 3235,-1 0-3235,-3-3 336,-2 0-336,4-1 140,-10-2-140,3 0 0,-10-1 0,-2 0 0,-3 3 0,-5 0 0,-4 1 0,-3 0-763,-22 0 763,-16 6 0,8-4 0,-2 4 0</inkml:trace>
</inkml:ink>
</file>

<file path=ppt/ink/ink1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53.3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15 17457,'11'-8'3339,"-2"2"-2924,-9 6 1777,0 0-2169,0 64 751,0-34-942,0 49 24,0-54-1111,0-4-910,-1-2 2165,-5-3 0,3-6 0,-3-2 0</inkml:trace>
</inkml:ink>
</file>

<file path=ppt/ink/ink1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53.7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92 28671,'51'-25'0,"0"0"0,-2 2 0,-4 6-497,3 16 497,3 0 163,2 1-163,-2 0 82,19 0-82,-22 0 0,9 0 0,-29 1 252,-6 1-252,-7 2 0,-6 2 0,-5-1-69,-3 2-1622,-1 4-1626,-9 5 3317,-6 10 0,3-11 0,-1 0 0</inkml:trace>
</inkml:ink>
</file>

<file path=ppt/ink/ink1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53.9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277 7 23023,'-1'-4'3910,"0"1"-2689,1 3-1064,-42 57-67,20-25-79,-33 48 23,32-42-34,1-2 0,2-4-101,2-4-235,3-5-291,2-4-315,3-2-324,0-3-796,1-1-2946,1-3 5008,3-4 0,2-3 0,3-3 0</inkml:trace>
</inkml:ink>
</file>

<file path=ppt/ink/ink1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54.2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28166,'43'19'505,"-4"2"-505,-22 9-5661,0-1 5661,-4 0 1409,-2-3-1409,-3-3 860,-3 0-1500,-2-4-772,-2-1-1064,-1-1-3948,0 0 6424,-1-1 0,1-6 0,-1-4 0</inkml:trace>
</inkml:ink>
</file>

<file path=ppt/ink/ink1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54.56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 1 27561,'3'59'89,"-1"0"1,1-4 0,-2-3-90,-1 14 0,-2-4-68,0-3-346,-4-8-707,1-5-660,-2-5-3553,-1-4 5334,-1-3 0,4-15 0,0-5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25.6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117 162 27415,'-10'79'11,"7"-13"-11,23-42 0,7-12-11,1-4 11,6-8 0,0-8 23,0-7 33,-6-11 89,-3-9 68,-13-3 0,-3-5-56,-7 0-90,-5 0-11,-11 4-23,-6 8-33,-14 11 0,-6 10-56,-5 18-190,-5 20-280,3 19-505,5 14-1435,8 4-7365,17-10 8689,7-7 0,10-24 1,0-9-1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41.7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0 303 28671,'68'-11'0,"-1"0"0,0 0 0,-3-1 0,30-10-769,-2-5 275,-7 0-907,-3-9 1401,-18 3 0,-4 0 0,-3 1 0,22-15 0</inkml:trace>
</inkml:ink>
</file>

<file path=ppt/ink/ink1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8:54.7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0 122 28671,'89'-46'0,"-10"9"0,-40 30 0,0 1 0,-2 0 0,-3 1-3430,9-3-5545,-13 5 8975,3-1 0,-21 4 0,-5 0 0</inkml:trace>
</inkml:ink>
</file>

<file path=ppt/ink/ink1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1.3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68 13 21958,'0'-7'3619,"0"2"-3125,0 5 379,0 0-514,37 0-124,-12 0-44,31 1 10,-22 0-33,-4 2-11,-5-1-34,-6 0-44,-6 1-23,-4-1-45,-3 1 11,-4 0 12,-1-1-12,-1 0 23,0 0-21,0-1-24,0 1 0,-5-1 0,-4 2 0,-7-1 0,-4-1 0,-4 2 0,-3-2 0,-3 1 0,-10 2 0,13-3 0,-4 2 0,18-3 0,3 1 0,1-1 0,4 0 0,2 0 0,2 0 0,1 3 0,-3 5 0,-1 4 0,-4 9 0,0-2 0,0 3 0,1 1 0,2 0 0,1 2 0,0 9 0,3-10 0,-1 4 0,2-15 0,0-4 0,0 1 0,0-2 0,7 7 0,1-5 0,7 4 0,0-6 0,-2-2 0,1-1 0,-1-3 0,2-1 0,0-1 0,1 0 0,1 0 0,7-5 0,-6-2 0,7-5-1850,-6 0-6475,4 2 8325,-1 3 0,-8 4 0,-5 3 0</inkml:trace>
</inkml:ink>
</file>

<file path=ppt/ink/ink1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1.5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 0 28671,'-2'26'0,"1"1"0,1-1-830,0-1-6892,-1 1 3285,-3-2 4789,-3 1 0,2-11 0,0-3 1</inkml:trace>
</inkml:ink>
</file>

<file path=ppt/ink/ink1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1.8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7 127 26115,'-3'0'2556,"0"0"-2556,3 0 0,46-19 0,-14 8 0,43-15 0,-21 14 0,3 0 0,3 4 0,2 0 0,-4 1 0,-2 1 0,-9 0-1502,-5 0-8329,-6 4 7540,-2-1 1,-16 3-1,-4 0 1</inkml:trace>
</inkml:ink>
</file>

<file path=ppt/ink/ink1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2.4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3 164 19370,'-2'-5'5143,"1"1"-4415,1 4 998,0 0-942,5 0-56,9-2-536,8-2-192,10-3 0,10-2 0,9-2 0,14-4 0,9 1 0,7-3 0,-4 3 0,-5 1 0,-14 4 0,-9 0 0,-10 2 0,-5 0 0,-5 2 0,-5-1 0,-6 5 0,-9-2 0,-4 2-1704,-5 1-2790,0-1 4494,0 5 0,0-3 0,0 3 0</inkml:trace>
</inkml:ink>
</file>

<file path=ppt/ink/ink1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2.7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231 1 24703,'-6'0'2679,"1"0"-2500,5 0-67,0 0-34,-54 43-67,32-20-11,-43 35-56,46-33-280,0-4-672,4-4-1255,3-4-6365,4-3 8628,5-3 0,1-4 0,2-1 0</inkml:trace>
</inkml:ink>
</file>

<file path=ppt/ink/ink1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2.9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 27751,'51'-1'460,"1"1"0,37-1-460,-53 1 0,-6 2 0,-7-1 0,-9 3 0,-5-3-371,-6 1-985,-2 1-1366,-1 3-5895,0 6 8617,0 4 0,0-6 0,0-2 0</inkml:trace>
</inkml:ink>
</file>

<file path=ppt/ink/ink1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3.1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1 26507,'-2'16'-1568,"0"-1"-1245,2-5 2813,-4 2 0,3-5 0,-3 1 0</inkml:trace>
</inkml:ink>
</file>

<file path=ppt/ink/ink1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3.3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0 109 28671,'54'-23'0,"5"3"-917,4 6 917,4 4 0,2 2-5,-10 4 1,-1 0 4,12 0 0,27-3-1389,-64 1-1436,-8 2-7006,-10 1 8117,-5 2 1,-7 1 0,-2 0 0</inkml:trace>
</inkml:ink>
</file>

<file path=ppt/ink/ink1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3.6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73 28671,'53'-13'0,"0"1"0,42-9 0,-37 11 0,-4 3 0,-5 3-595,-5 0-2330,-6 3 2925,-5 0 0,-15 1 0,-6 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41.9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1 118 28671,'51'-19'0,"-1"1"0,-1 2 0,-2 1 0,26-1 0,-5 4 0,11 0 0,-29 7 0,2 0 0,-31 5-1043,-10 0-2027,-4 0-6761,-6 8 8431,-11 6 1,7-4-1,-7 2 1</inkml:trace>
</inkml:ink>
</file>

<file path=ppt/ink/ink1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3.9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53 127 27247,'-31'81'896,"10"-16"-470,33-53-324,7-6-4354,11-3 4252,3-12 860,1-8-860,-3-14 0,-6-9 0,-10-3 0,-8 2 0,-5 3 3392,-9 9-3392,-7 6 0,-7 10-1861,-4 6-5736,5 5 7597,9 2 0,5 0 0,6 0 0</inkml:trace>
</inkml:ink>
</file>

<file path=ppt/ink/ink1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4.2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177 1 28255,'-75'26'416,"13"5"-416,45 4 0,4 2 0,7-3 0,3-5 0,3-6 0,5-6 0,5-5 0,9-6 0,16-3 0,-6-10 0,5-6 0,-15-11 0,-5-6 0,-7-1 0,-3 1 0,-4 4 0,-4 7 0,-6 8-573,-5 5-1824,-4 4-4774,2 2 7171,5 6 0,6-4 0,5 4 0</inkml:trace>
</inkml:ink>
</file>

<file path=ppt/ink/ink1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4.3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19269,'0'0'0</inkml:trace>
</inkml:ink>
</file>

<file path=ppt/ink/ink1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4.34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19269,'0'0'0</inkml:trace>
</inkml:ink>
</file>

<file path=ppt/ink/ink1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4.6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47 25275,'0'-4'3215,"0"1"-3034,0 3-362,45-8-771,-22 2-998,37-5-4100,-33 6 6050,0 0 0,-12 2 0,-3 1 0</inkml:trace>
</inkml:ink>
</file>

<file path=ppt/ink/ink1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5.2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81 19 24143,'-1'-10'3967,"0"1"-3519,1 9-335,0 0-113,-16 71 0,5-20 0,-1 4 0,0 3 0,0 13 0,3-7 0,4-10 0,3-11 0,2-11-1155,4-10-2072,6-6 3227,9-9 0,-7-4 0,0-3 0</inkml:trace>
</inkml:ink>
</file>

<file path=ppt/ink/ink1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5.6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28671,'2'0'0,"7"0"0,15 0 0,4 0 0,5 0 0,-1 0 0,-1 0 0,-3 0-662,-5 0-1276,-4 0-4292,-10 0 6230,-2 8 0,-6-7 0,-1 7 0</inkml:trace>
</inkml:ink>
</file>

<file path=ppt/ink/ink1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5.8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 1 25398,'-8'1'3182,"2"0"-3091,6-1-91,0 0 0,1 4 0,9-3 0,7 3 0,11-4 0,4 0 0,3 0 0,-1 0 0,-1 0-393,-3 0-1960,-4 0-5738,-2 0 8091,-3 2 0,-10-1 0,-2 1 0</inkml:trace>
</inkml:ink>
</file>

<file path=ppt/ink/ink1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6.1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95 59 26619,'-26'43'499,"0"0"0,-16 27-197,41-49 23,4-7 102,8-4-427,10-6 0,7-3 0,6-6 0,-3-5 0,-4-6 0,-6-3 0,-7-1 0,-5-2 0,-6-1 0,-2-5 0,-10 0 0,-2 0 0,-10 4 0,-2 4 0,0 9-1267,1 4-1893,3 4 3160,5 2 0,6 1 0,5 0 0</inkml:trace>
</inkml:ink>
</file>

<file path=ppt/ink/ink1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6.4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43 1 23161,'8'92'225,"-3"-8"1943,-13-32-2168,-1-3 916,-5-7-1074,1-5-505,6-10-1489,3-7-48,3-10 2200,11-4 0,-7-5 0,7-1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42.2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236 1 27483,'-59'74'332,"1"0"0,4-7 0,13-8-297,26-8 43,8-11-78,5-6 26,5-6-26,6-1 13,9 1-13,9 1 40,3 0-40,4-4 0,0-6 0,2-6 0,-1-8 0,2-2 0,1-4 0,1-10-326,-1-5-1982,0-10-2847,-3-1 5155,-2 3 0,-16 10 0,-4 5 0</inkml:trace>
</inkml:ink>
</file>

<file path=ppt/ink/ink1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6.5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48 21241,'0'-3'4314,"0"1"-3843,0 2-852,58-9-1098,-32 3-4393,45-7 5872,-49 6 0,-10 3 0,-3 1 0</inkml:trace>
</inkml:ink>
</file>

<file path=ppt/ink/ink1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6.7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91 15 22372,'0'-8'4494,"0"2"-3878,0 6 101,0 0-245,-1 53-472,-5-17 0,-4 44 0,-4-31 0,-2-5 0,2-7 0,1-5-326,4-11-1232,4-5-985,3-5-3071,4-5 5614,12-3 0,-9-2 0,8-1 0</inkml:trace>
</inkml:ink>
</file>

<file path=ppt/ink/ink1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7.2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81 95 19583,'9'-11'6051,"-2"3"-5211,-7 8 247,0 0-404,-14 17-481,7-5-46,-12 16-87,12-9-69,2 1 0,3-3 0,2-1 0,0-3 0,2-2 0,3-3 0,4-4 0,3-1 0,3-2 0,4-4 0,0-9 0,2-6 0,-1-9 0,-5-2 0,-2-2 0,-5 3 0,-3 2 0,-3 4 0,-2 5 0,-2 3 0,-7 5 0,-5 4 0,-8 2-472,-5 3-1052,-4 0-2375,-3 4 3899,0 10 0,14-7 0,5 5 0</inkml:trace>
</inkml:ink>
</file>

<file path=ppt/ink/ink1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7.4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 1 28569,'3'79'-258,"-3"-13"-705,-5-47-1939,-1-4-6929,3-3 8868,1-3 1,2-4-1,0-2 1</inkml:trace>
</inkml:ink>
</file>

<file path=ppt/ink/ink1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7.6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17 23213,'4'-10'3978,"-2"3"-3261,-2 7 46,0 0-763,24 31 0,-16-9 0,18 27 0,-19-17 0,-3 0 0,3-4 0,-3-5 0,0-5-1357,-3-5-1254,0-3-4672,-1 0 7283,-8 1 0,6-4 0,-6-2 0</inkml:trace>
</inkml:ink>
</file>

<file path=ppt/ink/ink1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07.9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9 122 24311,'-5'-1'3440,"1"0"-2520,4 1-920,0 0 0,76 5 0,-9-4-339,2 0 1,5-2 338,-16-4 0,-2-2 0,5 0 0,1-2 0,-3 0 0,1 1 0,-2 0 0,0 2 0,-4 2 0,-1 1 165,40-4-165,-14 2 0,-14-1-2611,-10-3-7220,-8 0 9692,-7-3 0,-19 5 0,-8 2 0</inkml:trace>
</inkml:ink>
</file>

<file path=ppt/ink/ink1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36.6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557 1 28591,'-51'14'40,"1"1"0,-42 18-5601,41 5 5561,-1 7 1392,2 5-1392,2 1 0,4 1 0,8-3 848,6 1-848,8-1 0,7 2 0,6 1 0,4-2 0,3-3 3316,5-7-3316,10-9 5,8-9-5,13-9 0,4-8-169,7-7-2542,3-13-7120,2-8 8818,2-4 0,-23 10 0,-6 7 0</inkml:trace>
</inkml:ink>
</file>

<file path=ppt/ink/ink1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36.8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 33 28671,'6'-10'0,"-1"1"0,-5 9 0,0 0 0,6-13-774,-8 19-9057,-1 4 7373,-12 35 0,4-16 1,2 2-1</inkml:trace>
</inkml:ink>
</file>

<file path=ppt/ink/ink1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0.8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22 22855,'0'-7'3652,"0"2"-2934,0 5 728,0 0-1446,30 0 0,-9 0 0,28 0 0,-14 0 0,3 0 0,5 0 0,4-1 0,0-1 0,-1 0 0,-7 0 0,-8 2 0,-6 0 0,-8 0 0,-6 0-909,-3-1-2340,-4 1 3249,0-1 0,-2 1 0,-1 0 0</inkml:trace>
</inkml:ink>
</file>

<file path=ppt/ink/ink1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1.1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203 0 28054,'-31'51'-96,"0"-1"1,-19 27-353,25-28-493,9-21-583,2-6-1793,2-2-6514,2-8 9397,3-4 1,2-5 0,3-2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42.6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140 4 24547,'-9'-2'3473,"2"1"-2947,7 1-401,-23 97-125,11-38-177,-4 11 1,1 3 176,1 6 0,1 2 0,2-5 0,3-10 0,3-9-239,1-13-1900,3-12-6657,0-11 8796,1-11 0,0-5 0,0-5 0</inkml:trace>
</inkml:ink>
</file>

<file path=ppt/ink/ink1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1.3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 23672,'3'-1'3395,"-1"0"-1904,-2 1-1378,41 46-113,-24-25 0,32 38 0,-35-35 0,-1-2-427,-3 1-694,-2-1-1343,-2-1-5862,-1-1 8326,2-4 0,-5-6 0,1-4 0</inkml:trace>
</inkml:ink>
</file>

<file path=ppt/ink/ink1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1.5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73 28591,'73'-12'-896,"-12"-1"-672,-42 2-1491,0-2 3059,1 1 0,-9 4 0,-2 4 0</inkml:trace>
</inkml:ink>
</file>

<file path=ppt/ink/ink1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1.7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28434,'9'89'68,"-2"-11"-841,-7-39-930,0-7-1087,0-5-7041,0-2 8005,-3-1 1,2-9 0,-2-4-1</inkml:trace>
</inkml:ink>
</file>

<file path=ppt/ink/ink1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2.6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46 1 25835,'-7'41'964,"0"-5"-707,0-11-32,0-4 10,1-2-78,1-4 0,1-2-90,3-5 11,0-2-22,1-2 11,0-1-22,0 1 56,0 0-11,5 2-34,2-1-12,6-1-32,2 0-12,-1-3 0,3 0-90,-2-1-224,2 0-156,1 0-292,-1-1-561,-2-2-738,-4-1-5021,-3-2 7082,-4 3 0,-2 1 0,-2 2 0</inkml:trace>
</inkml:ink>
</file>

<file path=ppt/ink/ink1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2.9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 0 25230,'-6'5'2723,"1"-1"-2544,5-4 347,0 0-513,20 12-13,-7-7 0,17 7 0,-11-10-337,0-2-683,2 0-1165,1-3-3832,0 0 6017,0-1 0,-10 2 0,-3 2 0</inkml:trace>
</inkml:ink>
</file>

<file path=ppt/ink/ink1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3.1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98 0 26799,'-23'55'466,"0"-1"1,2-4 0,5-6-41,9-5-380,3-1-46,2-6 0,1-3 0,1-5 0,2-5 0,5-4 0,8-6 0,9-5 0,7-4 0,6-12-965,20-25-1220,-12-5-4347,16-18 6532,-19 13 0,-17 20 0,-6 7 0</inkml:trace>
</inkml:ink>
</file>

<file path=ppt/ink/ink1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4.0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37 5 23415,'0'-3'3137,"0"1"-1546,0 2-1378,6 67-135,-5-34-44,5 55-34,-6-52-235,0-2-381,-1-3-942,-5-7-1019,-2-4-7254,-5-7 9501,3-5 1,3-4 0,3-3-1</inkml:trace>
</inkml:ink>
</file>

<file path=ppt/ink/ink1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4.2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48 10 25465,'86'-8'1401,"-11"6"-1009,-48 12 0,-1 6 90,-8 7 57,-3 16-539,-8-7 0,-6 13 0,-13-12 0,-5-1 0,-11 0 0,-1-1 0,-5-3 0,1-3 0,-1-3 0,4-3 0,3-6-976,5-4-1164,4-6-3910,8-2 6050,3-1 0,5 0 0,2 0 0</inkml:trace>
</inkml:ink>
</file>

<file path=ppt/ink/ink1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4.4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 23616,'5'-4'4034,"-1"1"-3485,-4 3-224,0 0-191,18 60-134,-14-27-145,14 49-774,-18-42-1311,-5-5-5389,0-2 7619,-4-7 0,4-11 0,2-6 0</inkml:trace>
</inkml:ink>
</file>

<file path=ppt/ink/ink1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4.6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92 27762,'83'-47'-347,"-13"9"-617,-50 34-1198,-4 2-7669,-6 3 9603,-4 10 1,-4-8 0,-2 8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42.8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81 25118,'0'-11'3484,"0"2"-3415,0 9-69,0 0 0,79-7 0,-40 5 0,14-2 0,1 0 0,-3 0-1144,2-2-1747,1-5 2891,-1 0 0,-24 4 0,-6 3 0</inkml:trace>
</inkml:ink>
</file>

<file path=ppt/ink/ink1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4.96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185 1 27785,'-27'44'283,"0"0"1,-2 6 0,3-3-249,4 0-35,-4 11 0,14-25 0,3-7 0,4-7 0,3 3 0,2-10 0,5 3 0,4-10 0,6 0 0,5-4 0,2 0 0,3-2 0,2-8 0,1-5-13,1-11-2037,0-5-5042,-1-5 7092,0-1 0,-12 15 0,-4 5 0</inkml:trace>
</inkml:ink>
</file>

<file path=ppt/ink/ink1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5.1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49 28390,'75'-26'-5233,"-14"5"5233,-51 19 0,-5 2 0,-3 0 0</inkml:trace>
</inkml:ink>
</file>

<file path=ppt/ink/ink1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5.2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52 28671,'58'-13'-2528,"0"-1"1,31-3-7304,-73 10 8625,-11 12 0,-2-4 0,-2 4 0</inkml:trace>
</inkml:ink>
</file>

<file path=ppt/ink/ink1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5.5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0 264 27886,'78'34'785,"-3"-18"-785,-23-38 0,-5-10 0,-10 3 0,-12-2 0,-12 2 0,-8 0 0,-5-2 0,-9 2 0,-4 2 0,-10 5 0,-7 6 0,-1 7-416,-3 4-1959,1 3-7407,5 2 9782,8 3 0,10-2 0,6 2 0</inkml:trace>
</inkml:ink>
</file>

<file path=ppt/ink/ink1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5.8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217 0 24031,'-10'0'3295,"2"0"-2758,8 0-89,-60 68-88,25-5-360,-2-14 0,3 1 0,10 17 0,18-29 0,4-6 0,2-4 0,0-4 0,5-3 0,2-8 0,7-5-808,3-8-1982,7-20-7041,8-13 8778,6-22 1,-15 23 0,-3 4 0</inkml:trace>
</inkml:ink>
</file>

<file path=ppt/ink/ink1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6.0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68 1 28671,'1'51'0,"0"0"0,-2 47 0,-6-22 0,-5-4 0,-4-8-897,1-11-3552,5-12 4449,3-11 0,5-15 0,2-6 0</inkml:trace>
</inkml:ink>
</file>

<file path=ppt/ink/ink1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52.5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3 158 23952,'-2'-5'2723,"1"0"-2252,1 5 0,0 0-124,64-38-89,-26 19-163,8-5 0,1 0 6,4 6-68,0 6 1,-6 4 11,-5 5-12,-7 2-20,-6 1-13,-3 0 0,-3 2 0,4 21 0,-10 2 0,-1 24 0,-11-5 0,-9 7 0,-8 1 0,-10 2 0,-7-2-438,-2-5-1355,1-4-1882,1-7 2827,1-1 0,14-16 0,3-5 0</inkml:trace>
</inkml:ink>
</file>

<file path=ppt/ink/ink1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52.8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22 190 26115,'-9'3'2556,"2"-1"-2556,7-2 0,0 0 0,-6 3 0,17-2 0,5 2 0,23-3 0,9-4 0,3-2 0,1-5 0,-4 0 0,-1 1 0,1 0 0,4-1 0,3-3 0,1-4-371,-3-2-2318,-7-3-5256,-9 1 7945,-8 0 0,-14 11 0,-6 2 0</inkml:trace>
</inkml:ink>
</file>

<file path=ppt/ink/ink1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53.2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75 26642,'88'-41'235,"-15"9"-145,-47 30 157,-7 3 66,-6 9 46,-7 6-79,-4 12-180,-8 7-55,-7 3-45,-9 3 0,-5-1-11,0-1 11,2 2 22,1-4 34,4 0 157,2-6-133,5-5-80,5-6 0,5-1 0,2-6 0,1 2 0,7-1 0,4-1 0,7 1 0,3-4 0,0-3 0,0-4 0,-3-2 0,-3-1 0,-4 0-1267,-2-6-1848,-2-6 3115,0-8 0,-5 6 0,1 3 0</inkml:trace>
</inkml:ink>
</file>

<file path=ppt/ink/ink1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53.4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61 1 28524,'7'62'49,"-1"0"0,0-4 0,-2-6-49,-6 5 0,-3-3 0,-4-6-976,-3-4-1344,-1-5-4201,0-3 6521,-2-2 0,8-16 0,0-3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43.3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20 28671,'21'-10'0,"4"2"0,32 6 0,-3 8 0,3 5 0,-5 4 0,-2 4 0,-8-2 0,-5-2 0,-9-3 0,-9-1-606,-8-2-1523,-6 1-2925,-4 1 5054,-2 1 0,0-4 0,0-2 0</inkml:trace>
</inkml:ink>
</file>

<file path=ppt/ink/ink1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53.5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62 27348,'74'-19'-1423,"-13"2"-1860,-42 8 3283,-4 1 0,-7 3 0,-3 2 0</inkml:trace>
</inkml:ink>
</file>

<file path=ppt/ink/ink1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53.8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82 1 27729,'1'56'276,"0"0"0,0-3 1,-2-4-210,-5 8-381,-15 18-571,4-18-1625,-7 7-7321,15-29 8770,4-9 1,4-13-1,1-6 1</inkml:trace>
</inkml:ink>
</file>

<file path=ppt/ink/ink1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54.0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278 0 28671,'-24'68'0,"1"0"0,0-2 0,0-4-436,-17 14 436,2 0 0,7-11 0,5-13-539,9-13-191,5-14-952,3-11-368,3-8-3884,3-6 5934,1-13 0,2 8 0,0-8 0</inkml:trace>
</inkml:ink>
</file>

<file path=ppt/ink/ink1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54.2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 28671,'81'-3'0,"-11"5"0,-45 14 0,-2 1 0,-2-1-886,-2-1-380,-3-3-863,0-1-2779,0-5 4908,2-3 0,-8-2 0,-1-1 0</inkml:trace>
</inkml:ink>
</file>

<file path=ppt/ink/ink1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54.6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68 15 24759,'1'-8'3899,"0"2"-3886,-1 6-13,6 73 0,-4-22 0,1 7 0,-1 2 0,-10 17 0,0-1 0,-6-6 0,2-10 0,1-10-1357,1-9-2061,2-6 3418,2-5 0,2-13 0,2-5 0</inkml:trace>
</inkml:ink>
</file>

<file path=ppt/ink/ink1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59.3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302 7 21398,'1'-4'4538,"0"1"-2499,-1 3-1759,-27 66-101,7-25-134,-1 6 0,-1 2 22,-5 5-67,2-3 0,4-4 0,-2-2-235,0-4-426,-1-3-829,1-8-875,5-4-5601,4-8 7966,5-7 0,4-5 0,3-4 0</inkml:trace>
</inkml:ink>
</file>

<file path=ppt/ink/ink1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59.6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 23717,'5'-5'3709,"-1"1"-3070,-4 4-33,0 0-606,52 15 0,-30-2 0,41 12 0,-44-7 0,-4-1 0,-1 0-416,-6-2-625,1-2-786,-4-3-1456,4-3-6548,4-4 8952,5-3 0,-7 0 1,-1-1-1</inkml:trace>
</inkml:ink>
</file>

<file path=ppt/ink/ink1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59.8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17 21051,'4'-9'4537,"-1"1"-3494,-3 8 525,0 0-1165,9 67-334,-7-25-69,7 55 0,-13-45 0,1-4-158,-3-8-805,4-5-886,1-6-695,1-3-5916,2-4 8460,5-5 0,-4-8 0,3-5 0</inkml:trace>
</inkml:ink>
</file>

<file path=ppt/ink/ink1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00.0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71 28300,'88'-37'371,"-10"8"-371,-36 26 0,-4 2 0,-7 1 0,-7 0 0,-6 0-270,-4 1-1556,-2 5-2354,-3 4 4180,-2 11 0,-4-11 0,-2 3 0</inkml:trace>
</inkml:ink>
</file>

<file path=ppt/ink/ink1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00.2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66 28671,'55'-35'0,"-5"6"-293,-23 28-894,-3 0-5742,-4 2-2902,-5 10 9181,-3 5 0,-6-3 0,-3 0 1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43.7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234 1 27863,'-44'65'228,"0"1"0,3-6 0,8-4-166,15 5-62,2-6 20,6-9-20,2-7 11,2-6-11,1-6 31,0 0-31,3-7 0,1 0 0,1-5 0,0-1 0,0-3 0,3-2 0,6-2 0,9-4 0,11-1 0,9-2 0,8 0 0,5 0 0,5-2 0,1-1 0,-2-1 0,-1-2 0,3-1 0,-19 0 0,2-1 0,-20 1-2152,-3-4-2667,-2-2 4819,-2-2 0,-6 6 0,-3 3 0</inkml:trace>
</inkml:ink>
</file>

<file path=ppt/ink/ink1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00.6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67 25723,'-4'78'1378,"7"-15"-974,16-55-113,5-4-11,3-3-11,0-10-23,-1-5-166,-3-9-80,-6-3 0,-6 0 0,-5 1 0,-4 1 0,-3 1 0,-9 4 0,-3 4 0,-10 6 0,0 4-91,-2 3-895,1 2-784,1 4-3093,4 2 4863,4 7 0,7-6 0,4 0 0</inkml:trace>
</inkml:ink>
</file>

<file path=ppt/ink/ink1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00.8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 25645,'8'-1'3026,"-2"0"-3026,-6 1 0,57-1 0,-30 1 0,44-1 0,-47 1 0,-4 0-853,-6 0-1208,-3 0-3979,-4 0 6040,-3-1 0,-2 0 0,-1 0 0</inkml:trace>
</inkml:ink>
</file>

<file path=ppt/ink/ink1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01.0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48 1 28671,'-2'52'0,"-1"0"0,-1 41 0,2-37 0,0-5 0,0-8 0,0-7 0,-1-5-1917,-3-5-2150,0 0 4067,-1 4 0,3-14 0,0-1 0</inkml:trace>
</inkml:ink>
</file>

<file path=ppt/ink/ink1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01.4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27561,'37'44'1110,"-7"-2"-1110,-26-11 0,-2 0 0,-2-2-35,0-5-995,-3-3-886,-3-7-1570,-4-2-6345,-2-6 8462,0-3 1,6-2-1,1-1 1</inkml:trace>
</inkml:ink>
</file>

<file path=ppt/ink/ink1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01.6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0 148 26451,'43'-36'549,"0"0"1,32-22-416,-40 47-33,-1 6-34,-4 3 45,-2 6 112,-5 7 22,-2 6-55,-7 6-145,-3 2-46,-7 1 0,-2 1 0,-8 0 0,-8 1 0,-9 1 0,-7-1 0,-3 0 0,1-4 0,4-4 0,5-6 0,7-6 0,5-2-1289,3-5-986,4 0-7556,1-1 9406,2 0 0,1 0 1,0 0-1</inkml:trace>
</inkml:ink>
</file>

<file path=ppt/ink/ink1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02.1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73 177 23762,'-4'-3'2656,"1"1"-2477,3 2 123,0 0-78,-25 41 35,16-15-47,-18 32-3391,24-26 3370,2-4-68,4-2-45,6-6-11,8-3 12,6-7-23,4-5 67,2-3 24,1-7 3245,1-9-3392,9-31 0,-11 1 0,2-22 0,-17 13 0,-7 2 0,-3 5 0,-3 8 0,-1 9 0,-4 8 0,-2 9 0,-15 4-1559,1 4-4816,-14 7 6375,0 16 0,13-9 0,3 7 0</inkml:trace>
</inkml:ink>
</file>

<file path=ppt/ink/ink1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02.4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90 28671,'80'9'0,"-6"-2"0,-25-9-5661,1-1 5661,-3-3 966,1-2-966,0-2 919,0-2-919,2-1 0,-4 0 0,-3 2 0,-8 0 0,-8 4 2697,-9 1-5790,-7 4-6738,-6 1 8760,-3 7 0,-2-4 0,0 4 0</inkml:trace>
</inkml:ink>
</file>

<file path=ppt/ink/ink1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02.9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122 14 23773,'-7'-1'3115,"1"0"-2823,79-4-1,-36 3 68,53-3-23,-61 5-45,-12 0-77,-9 0-214,-4 0 0,-3 1 0,-1 5 0,0 3 0,-5 10 0,-8 3 0,-7 6 0,-10 1 0,-4 2 0,-5 4 0,-3 6 0,-1 4 0,3 2 0,2-2 0,9-5 0,8-9 0,11-7 0,6-9 0,6-3 0,12-5 0,8-4 0,19 0 0,5-3 0,7-5 0,0-5 0,-5-6 0,-6-4-281,-11 2-2442,-6 2-7108,-6 5 8033,-2 4 1,-8 4 0,-2 3-1</inkml:trace>
</inkml:ink>
</file>

<file path=ppt/ink/ink1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11.4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19 27953,'24'0'718,"3"0"-718,12-2 0,1 0 0,4-3-4252,-1 0 4252,-1 3 841,-4 0-841,-6 2 0,-5 0 0,-8 0 0,-5 0 0,-3 0 2709,-5 0-4546,1 1-1731,-3 4-6263,-1 5 8436,-2 5 1,-1-5 0,0-2 0</inkml:trace>
</inkml:ink>
</file>

<file path=ppt/ink/ink1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11.7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264 0 28671,'-48'31'0,"4"4"-5661,14 2 5661,1 6 1167,2-1-1167,5-1 893,5-4-893,2-5 0,5-3 0,1-7 2503,2-8-4094,4-6-427,1-6-1411,9-12-6402,7-10 9526,10-14 1,-8 12 0,-3 3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44.1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 74 25319,'-9'-2'3352,"2"1"-3352,7 1 0,0 0 0,47-12 0,-25 9 0,36-9 0,-35 12 0,-4 0-192,4 0-2317,-1-2-4842,1-6 7351,0-5 0,-11 2 0,-3 1 0</inkml:trace>
</inkml:ink>
</file>

<file path=ppt/ink/ink1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11.9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 23359,'2'-4'3361,"0"1"-2823,-2 3 392,0 0-605,28 54-167,-19-21-158,22 46 0,-24-36-203,-1 1-480,-2-6-561,0-5-1030,0-6-3766,4-12 6040,4-6 0,-4-8 0,0-1 0</inkml:trace>
</inkml:ink>
</file>

<file path=ppt/ink/ink1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12.1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27897,'0'52'134,"0"0"1,0 39-404,0-51-594,0-1-1143,0-4-3271,0-1 5277,0 0 0,0-16 0,0-2 0</inkml:trace>
</inkml:ink>
</file>

<file path=ppt/ink/ink1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12.2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1 115 27757,'42'-30'-308,"1"0"0,26-18-1039,-51 44-1791,-5 2-6693,-8 5 8151,-2 12 0,-3-8 0,0 7 0</inkml:trace>
</inkml:ink>
</file>

<file path=ppt/ink/ink1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12.6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5 108 23684,'-3'0'2779,"1"0"-2376,2 0-314,70-34 12,-30 17-34,6-4 1,-1 1-34,-10 10 55,-11 6 147,-12 3 156,-6 9 11,-4 9-101,-7 12-278,-7 10-24,-5 5 0,-7 3 0,1 2 0,1 1 0,-4 16 0,10-18 0,0 7 0,13-24 0,2-4 0,8-6 0,9-7 0,12-6-539,11-11-8515,25-29 9054,-17 6 0,-1-8 0,-29 21 0</inkml:trace>
</inkml:ink>
</file>

<file path=ppt/ink/ink1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16.8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99 28671,'-4'-10'0,"13"-2"0,19-1 0,14 0 0,8-1 0,1 2 0,-2 4 0,-4 1 0,-7 3 0,-6 2 0,-5 0 0,-4 2 0,-6-1-1021,-6 1-1836,-5 0-5525,-5 13 8382,-14 12 0,8-7 0,-8 3 0</inkml:trace>
</inkml:ink>
</file>

<file path=ppt/ink/ink1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17.1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83 28671,'39'-35'0,"2"5"0,-9 28 0,6-3 0,0 2 0,-1-1-1245,-4 2-1870,-4 0-6716,-2 5 8921,-4 5 1,-10-3 0,-5 3 0</inkml:trace>
</inkml:ink>
</file>

<file path=ppt/ink/ink1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17.4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84 50 28625,'-48'85'46,"12"-12"-46,47-49 0,6 0 0,9-9 0,2-5 0,-1-6 0,-2-4 0,-1-9 0,-3-5 0,-2-12 0,-5-6 0,-4-2 0,-6 0 0,-2 2 0,-2 5 0,-1 5 0,-4 5 0,-1 6-976,-4 2-1624,2 5 2600,3-3 0,2 5 0,3-2 0</inkml:trace>
</inkml:ink>
</file>

<file path=ppt/ink/ink1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17.6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 0 27929,'14'50'0,"0"-1"0,6 41 0,-17-41 0,-3-2 0,0-2 364,0-3-364,0-3 124,0-2-124,-1-4 63,-4-3-1352,-3-4-717,-5-5-1927,2-7-1848,1-6-3643,3-6 9424,3-2 0,1 0 0,2 0 0</inkml:trace>
</inkml:ink>
</file>

<file path=ppt/ink/ink1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17.8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0 221 26821,'45'-33'-325,"1"0"0,1-3 1,-7 4-1851,-13 11-7656,5-8 9434,-15 10 1,-8 9-1,-2 2 1</inkml:trace>
</inkml:ink>
</file>

<file path=ppt/ink/ink1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18.0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61 1 28671,'20'47'0,"-1"-1"0,11 41 0,-29-37 0,-3 1-337,-8 2-2206,-8 2-5155,-11 7 7698,-5 6 0,14-29 0,3-6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44.3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79 24 23829,'0'-13'3463,"0"2"-2757,0 11-214,0 0-311,-18 87-181,10-41 0,-4 10 0,1 1 0,1-8 0,3-4 0,1-4 0,3-4 0,1-5 0,1-8-1323,7-9-1445,14-7-7063,15-7 8017,17-1 0,-21 0 0,-4 0 0</inkml:trace>
</inkml:ink>
</file>

<file path=ppt/ink/ink1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18.2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591 0 25207,'-9'0'3059,"2"0"-2654,7 0-405,-41 62 0,14-26 0,-5 7 0,-2 1 0,-7 4 0,-3 1 0,-23 18 0,14-19 0,-18 9-427,21-26-862,8-9-750,8-7-1434,13-8-6358,10-3 8361,5-10 1,5 5 0,1-4-1</inkml:trace>
</inkml:ink>
</file>

<file path=ppt/ink/ink1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18.4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27740,'74'17'493,"-12"-2"-493,-41-3-202,-4-4-425,-4-2-986,-2-4-1817,1-1 3430,4-8 0,-7 5 0,2-5 0</inkml:trace>
</inkml:ink>
</file>

<file path=ppt/ink/ink1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18.6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244 12 24849,'0'-7'2880,"0"2"-2611,0 5-191,-55 65-4329,26-29 4178,-8 7 0,1 0 182,6-6-2216,6-6-5333,6-11 7440,8-8 0,5-8 0,5-4 0</inkml:trace>
</inkml:ink>
</file>

<file path=ppt/ink/ink1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18.8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27101,'70'43'-2991,"-6"-9"-2903,-35-41 5894,5-10 0,-14 6 0,-3-3 0</inkml:trace>
</inkml:ink>
</file>

<file path=ppt/ink/ink1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19.1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55 36 24871,'-5'-1'2399,"1"0"-2153,4 1-78,-12 56-11,9-24 11,-9 46 0,14-42-45,6-5-22,5-9-23,7-11-22,0-5 0,0-6 0,-3-11-32,-2-4-24,-3-13 0,-4-4 0,-3-1 0,-3-2 0,-2 3 0,-11-10 0,2 16 0,-11-5 0,5 18-2253,-13 6-5568,4 11 7821,-7 12 0,18-4 0,4 3 0</inkml:trace>
</inkml:ink>
</file>

<file path=ppt/ink/ink1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19.2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15258,'0'0'0</inkml:trace>
</inkml:ink>
</file>

<file path=ppt/ink/ink1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19.2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15258,'0'0'0</inkml:trace>
</inkml:ink>
</file>

<file path=ppt/ink/ink1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19.5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75 8 24468,'1'-4'3698,"0"1"-3193,-1 3-505,2 77 0,-6-32 0,2 9 0,-2 2 0,-8 0 0,-2-3 0,2-7-606,0-6-1871,2-9-3472,5-9 5949,2-8 0,3-8 0,0-4 0</inkml:trace>
</inkml:ink>
</file>

<file path=ppt/ink/ink1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19.9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172 0 28671,'-2'37'0,"0"-8"0,-1-17 0,1-4 0,0-1 0,0-2 0,0-3 0,2-1 0,-2-1 0,2 0 0,-3 2 0,-2 0 0,-5 2 0,-3-1 0,-2 0 0,0-1 0,0-1 0,1-1-1021,-1 0-2250,-2 0 3271,1-2 0,7 1 0,2-1 0</inkml:trace>
</inkml:ink>
</file>

<file path=ppt/ink/ink1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20.3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277 19 19291,'2'-9'5211,"-1"1"-4012,-1 8 1702,0 0-2832,-4-1-69,-6 1 0,-6-1 0,-6 3 0,0 0 0,-2 2 0,0 1 0,-3 0 0,0 3 0,-3-2 0,4 2 0,5-2 0,5-2-1211,9 0-1635,3-1-6985,4 7 9630,12 0 0,-9-2 1,9-1-1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44.6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71 0 28671,'-39'0'0,"7"0"0,32 0 0,0 3 0,0 7-875,3 4-2128,6 5-6828,9-4 9355,11-5 1,-11-5 0,-1-3 0</inkml:trace>
</inkml:ink>
</file>

<file path=ppt/ink/ink1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20.9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251 138 17409,'-3'-4'6521,"1"1"-5512,2 3 537,0 0-1008,-38-4-67,20 3-91,-32 0-66,29 6-101,1 3-34,2 1-88,2 3-91,2 2 0,2 3 0,0 4 0,2 2 0,2 4 0,3 1 0,3-1 0,1 0 0,7-5 0,6-6 0,9-4 0,7-8 0,4 0 0,3-4 0,0-8 0,-1-2 0,-5-10 0,4-18 0,-12 5 0,3-15 0,-15 12 0,-1-1 0,-6 2 0,0-10 0,-2 14 0,0-3 0,-2 20 0,-3 6 0,-6 5-1233,-5 5-5748,-7 15 6981,-4 13 0,10-7 0,3 0 0</inkml:trace>
</inkml:ink>
</file>

<file path=ppt/ink/ink1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21.2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 25869,'0'-6'2521,"0"2"-2353,0 4-135,0 0 1,22 34-34,-14-17-123,16 28-236,-21-23-268,-2-1-673,-4 0-1624,-3-2 2924,-1-4 0,1-7 0,4-3 0</inkml:trace>
</inkml:ink>
</file>

<file path=ppt/ink/ink1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21.4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28671,'27'47'0,"0"-1"0,17 32 0,-35-55 0,-3-5 0,-3-5-763,-2-2-1747,-1 2-7321,-11 1 9613,-2 3 1,-1-6-1,3-1 1</inkml:trace>
</inkml:ink>
</file>

<file path=ppt/ink/ink1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21.7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90 24782,'-5'0'3328,"1"0"-2767,4 0-561,0 0 0,71 1 0,-13-1 0,3-1 0,3-2 0,31-5 0,2-3-839,-3 1 839,1 4 0,-45 3 0,1 1-196,3 0 0,0 0 196,2-1 0,-1 0 0,-3 0 0,-2-1 0,36-4 0,-19-1 0,-19 2 0,-11 4-1468,-12 1-3275,-8 2 4743,-9 9 0,-5-7 0,-3 8 0</inkml:trace>
</inkml:ink>
</file>

<file path=ppt/ink/ink1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26.1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61 25532,'6'-4'3139,"59"-6"-3139,-13 5 0,2 0 0,4 1-5661,35 0 5661,2 3 0,-3 1 1311,-7 0-1311,-8 0 0,-6 0 873,-9-1-873,-8-2 0,-10 0 0,-12-3 3350,-12 3-4740,-11-3-2181,-8 4 3571,-17-1 0,10 2 0,-9 1 0</inkml:trace>
</inkml:ink>
</file>

<file path=ppt/ink/ink1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26.5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84 1 28535,'-36'53'136,"6"-3"-5797,21-10 5661,4 0 1409,3 0-1409,1-1 860,1-4-860,8-3 0,3-3 0,9-5 3392,2 1-3392,2-5 0,2 0 0,0-3 0,-1-3 0,1-1 0,-2-3 0,6-4 0,5-3 0,11-2 0,8-4 0,3-5 0,-4-3 0,-9-3 0,-8 0 0,-1-1 0,-15 1 0,0-1 0,-15 3-1379,-3 1-1714,-2 1 3093,-7 4 0,5 3 0,-5 3 0</inkml:trace>
</inkml:ink>
</file>

<file path=ppt/ink/ink1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26.8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64 28671,'68'-34'0,"-3"7"0,-20 26 0,5 0 0,1 1 0,-1 0 0,-5 1 0,-8 2 0,-5 3 0,-10 0-113,-5 1-1960,-4 1-3597,-4 4 5670,-3 9 0,-4-10 0,-1 3 0</inkml:trace>
</inkml:ink>
</file>

<file path=ppt/ink/ink1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27.1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34 1 28658,'-3'50'13,"0"-4"-13,3-13-785,0 13-829,0-11-2218,-4 10 3832,-5-14 0,3-14 0,-2-4 0</inkml:trace>
</inkml:ink>
</file>

<file path=ppt/ink/ink1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27.46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28671,'21'0'0,"9"0"0,21 0 0,6 0 0,6 0 0,27 4 0,-21 1 0,19 3 0,-32 0 0,-3-2 0,-5-1 0,-4-2 0,-6 0 0,-4-2 0,-5 0 0,-6-1-326,-5 0-3024,-8 0 3350,-4 3 0,-3-2 0,-2 2 0</inkml:trace>
</inkml:ink>
</file>

<file path=ppt/ink/ink1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27.9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158 78 27550,'-41'30'324,"0"1"1,-19 16-258,47-13-22,10-12 45,3 0 67,7 1-44,5-4-113,10-2 0,6-4 0,4-4 0,5-4 0,0-3 0,4-5 0,-1-10 0,2-10 0,1-12 0,-4-3 0,-6-1 0,-10 1 0,-10 3 0,-7 1 0,-8 5 0,-10 2 0,-6 8 0,-8 7 0,0 7 0,1 3 0,2 2-259,4 0-2138,3 0-7434,8 0 8686,3 0 0,5 0 0,0 0 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26.0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185 0 23628,'-9'0'3552,"2"0"-3272,7 0-56,0 0 22,-61 102-89,39-51-84,-14 14 0,4-1 5,22-22-78,4-12-45,4-16 1,7-8 44,12-20 11,12-9-11,13-13 11,2-1 79,-4 6 78,-8 11 1,-4 7-169,-7 8 0,-8 2 0,-1 3 0,-5 1 0,-2 15 0,-2 8 0,-3 17 0,0 3 0,0-4-1581,0-9-3271,0-12 4852,0-9 0,0-7 0,0-3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44.7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28322,'15'23'-2891,"4"-4"-4156,3-5 7047,6-3 0,-10-3 0,-3-2 0</inkml:trace>
</inkml:ink>
</file>

<file path=ppt/ink/ink1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28.4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59 28671,'5'8'0,"9"-2"0,18-6 0,7-5 0,5-5 0,17-11 0,-20 5 0,5 1 0,-27 10 0,-7 4 0,-6 1 0,-3 0 0,1 0 0,-1 1 0,2 7 0,-2 5 0,1 9 0,-3 8 0,0 2 0,-1 3 0,0-1 0,0-2 0,-5-2 0,-7-1-909,-7 3 909,-26 25 0,25-32 0,-12 15 0</inkml:trace>
</inkml:ink>
</file>

<file path=ppt/ink/ink1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28.7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 25656,'0'-2'3015,"0"0"-3015,0 2 0,12 48 0,-8-24 0,8 50-1626,-11-44-2195,-5 6 3821,-5-9 0,3-14 0,-2 0 0</inkml:trace>
</inkml:ink>
</file>

<file path=ppt/ink/ink1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28.9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0 125 28671,'51'-11'0,"-1"0"0,40-6 0,-44 16 0,1-1 0,-1-1 0,-2-3 0,-6 0 0,-4-1 0,-6 0 0,-7 1 0,-7 0-2656,-5 1-7175,-2-3 7373,2-5 0,-3 6 1,0-2-1</inkml:trace>
</inkml:ink>
</file>

<file path=ppt/ink/ink1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29.1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150 1 26418,'-4'0'2253,"1"0"-2253,3 0 0,-5 70 0,1-21 0,-1 6 0,-1 1 0,-4 15 0,-5-1 0,0-3 0,-4-6 0,2-9 0,-1-11-2029,4-10-4224,5-10 6253,5-11 0,3-4 0,1-5 0</inkml:trace>
</inkml:ink>
</file>

<file path=ppt/ink/ink1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29.3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40 28671,'90'-1'0,"-10"-1"0,-38 0 0,1-1 0,0-2 0,-2-1-729,-4-2-1927,-6 2-7175,-4 1 8809,-5 3 1,-10 2 0,-4 0-1</inkml:trace>
</inkml:ink>
</file>

<file path=ppt/ink/ink1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30.1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83 28671,'88'-46'0,"-7"11"0,-37 34 0,-2 1 0,-4 0 0,-3 0 0,-3 3-472,-4 5-2195,-8 8-7164,-10 11 8034,-5 12 1,-5-17 0,0 1 0</inkml:trace>
</inkml:ink>
</file>

<file path=ppt/ink/ink1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30.4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99 25017,'-8'-8'3361,"1"2"-3068,7 6-293,0 0-4252,23-13 4252,-2 5 0,25-11 860,-8 10-860,2 1 0,-2 0 0,-5 1 0,-2 1 0,-5 2 1016,1 2-10847,-2 10 9129,1 10 0,-12-6 0,-3 4 0</inkml:trace>
</inkml:ink>
</file>

<file path=ppt/ink/ink1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30.7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33 5 26955,'-20'85'807,"7"-15"-471,24-50-33,8-4-33,9-3-270,7-5 0,4-4 0,2-5 0,2-10 0,-5-5 0,-6-11 0,-7-2 0,-9 0 0,-8 4 0,-5 2 0,-3 4 0,-5 5 0,-6 2 0,-7 5 0,-8 3-1491,-2 1-2767,-2 2 4258,4 11 0,12-8 0,5 7 0</inkml:trace>
</inkml:ink>
</file>

<file path=ppt/ink/ink1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30.9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10 24659,'0'-6'3585,"0"2"-3158,0 4-427,0 0 0,5 71 0,-4-19 0,2 4 0,-1 3 0,-2 20 0,0-3 0,-1-5-158,-2-8-1948,-2-9-3609,1-8 5715,-1-8 0,4-18 0,0-6 0</inkml:trace>
</inkml:ink>
</file>

<file path=ppt/ink/ink1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31.1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0 111 28278,'85'-33'89,"-12"5"-6152,-41 21 5054,-6 1 211,-5-2-5690,-3 2 6135,0-5 1,-8 6 0,-2-1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45.1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204 0 18372,'-51'59'295,"0"-1"0,5-4 0,11-6 2494,23-11-2453,7 0 1286,2-7-1454,3-3 792,5-4-837,7-4 3293,11-2-3416,13-5 0,14-5 0,20-4 0,8-9 0,7-8 0,-7-7 0,-12-4 0,-13 1-192,-10 1-569,-10 0-696,-3-4-1613,-1-2 3070,-4-1 0,-8 13 0,-7 3 0</inkml:trace>
</inkml:ink>
</file>

<file path=ppt/ink/ink1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31.3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98 17 23628,'0'-9'3720,"0"2"-3003,0 7-111,0 0-606,0 79 0,0-32-550,-2 8 0,-1 3 550,-4 1-47,-5-3 47,1-4 0,-2-8-639,3-3-1995,-1-4-4660,2 1 7567,-1 2 1,5-18-1,1-3 1</inkml:trace>
</inkml:ink>
</file>

<file path=ppt/ink/ink1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31.7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366 0 28502,'-57'74'169,"3"-6"-169,18-28 0,-3-1 0,-3 0-293,2-6-2766,-2-1-907,17-14 3966,2-3 0,19-13 0,1-1 0</inkml:trace>
</inkml:ink>
</file>

<file path=ppt/ink/ink1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31.9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28671,'83'24'0,"-14"-3"0,-46-8 0,-6 0 0,-2-4 0,-1-2-1177,0-3-1994,5-3 3171,3-4 0,-8 2 0,-2-2 0</inkml:trace>
</inkml:ink>
</file>

<file path=ppt/ink/ink1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32.1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250 5 24379,'0'-2'2846,"0"-1"-2678,0 3-123,-46 68-382,4-10-296,9-11 0,0-1-1406,-11 11-7138,22-29 9177,6-9 0,7-9 0,4-5 0</inkml:trace>
</inkml:ink>
</file>

<file path=ppt/ink/ink1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32.3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 24323,'5'-3'3596,"-1"-1"-3148,-4 4-144,0 0-304,55 16 0,-31-6 0,43 15 0,-38-6 0,-9-5-360,2 1-895,-10-10-1411,-3 0-6253,1-1 8919,0 1 0,-5-3 0,0 0 0</inkml:trace>
</inkml:ink>
</file>

<file path=ppt/ink/ink1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47.7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300 125 18328,'-5'-8'5624,"1"2"-4660,4 6 1558,0 0-2130,-27-11-23,13 8-156,-25-9-79,16 14-44,-8 11-55,-5 7-35,0 11 0,4 1 0,9-3 0,7-1 0,7 0 0,5 0 0,3 3 0,4-2 0,8 0 0,7-4 0,10-2 0,2-8 0,4-7 0,1-4 0,0-7 0,-1-10 0,9-32 0,-17 0 0,4-23 0,-18 16 0,-7 0 0,-2 5 0,-3 5 0,0 8 0,0 8 0,-4 9-1615,-3 6-1556,0 7 3171,-1 15 0,6-8 0,1 11 0</inkml:trace>
</inkml:ink>
</file>

<file path=ppt/ink/ink1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47.8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20065,'0'0'0</inkml:trace>
</inkml:ink>
</file>

<file path=ppt/ink/ink1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47.8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20065,'0'0'0</inkml:trace>
</inkml:ink>
</file>

<file path=ppt/ink/ink1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48.16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111 0 28154,'-11'50'258,"-1"0"1,-10 42-259,4-33 0,2-6 0,3-8 0,3-6-293,5-8-614,2-4-807,3-5-1648,3-5 3362,7-4 0,-5-7 0,4-3 0</inkml:trace>
</inkml:ink>
</file>

<file path=ppt/ink/ink1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48.5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73 78 24468,'-3'-8'2846,"1"2"-2543,2 6 100,0 0-246,-30 55-34,23-26 11,-23 45 1,30-41-33,0-5-102,0-3 0,6-7 0,6-5 0,11-7 0,8-4 0,4-10 0,-1-6 0,0-10 0,-7-5 0,-4-2 0,-5-1 0,-5-1 0,-4-1 0,-6 1 0,-1 1 0,-2 4 0,0 6 0,-7 6-483,-4 8-1142,-9 5-2633,-5 17 4258,-4 11 0,12-6 0,2 3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8:45.8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1482 88 24834,'-69'-16'610,"0"-1"1,0 1-1,-16-6 1,4 7-460,9 13 0,4 8-363,12 3 0,2 4 212,-3 4 0,0 4 0,-4 2 0,0 3 0,1 2 0,1 1 0,1-2 0,2 2 0,5 0 0,2 0 33,6 0 0,2 1-33,-25 32 0,14 5 0,15 13 0,13 12 0,15-40 0,2 2 0,3 3 0,2 0 0,0 2 0,1 0 0,0-1 0,2-1 0,4-1 0,4-1 0,2-4 0,5-2 0,6-3 0,6-2 0,3-3 0,4-4 0,5-3 0,4-4 0,4-5 0,3-3 0,6-3 0,4-5 0,3-4 0,2-3-292,4-2 0,2-2 292,-1-2 0,-1-3 0,1-6 0,-1-3 0,-3-3 0,0-4 0,-3-6 0,-2-5 0,-2-3 0,-2-2-49,-4-1 1,-1-6 48,9-20 0,-6-5 0,-17 15 0,-5-2-284,5-19 1,-8-3 283,-19 17 0,-7 0 0,-1-6 0,-4-2 12,-5-2 1,-7-2-13,-15-23 0,-7 3 0,5 27 0,-6 4 0,-12-14 0,-4 11 0,-24 16 0,0 21-1143,3 16-1188,4 18-7500,-6 16 9818,-3 16 1,32-11 0,7-4 0</inkml:trace>
</inkml:ink>
</file>

<file path=ppt/ink/ink1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48.9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167 0 28671,'-26'48'0,"4"-2"0,6-9 0,3-1 0,-1-5-259,1 1-335,-2-3-739,-1-2-1726,2-3 3059,4-5 0,4-9 0,4-4 0</inkml:trace>
</inkml:ink>
</file>

<file path=ppt/ink/ink1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49.1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28076,'19'83'-526,"-4"-13"-1021,-15-41-3764,-2-3 5311,-6 4 0,5-15 0,-4-1 0</inkml:trace>
</inkml:ink>
</file>

<file path=ppt/ink/ink1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49.3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0 103 28671,'54'-11'0,"0"-1"0,41-8 0,-42 9 0,-5 0 0,-8 0-494,-6 2-1691,-6 1-4717,-6 3 6902,-7 1 0,-7 3 0,-4 1 0</inkml:trace>
</inkml:ink>
</file>

<file path=ppt/ink/ink1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0:49.9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327 0 26507,'-84'4'437,"12"2"-403,44 2-34,5-2-23,3-2-413,5-2-495,3-1-1209,-2-1-7691,-2 0 8896,-4 2 1,7-2-1,3 2 1</inkml:trace>
</inkml:ink>
</file>

<file path=ppt/ink/ink1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6.7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 17 24513,'-8'-9'3070,"2"2"-2723,6 7 180,0 0-393,50 3-54,-21-1-80,41 1 0,-35-2 0,-1-1 0,-2 0 0,-3 0 0,-3 0 0,-7 0 0,-6 0 0,-4 0 0,-3 3 0,-4 6 0,0 10 0,-2 9 0,0 7 0,-3 4 0,-5 2 0,-5 0 0,-10-1 0,-3-2-1570,-8-1-2587,-1-1 4157,-1-3 0,15-14 0,6-5 0</inkml:trace>
</inkml:ink>
</file>

<file path=ppt/ink/ink1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6.9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22 25051,'0'-12'2275,"0"3"-2074,0 9-190,0 0-605,10 15-930,-8-7-1960,8 15 3484,-10-8 0,0-6 0,0 0 0</inkml:trace>
</inkml:ink>
</file>

<file path=ppt/ink/ink1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7.1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 78 24244,'-8'0'4202,"2"0"-3977,6 0-225,0 0 0,38 11 0,-9-8 0,36 8 0,-19-10 0,4-1 0,-1-6 0,0-5 0,-3-8 0,-4-3 0,-5 2-1962,-6 6-5590,-7 6 7552,-5 5 0,-10 3 0,-2 0 0</inkml:trace>
</inkml:ink>
</file>

<file path=ppt/ink/ink1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7.4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113 49 24915,'-30'52'441,"1"0"0,2-4 0,7-5 827,15-7-1043,3-2-225,2-2 303,2-7-303,9-6 155,4-10-155,12-5 482,4-14-482,3-12 0,1-18 0,-3-13 0,-6-4 0,-7 1 0,-10 6 0,-4 12 0,-5 10-1940,-1 10-3583,0 6 5523,-1 2 0,1 5 0,1 1 0</inkml:trace>
</inkml:ink>
</file>

<file path=ppt/ink/ink1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7.7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99 21 23840,'0'-11'3844,"0"1"-3318,-24 70-201,9-23-189,-17 49-136,18-39 0,6-2 0,4-5 0,2 0 0,2-3 0,3-2 0,7-7 0,8-11 0,13-8 0,6-12 0,10-14 0,3-11 0,2-14 0,-1-4 0,-7-2 0,-4 2 0,-10 5 0,-7 6-707,-10 4-1837,-6 8-7287,-5 5 9042,-2 9 0,0 4 1,0 5-1</inkml:trace>
</inkml:ink>
</file>

<file path=ppt/ink/ink1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7.9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23 25970,'-4'3'2677,"1"-1"-2653,3-2-24,0 0 0,55 5 0,-22-4 0,44 0 0,-39-7 0,-4-5 0,-6 3-1559,-5 1-2329,-6 5 3888,-6 2 0,-5 0 0,-3 1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7:11.6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349 1315 21152,'8'-5'4235,"-3"0"-3518,-5 5 393,0 0-774,16-37-12,-12 20-44,12-31-89,-16 25-79,0-8 22,0-9-54,0-12-80,0-13 0,0-12 0,0-12-378,1-8 378,1 46 0,0 0 0,0-1 0,2 0 0,6-47 0,-2 7 0,0 15 0,-3 15 0,-3 15 0,-1 15 0,-1 10 0,0 11 378,0 6-378,0 3 0,0 2 0,-8 14 0,-13 6 0,-14 14 0,-11 3 0,-1-3 0,3-6 0,1-5 0,4-4 0,-1-4 0,3 0 0,5-5 0,7-1 0,10-6 0,7-1 0,5-2 0,3 0 0,16 1 0,11 2 0,22 1-3392,11 1 3392,9-3 0,5-1-988,5-1 988,-2 0-194,0 0 194,-9-1 0,-9-5 0,-13-3 0,-12-3 0,-13-3 2806,-12 0-2806,-4-5 1429,-5-8-1429,-13-6 339,-14-7-339,-18-3 0,-14 5 0,-3 5-3392,7 9 3392,5 10 0,16 5 0,8 7 0,10 1 0,4 2-841,-4 0-2913,-5 9 4602,-10 4 0,14-1 0,0-2 0</inkml:trace>
</inkml:ink>
</file>

<file path=ppt/ink/ink1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8.2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0 111 26295,'0'2'2376,"0"1"-8037,0-3 5661,67-7-118,-33-2 118,53-4 819,-55-1-819,-3 2 0,-5-3-24,-4 1 354,-1 0-8240,-3 4 8397,1 5 1,-8 3-1,-2 2 1</inkml:trace>
</inkml:ink>
</file>

<file path=ppt/ink/ink1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8.3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165 1 27908,'-28'55'250,"-1"0"0,4-3 0,2-7-328,0-4-706,8-7-975,2-11-3385,8-9 5144,2-7 0,3-5 0,0-2 0</inkml:trace>
</inkml:ink>
</file>

<file path=ppt/ink/ink1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8.8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57 23000,'0'-11'3967,"0"3"-3194,0 8 45,0 0-705,51-5-113,-13-1 0,45-3 0,-25 2 0,-2 1 0,-6 3-136,-8 1-1208,-14 2-1962,-10 0 3306,-10 8 0,-5-6 0,-3 5 0</inkml:trace>
</inkml:ink>
</file>

<file path=ppt/ink/ink1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9.0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33 28671,'86'-4'0,"-12"-2"-517,-40-3-906,-2 1-1815,-6 5 3238,-1 0 0,-12 3 0,-3 0 0</inkml:trace>
</inkml:ink>
</file>

<file path=ppt/ink/ink1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9.3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91 113 23773,'-9'4'3059,"2"-1"-2689,7-3-56,0 0 22,-33 59-56,25-34-11,-25 43 1,33-52-270,7-7 0,8-3 0,12-4 0,10-8 0,4-6 0,1-9 0,-5-7 0,-8 1 0,-8-2 0,-8 2 0,-7-1 0,-4 1 0,-2 1 0,-3 4-1850,-3 4-2004,0 4 3854,1 4 0,3 5 0,2 0 0</inkml:trace>
</inkml:ink>
</file>

<file path=ppt/ink/ink1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9.5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 1 28671,'10'98'0,"-1"-9"0,-9-31 0,0-4-337,-2-1-6803,-4-9 4440,-2-5-3914,-2-11 6614,2-7 0,4-11 0,1-5 0</inkml:trace>
</inkml:ink>
</file>

<file path=ppt/ink/ink1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9.7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0 183 26709,'77'-59'-4538,"-12"7"-5293,-41 27 9546,-1 1 0,-11 11 1,-3 3-1</inkml:trace>
</inkml:ink>
</file>

<file path=ppt/ink/ink1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49.9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75 1 27818,'2'61'853,"-7"0"-853,-5-12 0,-4 2-4252,0-5 4252,3-6 153,0-5-1464,4-9-8520,2 0 9807,5-14 0,1 0 0,1-11 0</inkml:trace>
</inkml:ink>
</file>

<file path=ppt/ink/ink1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50.3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41 108 28266,'-22'89'405,"4"-14"-405,18-53 0,8-3 0,1-4 0,10-2 0,2-7 0,6-1 0,2-9 0,4-8 0,1-7 0,-2-11 0,-4-3 0,-6-2 0,-7-1 0,-6-1 0,-6 2 0,-2 4 0,-5 5 0,-6 3 0,-6 8 0,-10 4-662,-4 7-1736,-8 8-7433,-6 14 9736,-4 14 1,20-9 0,6 0 0</inkml:trace>
</inkml:ink>
</file>

<file path=ppt/ink/ink1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50.5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 24737,'7'-4'3597,"-1"1"-3260,-6 3-337,0 0 0,11 54 0,-8-23 0,8 44 0,-15-41 0,-3-6-841,-3-8-1748,2-5-7242,4-9 9101,3-2 0,1-4 0,0 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9:01.5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0 299 24575,'20'0'0,"-5"0"0,25 0 0,29-14 0,28-4 0,-34 3 0,1-2-772,-1 0 1,1 2 771,12 7 0,4-1-648,-16-8 1,2-3 0,-2 4 647,21 11 0,2 0 0,-15-12 0,2-5 0,-4 6 0,-2 12 0,-2 3-396,14-8 0,-4 1 396,21 8 0,-36-7 0,-2 0 0,8 3 0,23-10 0,-45 8 0,-3 5 981,-21-5-981,5 6 2342,-11 0-2342,10 0 954,-4 0-954,21 0 0,3 0 0,15 0 0,14 9 0,2 1 0,6-5 0,-12 5 0,-6-1 0,-22-9 0,-15 0 0,0 0 0,-5 0 0,-3 0 0,-5 0 0,-1 0 0,1 0 0,-1 0 0,-5 6 0,4-5 0,-4 6 0,-1-7 0,-1 0 0</inkml:trace>
</inkml:ink>
</file>

<file path=ppt/ink/ink1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50.7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57 1 24233,'2'0'3205,"0"0"-2937,-2 0-178,2 56-90,-2-26-34,3 46-548,-9-39-1346,-3 1-3192,-6 2 5120,-3 3 0,8-20 0,2-3 0</inkml:trace>
</inkml:ink>
</file>

<file path=ppt/ink/ink1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49:50.9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85 28671,'52'-9'0,"39"-3"0,-15 7 0,-22 1 0,0 0-1065,32-4 1065,-2 2 0,-6-3 0,-12 0-494,-14 1-3892,-12 2 4386,-9 2 0,-15 3 0,-5 1 0</inkml:trace>
</inkml:ink>
</file>

<file path=ppt/ink/ink1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1:40.1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1775 25813,'35'-65'952,"0"-1"1,10-11 0,5-2-2605,-7 19 1,2 0 0,1-3 1651,6-7 0,0-1 0,1-1 0,1-3 0,1 0 0,-1 1 272,-3 3 0,0 0 0,2-1-272,-6 9 0,1-1 0,1 1 0,-3 5 6,-1 2 0,-2 3 1,1 2-7,7-7 0,1 0 0,-4 11-57,32-9-1624,-17 30-1725,-21 32 4005,-19 27 1,-13-11-1,-10 7 1</inkml:trace>
</inkml:ink>
</file>

<file path=ppt/ink/ink1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1:40.7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1486 1917 26675,'-38'-65'665,"-1"0"0,-1-2 1,1-1-666,2 5 0,0-1-522,-4-5 0,-6-5 522,-4 1 0,-7-5 0,2 3-688,12 16 0,0 3 0,-2-2 688,-14-15 0,-3-3 0,-1 2 0,5 8 0,-1 2 0,4 3-110,-8-8 1,1 1 109,12 13 0,-1-1 0,4 4-29,4 4 1,5 3-218,5 6 1,2 3-192,-12-18 22,19 22-1916,15 18-487,12 14 2818,9 18 0,-5-10 0,4 9 0</inkml:trace>
</inkml:ink>
</file>

<file path=ppt/ink/ink1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1:43.4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13 200 23807,'-7'-9'3328,"1"1"-2768,6 8 359,0 0-862,10-31-57,5 18 0,14-25 0,6 27 0,6 0 0,5-1 0,1 3 0,0-2 0,0 2 0,-1 1 0,-4-3 0,-4 4 0,-4 0-248,-8 3-1264,-4 3-1244,-5 8-6568,-6 7 9324,-5 11 0,-4-9 0,-2 0 0</inkml:trace>
</inkml:ink>
</file>

<file path=ppt/ink/ink1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1:43.6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45 28524,'-9'-7'147,"20"-2"-147,8 4 0,18-2 0,-7 1-920,4 1-1411,0 1-4593,0 2 6924,-2 9 0,-15-6 0,-4 6 0</inkml:trace>
</inkml:ink>
</file>

<file path=ppt/ink/ink1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1:44.0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62 174 25791,'-34'88'1209,"7"-14"-917,28-51-124,8-6-11,5-7 168,11-6 78,5-15-77,0-8-326,3-16 0,-4-9 0,-4-4 0,-9-1 0,-8 5 0,-5 1 0,-10 8 0,-7 6 0,-11 10 0,-6 10 0,0 4-808,2 13-1915,9 8-7108,7 13 8507,7 6 0,4-13 0,2-5 0</inkml:trace>
</inkml:ink>
</file>

<file path=ppt/ink/ink1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1:44.2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 14 24255,'0'-7'3877,"0"0"-3463,0 7-289,0 0-125,-2 49 0,1-8 0,-2 46 0,1-19 0,-2 3 0,-1-3 0,0-5-774,2-7-1030,2-9-1423,0-9-6604,1-7 9358,0-8 1,0-11 0,0-4-1</inkml:trace>
</inkml:ink>
</file>

<file path=ppt/ink/ink1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1:44.4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0 197 27863,'45'-36'-174,"0"-1"1,30-25-1418,-49 48-2074,-4-1 3665,-1-1 0,-11 7 0,-1 1 0</inkml:trace>
</inkml:ink>
</file>

<file path=ppt/ink/ink1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1:44.6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55 0 28558,'-8'99'113,"0"-9"-113,5-30 0,-1-7 0,3-8 0,0-7-1211,1-7-1523,-2 0-7097,-3-2 9400,-5-1 1,4-12 0,0-6-1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7:16.3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143 0 27594,'-6'100'130,"0"-1"1,0 1 0,0-5-86,0-23 0,0-2-963,-1 7 0,0 1 957,0 0 1,-1-1-12,-1-2 0,0-3 16,1-7 1,-2-5 668,-6 37-601,3-35-66,5-30 271,5-19-317,1-17 0,2-25 0,0-26 0,0-31 0,0 35 0,2-2 134,2-1 1,2-1-135,1 2 0,2 1 0,16-44-138,3 14 138,1 14 0,-1 18 0,-1 15 0,2 13 0,5 9 0,5 6-304,6 4-1927,5 3-3782,2 0 6013,4 0 0,-25 0 0,-5 0 0</inkml:trace>
</inkml:ink>
</file>

<file path=ppt/ink/ink1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1:59.6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165 5 22126,'0'-2'3777,"0"0"-2007,0 2-1714,-25 53-56,9-24 0,-22 44-269,15-37-840,3-2-1234,2-4-5746,5-5 8089,6-6 0,3-9 0,3-5 0</inkml:trace>
</inkml:ink>
</file>

<file path=ppt/ink/ink1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1:59.8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28671,'46'23'0,"-7"1"0,-27-2 0,-1 0 0,-2-2-293,-2 0-1443,0-1-3026,-2-4 3914,4-5 0,-4-5 0,1-5 0</inkml:trace>
</inkml:ink>
</file>

<file path=ppt/ink/ink1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00.0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120 1 27281,'-32'42'-4916,"0"0"1,-17 26 3972,44-52 0,4-8 0,1-6 0</inkml:trace>
</inkml:ink>
</file>

<file path=ppt/ink/ink1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00.1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28166,'36'42'89,"-5"-5"-682,-20-18-864,-1-4-1759,1-3 3216,3-6 0,-6-3 0,1-3 0</inkml:trace>
</inkml:ink>
</file>

<file path=ppt/ink/ink1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00.5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111 11 28278,'-30'46'196,"-1"1"1,-17 35-197,47-46 0,7-4 0,5-7 0,8-10 0,3-7 0,-1-6 0,0-2 0,-2-8 0,0-5 0,0-9 0,-4-3 0,-3-2 0,-3 0 0,-6-3 0,-1 0 0,-2-2 0,-4 3 0,-4 3 0,-5 7 0,-2 9 0,-2 4-494,1 6-1859,-1 12-5457,3 4 7810,3 12 0,5-12 0,3-2 0</inkml:trace>
</inkml:ink>
</file>

<file path=ppt/ink/ink1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00.7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23 25084,'6'-1'3294,"-1"0"-3001,-5 1-293,0 0 0,58-9 0,-34 6 0,43-6 0,-50 9-416,-2 0-1410,-2 0-2891,0 0 4717,-1 0 0,-5 0 0,-1 0 0</inkml:trace>
</inkml:ink>
</file>

<file path=ppt/ink/ink1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01.0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73 16 23964,'0'-9'4235,"0"2"-3763,0 7-472,-11 73 0,3-25 0,0 6 0,0 2 0,-2 9 0,2-6 0,1-7 0,1-8-595,3-9-1175,1-7-2354,1-7 4124,1-7 0,0-6 0,0-4 0</inkml:trace>
</inkml:ink>
</file>

<file path=ppt/ink/ink1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01.5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107 55 27886,'-59'51'504,"12"-7"-6086,48-25 5638,8-4 1453,6-6-1463,12-5 814,4-3-860,2-1 0,-4-5 0,-4-3 3392,-6-5-3392,-6-4 0,-5-1 0,-4-4 0,-2 0 0,-2-1 0,-2 2 0,-6 2-80,-2 5-715,-6 4-841,-1 5-3014,-3 7 4650,-3 15 0,9-9 0,2 7 0</inkml:trace>
</inkml:ink>
</file>

<file path=ppt/ink/ink1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01.7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48 12 24972,'-4'-6'3182,"1"1"-2778,3 5-291,0 0-113,-16 55-4252,10-30 4128,-10 44 121,14-48-4938,2 0 4941,2-12 0,-2-1 0,2-8 0</inkml:trace>
</inkml:ink>
</file>

<file path=ppt/ink/ink1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01.9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28490,'21'86'34,"-4"-12"-661,-17-39-785,0-6-2218,-6 1 3630,-4-3 0,2-11 0,-1-3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7:16.5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91 18 25084,'0'-10'2824,"0"3"-2398,0 7-180,-5 116-155,-4-40-1791,1 11 1,-2 3 1699,-1-35 0,0-3-247,1 1 0,0-1-630,-1 39-2025,5-20-6929,26-24 8131,17-25 1,-9-14 0,3-8 0</inkml:trace>
</inkml:ink>
</file>

<file path=ppt/ink/ink1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02.16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1 186 28671,'54'-18'0,"1"0"0,33-8 0,-25 10 0,0 2 0,32-4 0,-24 3 0,2 1 0,-17 4 0,1 2 0,16-4 0,-1 2-1996,12 4 1996,-22 7 0,-32-1 0,-15 4 0</inkml:trace>
</inkml:ink>
</file>

<file path=ppt/ink/ink1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0.6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1 101 28671,'51'-23'0,"1"1"0,-4 2 0,-1 4 0,26 4 0,-5 7 0,-2 2-4252,-5 3 4252,-5 0-1409,-9 0 1409,-10 1-337,-15 8-2105,-9 9-7389,-17 12 9652,-12 10 1,5-16 0,-4-3 0</inkml:trace>
</inkml:ink>
</file>

<file path=ppt/ink/ink1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0.8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217 1 28671,'-31'45'0,"1"-1"0,-3 12 0,4-3 0,5 3 0,-5 17-528,12-34-828,4-10-1198,7-9-4685,2-10 7239,3-5 0,1-4 0,0-1 0</inkml:trace>
</inkml:ink>
</file>

<file path=ppt/ink/ink1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1.0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 22014,'2'-4'5446,"-1"1"-4449,-1 3-783,33 39-214,-16-15 0,26 33 0,-24-26 0,-2-2-987,0-4-974,0-3-2319,0-4 4280,-1-3 0,-6-8 0,-4-2 0</inkml:trace>
</inkml:ink>
</file>

<file path=ppt/ink/ink1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1.2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96 27818,'75'-38'-2454,"-12"7"-2207,-43 24 4661,-1-2 0,-9 4 0,-1-1 0</inkml:trace>
</inkml:ink>
</file>

<file path=ppt/ink/ink1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1.4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93 12 26283,'-2'-7'2388,"0"2"-2388,2 5 0,0 0 0,-21 64 0,9-22 0,-15 53 0,15-40-584,3-4-1780,4-8-7467,3-9 9820,7-12 1,-4-11 0,4-8 0</inkml:trace>
</inkml:ink>
</file>

<file path=ppt/ink/ink1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1.7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81 1 28558,'-21'45'56,"1"1"1,-13 29-57,28-56 0,3-4 0,4-2 0,10-3 0,28-1 0,3-5 0,19-1 0,-14-4 0,-4-4 0,-5-2 0,-8-1-248,-9 1-2351,-7 3-7232,-9 3 9493,-3 1 0,-3 0 0,0 0 0</inkml:trace>
</inkml:ink>
</file>

<file path=ppt/ink/ink1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1.9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45 28671,'52'-9'0,"-1"0"0,26-2 0,-30-1 0,-24 10-550,-3 0-2599,-6 2 3149,-2 7 0,-6-6 0,-3 6 0</inkml:trace>
</inkml:ink>
</file>

<file path=ppt/ink/ink1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2.1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68 0 28671,'-19'47'0,"1"0"0,-11 33 0,27-53 0,2-6 0,8-4 0,9-8 0,14-4 0,12-11 0,6-9-1446,4-9-1883,0-9 3329,5-1 0,-28 14 0,-2 5 0</inkml:trace>
</inkml:ink>
</file>

<file path=ppt/ink/ink1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2.7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16 124 26015,'-9'0'2656,"2"0"-2656,7 0 0,0 0 0,38-12 0,2-2 0,37-10 0,-11 3 0,-5 2-3392,-8 5 2909,-7 2-3046,-9 7 3529,-9 2 0,-13 3 0,-7 0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7:16.8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314 8 27326,'-53'-2'380,"0"0"1,-27-1-381,70 3-11,9 0-11,1 9 10,7 3 12,9 11 23,12 2 10,5-1 79,1 4 45,-8 0 11,-7 6-32,-9 3-136,-6 8 0,-17 4 0,-13 10 0,-17 0 0,-9-3 0,3-6-158,7-12-996,10-8-1154,11-9-5793,9-7 8101,8-6 0,4-5 0,0-3 0</inkml:trace>
</inkml:ink>
</file>

<file path=ppt/ink/ink1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2.9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57 27628,'53'-15'101,"-2"2"-224,-7 3-1144,-1 1-1691,-4 4 2958,-2 2 0,-18 1 0,-5 2 0</inkml:trace>
</inkml:ink>
</file>

<file path=ppt/ink/ink1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3.2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181 106 27628,'-45'31'521,"1"0"1,-18 17-522,37-5 0,21-14 0,17-7 0,14-6 0,21-9 0,13-11 0,4-14 0,-5-12 0,-9-12 0,-12-3 0,-12 0 0,-9 4 0,-10 3 0,-4 10 0,-4 7-158,-8 8-772,-4 7-1479,-10 4-7422,-2 11 8325,2 3 0,8-1 0,6-1 0</inkml:trace>
</inkml:ink>
</file>

<file path=ppt/ink/ink1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3.4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34 0 28671,'7'51'0,"0"1"0,-1-1 0,-1 0 0,-10 32 0,-3 3-1037,0-33 0,0 0-6235,-4 17 7272,0 6 0,8-53 0,2-10 0</inkml:trace>
</inkml:ink>
</file>

<file path=ppt/ink/ink1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3.6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45 26843,'72'-25'-9831,"-14"5"9826,-47 29 1,-6-7 0,-4 6-1</inkml:trace>
</inkml:ink>
</file>

<file path=ppt/ink/ink1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3.8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16 108 25936,'-9'3'2442,"2"-1"-2363,7-2-57,0 0-22,82-15-123,-33-3-2009,7 4 1,0-2 2131,-3-8 34,-13 8 960,-14 8-836,-13 6-158,-8 17 0,-7 12 0,-13 23 0,-8 15 0,-11 6 0,2-2 3392,8-14-4940,12-16-3471,7-21 5019,15-11 0,-8-8 0,8-1 0</inkml:trace>
</inkml:ink>
</file>

<file path=ppt/ink/ink1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4.2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61 26283,'-4'0'2388,"1"0"-2388,72-17 0,-24 8 0,4-2 0,1 1 0,0 2 0,-10 4 0,-12 2 0,-8 2 0,-7 0 0,-4 6 0,-3 9 0,-3 16 0,-2 14 0,-5 12 0,-6 7 0,-6 4 0,-6-3 0,-1-2 0,-4-5-819,-4-2-3663,-6-3 4482,0-5 0,13-20 0,7-10 0</inkml:trace>
</inkml:ink>
</file>

<file path=ppt/ink/ink1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4.4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106 0 25521,'-6'0'2499,"1"0"-2320,5 0-179,-24 58 0,12-26-504,-19 45-807,19-44-2185,4-6 3496,2-12 0,4-7 0,2-7 0</inkml:trace>
</inkml:ink>
</file>

<file path=ppt/ink/ink1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4.5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97 7 24053,'0'-4'3161,"0"1"-3072,0 3-89,1 57-336,-1-26-1345,-11 47-7047,-8-40 8728,-13-2 0,12-16 0,4-5 0</inkml:trace>
</inkml:ink>
</file>

<file path=ppt/ink/ink1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4.7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83 25095,'-3'-7'3328,"0"2"-3080,3 5-248,0 0 0,54-3 0,-15 2-438,52-2-1534,-24-3-4762,10-5 6734,7-10 0,-36 8 0,-8 1 0</inkml:trace>
</inkml:ink>
</file>

<file path=ppt/ink/ink1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5.1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172 50 27863,'-44'26'404,"1"1"0,-25 23-404,57-15 0,6 0 0,4-3 0,24-1 0,1-16 0,24-10 0,-7-24 0,-3-12 0,-8-12 0,-10-2 0,-10 3 0,-6 3 0,-3 8 0,-1 7 0,0 7 0,-4 8 0,-2 5-528,-5 2-1231,-2 9-1490,-1 6 3249,0 9 0,6-7 0,2-1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7:17.3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23 216 22608,'6'-4'3866,"-2"1"-3373,-4 3-146,0 0-33,26 78-90,-20-21-314,8 5 1,-2 3 290,-12 22 1,-5-2-23,-6-8-156,-5-16 74,1-18-97,1-18 0,6-13 0,-2-11 0,5-26 0,0-22 0,4-33 0,1 29 0,1-3-61,5-1 0,2 0 61,0-1 0,4 0 0,4 5 0,3 1 0,22-34 0,1 15 0,18 7 0,-19 28 0,10 6 0,-21 24 0,-6 4 0,-3 6 0,-7 9 418,-5 12-418,-5 15 0,-23 40 0,-1-12 0,2-23 0,-3-1 0,-13 14-24,6-12-1500,6-11-2117,11-17 3641,5-9 0,4-8 0,2-3 0</inkml:trace>
</inkml:ink>
</file>

<file path=ppt/ink/ink1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5.2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87 23728,'0'3'4684,"0"-1"-4425,0-2-259,62-10 0,-28 1 0,49-8 0,-47 5 0,-5 2-472,-5 5-1925,-4 0-6534,-4 2 8931,-1-6 0,-7 4 0,-2-1 0</inkml:trace>
</inkml:ink>
</file>

<file path=ppt/ink/ink1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5.4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125 12 24222,'0'-7'3507,"0"2"-3026,0 5-167,-18 62-167,5-19-147,-2 5 0,0 2 0,-4 13-169,1-5-582,4-9-739,5-14-1356,5-17-4067,5-12 6913,13-25 0,-9 12 0,8-12 0</inkml:trace>
</inkml:ink>
</file>

<file path=ppt/ink/ink1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5.6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 12 24166,'7'-6'3496,"-1"1"-2903,-6 5-177,4 66-416,-8-20 0,2 5 0,-1 1 0,-9 11 0,0-5-405,5-9-1096,4-10-2959,2-10 4460,1-12 0,0-7 0,0-7 0</inkml:trace>
</inkml:ink>
</file>

<file path=ppt/ink/ink1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6.2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9 125 23695,'-5'0'4314,"1"0"-4124,4 0-44,0 0-45,19-9-23,14-4-78,27-9 22,11-2-10,-3 3 10,-10 4-22,-20 6 22,-16 6 47,-13 3-69,-6 2 0,-3 11 0,0 12 0,-7 20 0,-7 13 0,-11 12 0,-8 2 0,6-16 0,-2 0 0,-14 25-114,15-27 1,2-3 113,-4 10-1088,11-10-2800,6-13 3888,8-16 0,4-9 0,1-9 0</inkml:trace>
</inkml:ink>
</file>

<file path=ppt/ink/ink1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6.5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203 1 28671,'-6'61'0,"0"0"0,-2-1 0,-2-3 0,-18 30 0,-1-4 0,-1-5-1189,6-12-2419,1-9 3608,3-11 0,9-21 0,3-10 0</inkml:trace>
</inkml:ink>
</file>

<file path=ppt/ink/ink1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6.6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1 195 28671,'56'-40'0,"-1"0"0,-5 3 0,-4 6 0,12 8 0,-20 9-449,1 6-1904,-20 7-5850,-9 4 7355,-3 11 0,-6-7 0,-1 6 0</inkml:trace>
</inkml:ink>
</file>

<file path=ppt/ink/ink1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6.9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386 0 28671,'-48'21'0,"0"0"0,-39 21-5661,45-9 5661,2 1 1409,7-2-2037,7-3-361,5-4-2810,3-3 3799,7-9 0,3-5 0,5-6 0</inkml:trace>
</inkml:ink>
</file>

<file path=ppt/ink/ink1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7.0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 28401,'79'-6'270,"-12"5"-270,-51 10-517,-1 6-1230,2 3-3497,0-1 5244,4-5 0,-9-5 0,-1-5 0</inkml:trace>
</inkml:ink>
</file>

<file path=ppt/ink/ink1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7.2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276 1 27684,'-44'33'-51,"-1"-1"1,-32 28-846,43-21-1200,5-5-3842,7-7 5938,7-9 0,9-9 0,3-6 0</inkml:trace>
</inkml:ink>
</file>

<file path=ppt/ink/ink1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7.4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 25667,'1'-2'3004,"0"0"-8665,-1 2 5661,30 63 1056,-9-33-1056,26 47 908,-14-55-1816,4-9-1636,6-6-7287,6-13 10513,4-13 0,-21 8 1,-7-6-1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7:17.6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1 409 27056,'67'-48'86,"0"0"0,-6 3 0,-12 5-30,-21 6-11,-9 1 22,-9 2 79,-6 3-68,-2-2-10,-2 4 66,-3 2 135,-8 11-23,-3 5 2,-14 8-248,-2 19 0,-9 13 0,-1 22 0,1 7 0,5 3 0,6 0 0,12 0 0,6-2 0,8 1 0,2-6 0,5-3 0,8-9 0,10-9 0,5-14 0,4-11-629,2-8-1600,0-13-4730,5-14 6959,-2-18 0,-15 14 0,-5 1 0</inkml:trace>
</inkml:ink>
</file>

<file path=ppt/ink/ink1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7.7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95 1 27000,'-27'46'420,"-1"1"1,-12 33-164,53-46-10,8-6-79,9-8-112,1-9-11,0-6-1,-3-4-31,-2-4-13,-7-5 0,-3-8 0,-8-8 0,-4-4 0,-3 0 0,-6-1 0,-5 3 0,-7 3 0,-4 8-528,1 7-1264,2 5-3688,4 9 5480,4 10 0,5-6 0,3 4 0</inkml:trace>
</inkml:ink>
</file>

<file path=ppt/ink/ink1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7.9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15 24177,'5'-4'3753,"-1"1"-3058,-4 3-649,0 0-46,61-3 0,-31 2 0,48-2 0,-49 3 0,-2 2 0,-7-1 0,-2 3-763,-5-2-1669,-3-1-5210,-3 0 7642,0-1 0,-3 0 0,-1 0 0</inkml:trace>
</inkml:ink>
</file>

<file path=ppt/ink/ink1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8.1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45 10 24233,'0'-5'2790,"0"1"-2443,0 76-134,-2-21-180,0 5 1,-2 2-34,-6 13-235,-2-2-829,4-9-1301,2-10-7466,5-12 9616,10-14 0,-6-10 1,6-10-1</inkml:trace>
</inkml:ink>
</file>

<file path=ppt/ink/ink1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8.5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66 257 22855,'0'-4'3126,"0"1"-2476,0 3-393,-27 54 24,19-24-57,-20 43-90,26-41 45,3-6-33,6-7-56,4-7 44,8-5 112,4-5-66,5-5-24,3-11-3535,4-12 3379,0-14 0,-4-7 0,-6-5 0,-7-2 0,-7-1 0,-6 2 0,-3 3 3392,-2 6-3392,-9 9 0,-8 15-494,-13 9-1041,-11 20-3183,-6 19 4718,-5 20 0,22-16 0,5-1 0</inkml:trace>
</inkml:ink>
</file>

<file path=ppt/ink/ink1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8.7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45 1 28671,'-1'57'-57,"-2"-4"-571,-9-21-436,1-4-1155,1-4-6330,5-7 8549,2-8 0,3-4 0,0-5 0</inkml:trace>
</inkml:ink>
</file>

<file path=ppt/ink/ink1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8.9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 0 28255,'30'92'-661,"-6"-10"-829,-27-43-1502,-8-1-6839,-7-1 8910,-12-3 1,13-15-1,1-6 1</inkml:trace>
</inkml:ink>
</file>

<file path=ppt/ink/ink1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2:59.2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10 149 28671,'-9'-33'0,"21"3"0,54 14 0,21-1-431,-37 7 0,1 1 431,2 2 0,0 1 0,-1 0 0,-1 0 0,1 3 0,0 1 0,-2 1 0,1-1 0,0 2 0,0 0 0,49 7-449,-13 3-3192,-18 12 3710,-22 5 1,-24-11 0,-13-2 0</inkml:trace>
</inkml:ink>
</file>

<file path=ppt/ink/ink1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02.5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89 27180,'22'-11'762,"-3"0"-550,37-2-111,-16-1-22,-4 0-57,-6 1 12,-8 5 33,-5 4 147,-5 3-214,-3 11 0,-2 10 0,-4 16 0,-1 8 0,-2 7 0,0-2 0,-3 0 0,0-3 0,-5-2 0,2-2 0,-3 12-528,3-14-1735,-2 10-7568,-1-17 9675,-4-1 0,7-13 0,-2-5 1</inkml:trace>
</inkml:ink>
</file>

<file path=ppt/ink/ink1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02.8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68 28671,'48'-6'0,"-7"0"-46,23 6-1512,-9-4 1558,29-18 0,-44 13 0,13-12 0</inkml:trace>
</inkml:ink>
</file>

<file path=ppt/ink/ink1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03.2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102 40 26003,'82'-25'359,"-14"11"-202,-52 25 22,-7 12-67,-6 9-34,-13 6-22,-9 8 123,-14 4 158,-9 2 21,-2 2-22,1-3-44,7-5-67,10-8-225,9-8 0,10-6 0,4-2 0,3 2 0,6-2 0,5 3 0,6-3 0,4-2 0,3-3 0,2-5 0,4-5 0,3-3 0,2-4-505,-3-3-1837,-2-4-4986,-7-6 7328,-3-6 0,-10 8 0,-3 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26.4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188 229 26631,'53'-48'52,"0"0"0,-6 5 0,-11 7 150,-25 19 56,-8 3-112,-18 5-101,-7 0 11,-17 6-56,-2 2 0,-3 7 22,4 10 146,0 16 213,4 20 100,1 14-356,5 12-125,6 3 0,9-6 0,7-10 0,7-13 0,7-13 0,12-9 0,17-14 0,20-7-573,15-8-838,16-1-1518,-33-2 1,2 0 434,9 1 1,2-1 2493,11 0 0,-3 0 0,13 0 0,-12 2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7:17.9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249 1 28671,'1'79'0,"0"0"0,-4 1 0,-3-1-857,-2-13 1,-2-2 856,-4 4 0,-2-1 0,-2-1 0,-1-1 0,2-3 0,-2-1-853,0-4 1,-1-3-857,3-4 1,0-3 1708,-9 28 0,11-34 0,8-17 0</inkml:trace>
</inkml:ink>
</file>

<file path=ppt/ink/ink1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03.4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98 5 25129,'2'-3'3081,"0"1"-2620,-2 2-461,3 61 0,-5-13 0,-1 2 0,-2 3 0,-11 24 0,-7-2 0,0-3-1457,6-12-6028,7-13 7485,5-21 0,5-13 0,0-11 0</inkml:trace>
</inkml:ink>
</file>

<file path=ppt/ink/ink1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03.7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1 221 28098,'58'-33'191,"1"0"0,-3 2 0,-5 5-191,4 4 0,0 2 0,-4 2 0,-4 4 0,-8 3 0,-7 4 0,-8 4 0,-6 1 0,-4 2 0,-4 0 0,-3 0 0,-3 0 0,0 4 0,-2 8 0,0 9 0,-2 10 0,0 4 0,0 1 0,0 0 0,-2-3 0,-4 2 0,-4 2-270,-5 2-6072,-14 17 6342,4-15 0,2-3 0,11-23 0</inkml:trace>
</inkml:ink>
</file>

<file path=ppt/ink/ink1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03.9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53 19 22956,'-3'-11'3585,"1"3"-2968,2 8 43,0 0-570,8 31-90,-5-11-134,5 26-797,-7-19-1511,-4 2-7389,-9 2 9756,-9 2 0,5-15 1,1-2-1</inkml:trace>
</inkml:ink>
</file>

<file path=ppt/ink/ink1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04.16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1 164 28671,'63'-42'0,"16"0"0,-25 23 0,4 2 0,-2 3 0,-1 2 0,-4 3 0,-2 3-402,33 4 402,-11 16 0,0 8 0,6 15-68,1 7-3596,2 8 3664,-8 11 0,-31-28 0,-12-3 0</inkml:trace>
</inkml:ink>
</file>

<file path=ppt/ink/ink1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06.1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64 15 21443,'0'-8'4448,"0"2"-3641,0 6 694,0 0-1165,-14 10-200,7 8-136,-8 12 0,11 8 0,2 1 0,2 2-91,-1 1-648,1-2-729,0-2-1613,-1-5 3081,-7-2 0,5-14 0,-5-5 0</inkml:trace>
</inkml:ink>
</file>

<file path=ppt/ink/ink1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06.3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1 167 28671,'49'-35'0,"1"0"0,-1 2 0,-2 8 0,26 13 0,6 3 0,6 1-509,3 3 509,2 2 0,-7 2 0,-9 1 0,-15 0 167,-16 5-594,-14 8-1774,-15 11-5654,-8 13 7855,-14 9 0,6-20 0,-7-2 0</inkml:trace>
</inkml:ink>
</file>

<file path=ppt/ink/ink1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06.6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273 1 26899,'-83'47'1076,"12"-2"-953,40-8-44,8 2-1757,3 1 1734,5-2 379,3-2-424,5-8-11,2-6 0,2-7-246,2-5-213,0-4 816,1-2-2195,0-1-2845,0-1 4683,0-1 0,0-1 0</inkml:trace>
</inkml:ink>
</file>

<file path=ppt/ink/ink1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06.8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28266,'62'61'405,"-11"-5"-405,-34-17 0,-3-2-1121,6 10-1502,-3-13-7208,8 2 9711,0-19 1,-11-8 0,0-5 0</inkml:trace>
</inkml:ink>
</file>

<file path=ppt/ink/ink1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07.0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12 24087,'0'-7'3642,"0"2"-3194,0 5-168,0 0-280,14 58 0,-11-25-571,11 47-1065,-14-35-2958,0 1 4594,-9 4 0,7-22 0,-7-4 0</inkml:trace>
</inkml:ink>
</file>

<file path=ppt/ink/ink1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07.3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83 1 28647,'-45'27'24,"9"-2"-24,34-7 0,3-4 0,8-2 0,7-3 0,11-4 0,6-1 0,8-3 0,3-1 0,4-4 0,-7 2-1446,-5-2-2297,-7 2 3743,2 0 0,-15 1 0,2-1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7:18.0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1 209 26922,'31'-46'-2309,"0"1"1,23-33 2308,-26 59 0,-14 8 0,-1 2 0</inkml:trace>
</inkml:ink>
</file>

<file path=ppt/ink/ink1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07.7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1 129 28110,'36'-34'61,"1"0"1,27-21-5678,-32 52 5706,-5 0 1408,-4 3-1375,-2 0 828,-4 7-951,-3 4 0,-2 8 0,-4 4 3392,-3 3-3392,-3 1 0,-1 1 0,-1 1 0,0 3 0,-4 4-752,-7 6-1511,-7 6-5447,-11 5 7710,-4 2 0,12-24 0,4-8 0</inkml:trace>
</inkml:ink>
</file>

<file path=ppt/ink/ink1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07.9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3 186 25196,'-1'-12'3160,"0"3"-2845,1 9-315,0 0 0,46-54 0,-7 33 0,0-11 0,3 1 0,21 17 0,-2 6 0,-8 3 0,-9 5-1615,-12 7-2844,-11 5 4459,-11 10 0,-5-8 0,-5-1 0</inkml:trace>
</inkml:ink>
</file>

<file path=ppt/ink/ink1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08.1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120 1 28367,'-27'49'-673,"-1"0"1,-20 36 0,40-66 0,0-3 0</inkml:trace>
</inkml:ink>
</file>

<file path=ppt/ink/ink1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09.0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57 27594,'51'-16'196,"0"0"0,43-9-173,-46 25-23,-1 0-45,-8 2-459,-10 3-1020,-13 6-2107,-8 2 3631,-6 5 0,-2-8 0,0-1 0</inkml:trace>
</inkml:ink>
</file>

<file path=ppt/ink/ink1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09.3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1 27561,'-28'79'1110,"6"-14"-1110,22-55 0,0-3 0,0-1 0,7-3-4252,4 1 4252,10-4 860,6 1-860,22-1 0,-9 0 0,12-1-841,-21 1-1064,-7-1 2204,-9 1-299,-8 5 0,-5-3 0,-2 3 0</inkml:trace>
</inkml:ink>
</file>

<file path=ppt/ink/ink1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09.6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40 28671,'13'-12'0,"8"0"0,17 8-5661,6-1 5661,5 4-1077,1-1 1077,0 0 1077,-4 1-1077,-4 0-214,-7 1-1858,-7 0-1263,-8 0 3335,-6 1 0,-7-1 0,-4 1 0</inkml:trace>
</inkml:ink>
</file>

<file path=ppt/ink/ink1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10.0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 1 23415,'-7'0'2667,"1"0"-2208,6 0-213,0 0-122,59 2-68,-32 3-23,46 2-10,-50 3-1,-3-3 0,-6 2 69,-2 0 99,-7 0 23,-2 1 123,-3 2-11,-1 2-90,-7 6-21,-6 3-214,-9 1 0,-1 2 0,1 0 0,2-2 0,6-3 0,2-4 0,7-4 0,2-2 0,3-3 0,1-1 0,0-1 0,0-1 0,3-1 0,8-2 0,10 0 0,10-2-573,8-5-1790,0 3-5234,-3-2 7597,-4 3 0,-16 1 0,-3 0 0</inkml:trace>
</inkml:ink>
</file>

<file path=ppt/ink/ink1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11.1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235 0 25039,'-82'0'1816,"12"3"-1491,46 6-123,3 8-57,6 7-22,2 5-22,7 2 0,2 2-23,4 0 1,0 2 55,5-1-11,4-2-44,10-5-46,5-7 35,8-9 10,4-5 12,2-5-33,-1-12-57,-5-4 0,-3-14 0,-5-5 0,1-19 0,-8 14 0,-4-7-461,-8 23-255,-4 4-752,0 6-1233,-1 4-7130,-2 5 8507,-4 7 0,2-3 0,-2 3 0</inkml:trace>
</inkml:ink>
</file>

<file path=ppt/ink/ink1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11.4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80 24491,'-5'0'3495,"1"0"-3024,4 0-257,0 0-214,12-12 0,15 4 0,24-9 0,15 6 0,7 1 0,-4 0 0,-8 3 0,-9 4-259,-10 1-1052,-11 2-919,-6 8-4414,-9 3 6644,-7 9 0,-5-8 0,-3-2 0</inkml:trace>
</inkml:ink>
</file>

<file path=ppt/ink/ink1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11.8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1 23381,'-5'0'1871,"1"0"-1557,4 0 168,0 0-280,57 13 67,-36-6-23,39 9 147,-53-11 133,-6-2 34,-1 2-224,-4 3-245,-8 7-91,-5 5 0,-7 6 0,1 1 0,6-1 0,3-1 0,6-6 0,3-3 0,3-3 0,2-2 0,4 0 0,7 0 0,10-4-24,10-2-1634,8-3-3608,4-2 5266,0 0 0,-18 0 0,-7 0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7:18.2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97 1 28671,'-4'66'0,"0"0"0,0-2 0,-2-3 0,-5 26 0,-3 3 0,-1-1-13,2-2-1813,0-3-1558,6-9 3384,2-9 0,4-32 0,1-12 0</inkml:trace>
</inkml:ink>
</file>

<file path=ppt/ink/ink1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13.2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248 31 26821,'-87'-23'975,"12"16"-695,50 33-78,3 17-5728,4 7 5660,6 10 995,6 3-1072,4 2-57,6-2 0,7-9 907,8-12-907,12-11 0,10-17 0,11-7 0,7-17 0,5-9 0,-2-13 0,-5-7 3243,-7-4-3243,-7-4 0,-5 2 0,-7 0 449,-5 5-1257,-8 2-682,-5 9-1031,-8 5-7310,-3 11 8613,-7 7 1,4 5-1,-4 1 1</inkml:trace>
</inkml:ink>
</file>

<file path=ppt/ink/ink1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13.5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1 115 28671,'66'-57'0,"-1"12"0,-10 37-5661,-1 4 5661,-3 3 982,-7 5-2752,-7 11-2088,-14 10 3858,-10 17 0,-9-18 0,-4 0 0</inkml:trace>
</inkml:ink>
</file>

<file path=ppt/ink/ink1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13.7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66 0 22978,'-8'0'2801,"2"0"-2733,6 0-68,0 0-382,-16 63-861,9-33-1581,-12 50 2824,14-51 0,2-12 0,1-6 0</inkml:trace>
</inkml:ink>
</file>

<file path=ppt/ink/ink1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13.9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0 153 28671,'35'-37'0,"7"6"0,15 19 0,38-4 0,-23 5 0,22-2-1435,-39 6-2610,-4 2 4045,-7-5 0,-20 6 0,-7-3 0</inkml:trace>
</inkml:ink>
</file>

<file path=ppt/ink/ink1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14.1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 1 28671,'-18'77'0,"4"-5"0,14-22 0,0-2 0,1-3-438,3-3-2957,0 14-684,0-18-5752,-1 6 9493,-3-27 0,0-7 0,0-7 1</inkml:trace>
</inkml:ink>
</file>

<file path=ppt/ink/ink1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14.3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10 186 21465,'-5'0'5289,"1"0"-4482,4 0 303,0 0-1110,24-53 0,3 30 0,23-41 0,-6 46 0,-1 4 0,-7 6 0,-3 4 0,-7 2-1110,-4 7-1591,-8 8-7130,-5 9 8059,-6 13 0,-3-16 0,0 0 0</inkml:trace>
</inkml:ink>
</file>

<file path=ppt/ink/ink1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14.5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496 1 27639,'-47'18'516,"0"1"0,-41 17-6177,31-2 5661,0 2 1409,6-3-1409,7-3 860,11-7-1421,9-6-1254,8-3-1872,2-4 4535,5-3 0,3-4 0,3-2 0</inkml:trace>
</inkml:ink>
</file>

<file path=ppt/ink/ink1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14.7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 23124,'4'-4'3417,"-1"1"-2767,-3 3-258,0 0-11,66 2-67,-33 8-180,55 4-112,-50 5-22,3-2-392,-3-5-795,0-4-1626,-6-4 2813,0-3 0,-16-1 0,-3 0 0</inkml:trace>
</inkml:ink>
</file>

<file path=ppt/ink/ink1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14.9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244 1 27617,'-82'31'526,"10"0"-559,39-4-393,7-2-560,9-8-1076,8-2-3451,5-7 5513,3-4 0,1-3 0,0-1 0</inkml:trace>
</inkml:ink>
</file>

<file path=ppt/ink/ink1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15.0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 23796,'2'-1'3597,"0"0"-2768,-2 1-650,22 26-45,-6-12-78,21 19-45,-10-22-11,6-5-246,3-2-583,3-4-1535,-2-6-7467,-1-1 9512,-4-6 1,-15 5 0,-4 2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7:18.3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68 24692,'63'-38'-975,"-19"8"0,-31 30 1</inkml:trace>
</inkml:ink>
</file>

<file path=ppt/ink/ink1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15.4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190 57 27796,'-72'57'672,"14"-2"-560,53-11-21,3 1-91,9-6 0,6-5 0,12-11 0,5-8 0,4-9 0,-1-6 0,-1-14 0,-4-8 0,-7-15 0,-7-4 0,-8 0-3392,-6 0 3392,-11 2 0,-10 2 0,-13 3 0,-8 4 0,-2 9 0,1 9-225,7 7 1925,8 14-5633,10 10 3933,6 18 0,8-15 0,2 1 0</inkml:trace>
</inkml:ink>
</file>

<file path=ppt/ink/ink1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15.6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20 23695,'0'-8'3989,"0"2"-3395,0 6-270,0 0-301,60-5-23,-33 13-426,49 0-717,-51 14-1646,-1 0-7042,-3 0 8761,-1-6 1,-10-6 0,-2-5 0</inkml:trace>
</inkml:ink>
</file>

<file path=ppt/ink/ink1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15.9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225 17 24849,'0'-9'3822,"0"1"-9483,0 8 5661,-29 65 1207,6-2-1207,-1-2 0,-1 3 0,9-9 0,1-2 0,0 2 0,1-1 0,2-1 0,1-1 0,-8 45 0,6-14-1088,7-16-5722,4-20 6810,17-21 0,-10-13 0,10-11 0</inkml:trace>
</inkml:ink>
</file>

<file path=ppt/ink/ink1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16.3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198 243 27953,'-48'33'359,"0"0"0,-24 21-359,50 14 0,15-15 0,6 0 0,16-4 0,9-10 0,18-13 0,9-13 0,3-17 0,-1-17 0,-6-16 0,-10-13 0,-9-5 0,-11 1 0,-7 0 0,-5 2 0,-3 1 0,-6-3 0,-9-1 0,-8 0-3392,-11 5 3392,-1 12-24,-2 15-861,1 13-403,-2 27-1413,-3 16-7130,-1 29 9031,-3 15 0,18-30 0,6-8 0</inkml:trace>
</inkml:ink>
</file>

<file path=ppt/ink/ink1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16.5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 0 28671,'-5'56'0,"1"1"0,0-4 0,0-4 0,-3 12 0,3-4 0,2-8 0,2-7-987,0-11-2083,0-9-6761,9-12 8605,7-8 0,-5-2 0,3-3 0</inkml:trace>
</inkml:ink>
</file>

<file path=ppt/ink/ink1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16.7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 23751,'0'-4'3003,"0"1"-2701,0 3-302,12 65-481,-3-33-1335,12 50-4212,-9-53 6028,-3-5 0,-5-12 0,-3-5 0</inkml:trace>
</inkml:ink>
</file>

<file path=ppt/ink/ink1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3:16.9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0 100 27516,'89'-23'385,"0"-1"0,2 3 0,-2 4-385,-8 10 0,-1 4-1006,3-1 1,0 4 1005,3 6 0,1 2 0,7 1 0,3 1-324,-27-1 1,1 3-1,1-2 324,4 0 0,0-2 0,-1 0-321,0 0 1,-2 0-1,-1-1-727,26 1 0,-5-1-3244,-16-3 1,-5-1 4291,-13-1 0,-8 0 0,2-2 0,-22 0 0</inkml:trace>
</inkml:ink>
</file>

<file path=ppt/ink/ink1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4:03.4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283 303 25219,'-8'-10'3126,"2"2"-2800,6 8-326,0 0 0,45-58 0,5 42-247,-3-15 1,4 3 246,42 26 0,2 2 0,-1 5 0,-9-1 0,-12 4 162,-15-6-162,-17 1 81,-18-3-81,-13 2 0,-10-2 0,-24 0 250,-20 0-250,-32 0 0,-19 1-323,43-1 0,0 0 323,-1 1 0,0 0 0,2-1 0,2 0 0,-43-6 0,34 0 0,1-2 0,-24-3 0,-13-4 0,46 11 0,15 2 0,18-1 0,9 2 646,8-3-646,44-9 0,3 1 0,48-7 0,-4 2-294,-39 9 1,1 0 293,2 0 0,1 1 0,0 1 0,0 0 0,-4 2 0,-3 1 0,33-1 0,-27 2 0,-26 2 0,-22 4 0,-33 17 0,-23 12 0,-28 19-2805,-4 2 2805,10-11 0,25-12 0,22-18 0,25-8 0,30-5-3060,23 0 3060,14 8 0,-24-6 0,-17 6 0</inkml:trace>
</inkml:ink>
</file>

<file path=ppt/ink/ink1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4:06.9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355 259 28671,'72'-3'0,"16"-3"0,-31-5 0,3-2-744,5 2 1,2 0 743,6 1 0,0 0 0,5-1 0,0 1-389,5 1 0,1-1 389,1-1 0,0 0 0,-2 1 0,0-1 0,-3 0 0,-1-1 0,-5 1 0,0 0 0,-3 1 0,-2 0 117,-5 1 0,-3 0-117,-7 4 0,-3 0 0,28-2 0,-26 6 0,-20 1 669,-17 0-669,-8 1 1023,-7 5-1023,-16 6-1018,-54 12 0,-37 6 1,7-4 1017,25-6 0,-3-2 0,-5 2 0,-14 3 0,0-1 0,14-6-217,2-6 1,8-5 216,-3-1 0,1-1 0,5-1 0,2-1 0,3 0 0,3-1-47,8-1 0,2-2 47,-33-7 0,17-4 0,16-4 0,11 5 3131,10 4-3131,9 2 637,8 5-637,8 0 151,2 2-151,3 0 0,18 0 0,24 0 0,42 0-367,-25-3 1,3-1 366,12 1 0,2-2-766,5-3 0,2 0 766,1 0 0,1 0 0,1-1 0,-1 0-371,0 1 1,-2 0 370,0 0 0,-2 1 0,-1 0 0,-2 1 0,-2 1 0,-3 0-1199,-6-1 1,-2 1 1198,-10 2 0,-4 0 0,20-2 373,-31 3-373,-25 1 1001,-61 9-1001,-25 12 0,2-3 0,-8 2-396,-10 6 0,-4 3 396,19-8 0,-3 1 0,-2 1 0,-6 1 0,-2 1 0,-2 0 0,-4 1 0,-2 0 0,0 0 0,2-1 0,-1 0 0,-2-1 368,9-5 1,-3-2 0,1 0-1,6-3-368,3 0 0,5-1 0,-1-2 0,-9 0 0,-2-2 0,12-4 0,17-8 0,7-3 0,-27-4 0,21-7 0,18 6 0,19 6 1818,9 5-1818,40 1 0,35 0 0,-5 0 0,9 0 24,18-3 1,6-3-25,-24 0 0,3-1 0,1-1-743,6-2 1,1-1 0,0-2 742,1-3 0,1-1 0,-1-1 0,2-1 0,-1 0 0,-1-1 0,-1-1 0,0-1 0,-2 1-2443,-7 2 0,-1 1 1,-4 1 2405,15-1 0,-9 3 0,11-2 0,-48 17 0</inkml:trace>
</inkml:ink>
</file>

<file path=ppt/ink/ink1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4:19.6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240 124 12389,'-3'-7'9830,"0"2"-7861,3 5 698,0 0-1905,-64-4-34,43 2-402,-46-2-326,61 2 0,4 1 0,2 1 0,0-2 0,17 2 0,28-2 0,42-3-332,-25 1 0,4-2 332,10 0 0,2-1-461,4-1 0,1 1 461,-3 0 0,0 0 0,-4 2 0,-1 0 0,-7 1 0,-1 0 0,-5 1 0,-2-1 0,-7 1 0,-2-1 0,34 1 0,-19 0 600,-22 3-600,-17 0 986,-16 0-986,-8 0 0,-18 0 0,-17 0 0,-36 7 0,-9 4 0,-9 2-894,15-2 1,-3 2 893,6-1 0,-4 2 0,3-1 0,-9 3 0,4-1-276,2 1 0,1-1 276,7 0 0,2-1 0,7-4 0,3-1 0,-31 1 0,13-6 0,12-7 0,-14-13 0,24 4 1670,-6-9-1670,35 12 669,9 5-669,6 1 0,4 3 0,18 0 0,27 0 0,11 0 0,0 0 0,5 0-409,36 0 0,5 0 409,-10 0 0,-1 0-556,2 0 0,0 0 556,-3 0 0,-2 0 0,-8 0 0,-2 0 0,-11 0 0,-3 0 0,-11 2 0,-3 0 0,25 3 0,-16 3 0,-29-4 721,-7-1-721,-20-3-563,-3 0-9268,-11 6 8061,-17 6 1,11-3 0,-9 2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7:18.7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111 64 26418,'-13'87'683,"3"-12"-593,14-48 11,8-2 0,9-6-45,7-6-45,4-8 56,-1-3 280,8-26 157,-16-3-211,-1-26-293,-17 2 0,-10 2 0,-10 3 0,-10 14 0,-13 10 0,-2 12 0,-1 7 0,1 11-505,6 6-1221,4 10-4011,10 1 5737,10 2 0,4-14 0,6-2 0</inkml:trace>
</inkml:ink>
</file>

<file path=ppt/ink/ink1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4:41.04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14 24575,'6'-7'0,"5"2"0,3 5 0,8 0 0,9 0 0,32 0 0,18 0-2835,-9 0 1,6 0 0,6 0 2834,3 0 0,7 0 0,4 0 0,0 0 0,-13 0 0,1-1 0,2 0 0,0 2 0,1 0-492,2 2 1,1 1 0,0 1 0,1 0 0,0-2 491,5-1 0,2-2 0,-1-1 0,-1 2 0,-5 3 0,0 3 0,-4 3 0,-1 1 0,6-2 0,0-3 0,5-2 0,2 0 0,-2 1 0,-5 1-789,-1 3 1,-5 2-1,0 1 1,7-1 788,-6-3 0,6 0 0,4 0 0,-1-1 0,-2 1 0,-7 0 0,11 3 0,-6 0 0,-3 0 0,1-1-238,1 0 1,2 0 0,-5 0 0,-10-2 237,8 3 0,-14-2 2683,11 4-2683,-24-13 3552,-26 5-3552,-22-4 0,-1 4 0,-7-5 0</inkml:trace>
</inkml:ink>
</file>

<file path=ppt/ink/ink1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5:34.2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 83 20714,'-1'-8'4505,"0"2"-3877,1 6 705,0 0-1165,-11-14-34,8 8-66,-8-12-35,18 10-10,3 1-1,7-1 0,1 4-22,-2 1 0,0 2-22,-4 1 0,-3 0 22,-3 3 56,-3 8 78,-1 6-11,-2 10 23,-5 4-79,-3 2-22,-5 2 22,-2-4-45,3-1 23,2-3 224,-1 12-178,5-11-91,-2 7 0,5-13 0,2-3 0,0-3 0,1-4 0,0-3 0,0-1 0,2-2 0,1 1 0,4-2 0,6 2 0,-2-2-192,2 0-1029,-3-3-1255,1-1-7355,5-8 9675,4-6 0,-8 2 0,-1 0 0</inkml:trace>
</inkml:ink>
</file>

<file path=ppt/ink/ink1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5:34.4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46 5 23695,'0'-2'3653,"0"-1"-2578,0 3-873,0 45-156,-1-14-46,-1 40 0,-3-23-214,-2 1-425,-2-1-672,0-1-907,3-6-5133,2-4 7351,3-9 0,0-12 0,1-8 0</inkml:trace>
</inkml:ink>
</file>

<file path=ppt/ink/ink1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5:34.6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99 28177,'44'-54'-930,"-5"11"-1042,-23 41-4538,-5 5 6510,-1 11 0,-6-8 0,-1 7 0</inkml:trace>
</inkml:ink>
</file>

<file path=ppt/ink/ink1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5:35.0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146 5 27101,'-71'65'348,"15"-9"-292,51-30 0,3 1 45,2 1 33,0-1 56,0-4-122,5-2-57,4-7 0,6-6 45,6-5-11,1-5 123,3-11 78,-1-6-166,-4-14-80,-3-1 0,-4-4 0,-5 1 0,-4 2 0,-3 5 0,-1 6 0,-2 6 0,-4 7 0,-6 6 0,-7 1-561,-5 4-762,-6 10-5083,-3 6 6406,-1 14 0,14-12 0,5-2 0</inkml:trace>
</inkml:ink>
</file>

<file path=ppt/ink/ink1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6:57.8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58 19628,'-4'-8'4471,"1"1"-3911,3 7 684,0 0-942,3-1-44,2-1-79,6-3-22,3-2-79,4 1-56,1-1-10,0 2-12,-3 0 22,-5 3 12,-2 1 89,-3 0 34,0 1 56,0 0 22,0 3-33,-1 2-79,1 7 90,-3 2-56,0 6-34,-2 2-56,0 1-56,-1 1 0,0 3-11,0-8-201,0 3-348,-1-10-516,-2 0-716,-2 0-3172,-6 2 4953,-3 2 0,6-6 0,-1-1 0</inkml:trace>
</inkml:ink>
</file>

<file path=ppt/ink/ink1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6:58.1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81 28671,'16'0'0,"3"0"0,8-2 0,17-1 0,-8 0 0,11 0 0,-16 0 0,-3 1 0,-2-1 0,-4-1 0,-3 0-393,-6-2-1646,-1-2-2679,-2-3 4718,0-3 0,-5 6 0,-1 1 0</inkml:trace>
</inkml:ink>
</file>

<file path=ppt/ink/ink1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6:58.5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26 26138,'56'-14'101,"-9"2"-101,-35 13 56,-2 5 78,-3 4 12,-3 8 10,-3 2 68,-1 4 57,-5 1-1,-5 1 67,-7 1-11,-4 0-101,2-1-33,2-3-167,5-3-35,4-2 0,3-3 0,3-1 0,1-1 0,0-1 0,1 0 0,2-1 0,4-2 0,3-1 0,5-4 0,3-1 0,0-3-214,4-4-1142,-1-4-896,1-5-2633,-2-3 4885,0-4 0,-9 10 0,-1 0 0</inkml:trace>
</inkml:ink>
</file>

<file path=ppt/ink/ink1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6:58.7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55 1 28671,'1'33'0,"-3"1"0,-3-1 0,-5 0-741,-1 1-1253,-1-3-3373,3-4 5367,4-7 0,3-10 0,2-6 0</inkml:trace>
</inkml:ink>
</file>

<file path=ppt/ink/ink1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6:59.1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1 100 25611,'7'-5'2835,"-2"1"-2610,37-19-225,-17 12 0,34-18 0,-31 17 0,-4 5 0,-7 2 0,-3 3 0,-4 1 0,-2 1 0,-1 0 0,-1 0 0,-2 0 0,0 0 0,-1 0 0,0 2 0,-1 6 0,-2 6 0,0 6 0,0 3 0,0 2 0,0 2 0,0 3 0,-3 0 0,-1 3 0,-6-1 0,-1-2-1457,-2-1-2073,-1-5 3530,0-3 0,6-10 0,2-4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7:19.4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333 1 27101,'-62'5'198,"1"0"0,3 3 0,10 6-30,14 35 67,4 9 34,8 3-56,10-2-122,6-5-91,6-10 0,12-11 0,7-14 0,16-10 0,9-10-259,6-18-43,1-11 78,-3-16 89,-7-4 90,-7 3 45,-7 1 0,-7 9 12,-5 7 10,-3 9 0,-6 11 79,2 6 235,-2 4 79,6 12-358,14 21-57,-1 3 0,13 16 0,-3-17 0,3-1 0,4-7 0,0-11 0,1-7 0,4-8 0,0-2-2164,16-16-7214,-26 9 9378,0-10 0,-30 15 0,-7 3 0</inkml:trace>
</inkml:ink>
</file>

<file path=ppt/ink/ink1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6:59.2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 2 26138,'-2'-1'2263,"1"0"-1993,1 1-270,0 38-741,0-17-883,0 31-2601,-2-26 4225,-3 0 0,2-11 0,-1-3 0</inkml:trace>
</inkml:ink>
</file>

<file path=ppt/ink/ink1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6:59.5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1 136 28671,'50'-6'0,"3"-1"0,0-3 0,3-1-4252,1-1 4252,1-1-639,4-1-616,10-2-2835,15 0 4090,11 0 0,-39 7 0,-12 3 0</inkml:trace>
</inkml:ink>
</file>

<file path=ppt/ink/ink1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7:53.1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94 25701,'61'-50'605,"-7"11"-482,-30 35 11,-1 3 12,0 3-90,-2 5 0,-3 5 11,-5 8 12,-6 4 44,-4 4-11,-4 4-11,-7 3 0,-1-1-45,-7-4 101,2-5 89,3-6 34,4-8-45,3-4-33,4-5-111,0 1-91,0 0 0,0 4 0,0 3 0,0 1 0,1 2 0,3 2 0,2 3 0,3 4 0,1 3-2511,7 4-313,-1-13-5983,6-1 8807,-2-21 0,-9 5 0,-2-5 0</inkml:trace>
</inkml:ink>
</file>

<file path=ppt/ink/ink1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7:53.4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12 18563,'6'-6'6073,"-1"1"-5086,-5 5-271,0 0-100,10 50-245,-5-16-293,7 43-78,-7-32-134,-1-4-315,-1-6-290,-1-7-371,-1-2-727,-1-5-2836,0-3-4582,0-7 9255,0-5 0,0-5 0,0-1 0</inkml:trace>
</inkml:ink>
</file>

<file path=ppt/ink/ink1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7:53.56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0 147 27583,'5'-59'672,"2"9"-661,8 39-22,3 1-280,3 1-718,0 5-1063,-2 1-4595,-2 2 6667,-4 5 0,-7-3 0,-3 3 0</inkml:trace>
</inkml:ink>
</file>

<file path=ppt/ink/ink1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7:53.8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55 91 25308,'-31'76'1043,"7"-9"-640,26-40-101,9-4-77,7-9-57,12-6 0,5-11 0,3-14 45,-1-10 89,-7-11-22,-7-2-189,-12 2-91,-6 5 0,-12 1 0,-7 6 0,-11 3 0,-6 8 0,-2 6-147,2 6-1152,6 2-1918,8 1 3217,8 6 0,5-5 0,4 5 0</inkml:trace>
</inkml:ink>
</file>

<file path=ppt/ink/ink1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7:54.8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 85 23191,'-5'-3'2969,"1"1"-2510,4 2 136,0 0-259,-5-8-23,4 4-10,-1-7-91,7 6 81,4 0-293,4-2 0,3 2 0,4-1 0,5 2 0,5-2 0,6 0 0,0 1 0,0 0 0,-4 4 0,-5 0-517,-4 1-1354,-5 0-2152,-6 8 4023,-5 5 0,-5-2 0,-2 1 0</inkml:trace>
</inkml:ink>
</file>

<file path=ppt/ink/ink1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7:55.0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99 25667,'-4'-4'2913,"1"1"-2822,3 3-91,0 0 0,11-22 0,5 9-214,14-18-570,3 18-718,3 5-896,1 4-7433,-1 4 9022,-3 9 1,-14-6 0,-6 6 0</inkml:trace>
</inkml:ink>
</file>

<file path=ppt/ink/ink1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7:55.3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 30 27056,'-14'51'505,"11"-9"-304,24-37 35,6-2-124,3-3-12,-3-3 1,-5-2 45,-5-4 33,-7-3-144,-5-1-35,-3-4 0,-2-1 0,-4 0 0,-2 3-125,-4 3-311,-3 6-460,0 3-1055,-2 3-3987,3 7 5938,1 2 0,6-1 0,2-1 0</inkml:trace>
</inkml:ink>
</file>

<file path=ppt/ink/ink1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7:55.5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100 13 24726,'0'-7'2790,"0"1"-2476,0 6-247,-6 45-4319,0-10 3905,-8 41-472,-1-20-1825,-2 1-7187,1-4 8481,2-4 1,7-22 0,3-9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9:17.2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220 3152 27617,'10'-86'127,"0"0"0,-1-5 0,-3-2-88,-5-1 0,-5-2-1190,1 23 0,-1-1 0,-1-2 1166,-1-3 0,-1-1 0,-1 1 37,-2-2 0,-1 1 1,-1 1-9,0 5 1,-1 1 0,-1 2 0,-4-24 0,0 5-11,1 15 0,0 4-34,3 11 0,1 5 747,-7-36-747,3 16 0,10 12 0,1 10 619,7 8-619,21 6 0,17 4 0,38 0-129,-26 16 1,4 1 128,14-3 0,5 0 193,13-4 0,6 0-193,-21 7 0,4 0 0,2 1-706,13-3 1,3 0 0,4 0 705,-15 3 0,1 1 0,6-1 0,8 0 0,-22 4 0,6-1 0,6 0 0,2 0 0,1 0 0,1-1 0,-3 2 0,-4 0-335,15-3 0,-5 2 0,0 0 0,0 0 1,3-1-1,4 1 335,-16 1 0,3 1 0,4-1 0,1 0 0,0 0 0,0 0 0,-2 1 0,-2 1 0,-5 0-209,18-1 0,-5 1 0,-2 1 0,-2 1 0,0-1 0,1 1 209,-3 1 0,0-1 0,0 1 0,-1 1 0,0 0 0,-1 0-99,-4 0 0,0 1 0,0 1 1,-1-1-1,-1 1 0,0 0 99,12 1 0,-1-1 0,0 1 0,-1 1 0,-1-1 7,-5 0 1,-2 1-1,0-1 1,2 1-1,3 1-7,0 0 0,4 1 0,2 0 0,0 1 0,-2-1 0,-6 0 9,-4 0 0,-5 0 0,-1 0 0,0 0 0,3 1-9,13-1 0,5 1 0,0 1 0,-4-1 0,-8 0 0,9 0 0,-8-1 0,-3 2 224,-8-1 1,-2 1-1,-2 1-224,24 1 0,-5 2 513,-14-1 1,-4 1-514,-14 2 0,-2-1 707,0-2 1,-5-1-708,9 2 2518,-6-3-2518,-42-2 1236,-9 0-1236,-5 0 1013,-1 0-1013,0 3 67,0-2-67,0 2 0,0-1 0,2 10 0,2 19 0,7 29 0,-1-13 0,0 6-1651,3 18 0,1 5 1651,3 14 0,-1 6 0,-4-24 0,-1 2 0,0 2-586,0 4 1,0 2 0,-2 0 585,0 2 0,-1 1 0,0 0-573,-1 1 1,-1 0 0,0 0 572,-2 0 0,0 0 0,-1-1 0,0-1 0,-1 0 0,0-2 0,-1-2 0,0-2 0,0-1-325,-1-6 0,0-2 1,0-2 324,-2 19 0,-1-5-17,0-15 1,-2-4 16,-6 26 834,-3-34-1507,-4-27-3193,-18-17 3866,-37-13 0,32 2 0,-12-2 0</inkml:trace>
</inkml:ink>
</file>

<file path=ppt/ink/ink1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7:55.6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69 25207,'66'-33'-1888,"-9"6"0,-38 22 0,-7 2 0</inkml:trace>
</inkml:ink>
</file>

<file path=ppt/ink/ink1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7:56.0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0 296 23549,'0'-5'3160,"0"1"-2880,62-34-246,-30 16-1,50-31 57,-45 27 112,-2 0 11,-1 0 11,0 2 33,-3 1-55,-3 5-23,-6 4 12,-5 5-134,-5 4-57,-6 2 0,-1 3 0,-1 0 0,1 3 0,1 7 0,-1 9 0,1 12 0,-1 7 0,0 7 0,1 3 0,2 1 0,3-2 0,-1-2 0,-4-3-1704,-2-3-5277,-8 0 6981,-9 1 0,6-17 0,-6-5 0</inkml:trace>
</inkml:ink>
</file>

<file path=ppt/ink/ink1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7:56.2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 1 28412,'2'75'-1961,"0"-9"-1568,-7-39 3529,-4 0 0,2-11 0,-1-3 0</inkml:trace>
</inkml:ink>
</file>

<file path=ppt/ink/ink1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7:56.5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1 215 28671,'47'-21'0,"0"1"0,2-2 0,1 3-2831,0 3 1,1 1 2830,1 1 0,2 1 0,1 0 0,1 2 646,1 3 1,1 0-647,0 1 0,2 0 0,-2 1 0,0 1 0,-4 2 0,-3 0-5435,32-1 5654,-25 12 0,-29-7 0,-16 7 0</inkml:trace>
</inkml:ink>
</file>

<file path=ppt/ink/ink1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8:45.5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58 18720,'-7'0'5748,"2"0"-5210,5 0 101,0 0-482,0-2-45,5-2 112,12-4-112,1 0 0,9-2 0,-6 4 45,2 0-57,0 2-66,-2 1 56,-3 0 33,-4 1 45,-4 1 12,-3 1-12,-3 0 33,-1 0-22,0 0-22,1 0-11,0 0-45,1 2-1,-1 4-44,0 7 0,-1 4-44,-2 4-1,0 3-11,-1 1-112,0 0-527,0 0-1164,0-3-3162,-3 1 4965,-2-2 0,1-9 0,0-2 0</inkml:trace>
</inkml:ink>
</file>

<file path=ppt/ink/ink1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8:45.8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1 24267,'-2'2'3115,"1"-1"-2354,1-1-458,15 0-91,-4 0-199,13 0-13,-9 0 0,2 1 0,-1 0 0,1 0 0,-3 0 0,-1-1-125,-2 0-502,-3 0-292,0 0-526,-1 0-303,2 0-2689,1 0 4437,-1 0 0,-3 0 0,-2 0 0</inkml:trace>
</inkml:ink>
</file>

<file path=ppt/ink/ink1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8:46.5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 23661,'49'-2'964,"-10"5"-650,-36 7 10,-2 7-100,-1 4-21,-2 4 21,-4-1 22,-2-1 34,-2-1-33,0-1 21,0-1 58,1-1-24,1 0 1,0-1-12,3-1-11,1 1-66,-1-1-214,3 2 0,-1-2 0,2-1 0,0-3 0,1-3 0,0-3 0,3 0 0,3-3 0,11-1 0,-2-1-304,11-8-872,-4-8-1211,6-8-6700,1-10 9087,0-1 0,-11 14 0,-6 3 0</inkml:trace>
</inkml:ink>
</file>

<file path=ppt/ink/ink1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8:46.7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73 1 28658,'-9'54'6,"0"0"1,-6 29-7,0-17-438,4-25-1926,5-4-5121,1-3 7485,3-7 0,1-11 0,1-7 0</inkml:trace>
</inkml:ink>
</file>

<file path=ppt/ink/ink1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8:47.1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1 209 27897,'62'-48'235,"-7"6"-213,-27 26 12,-3 0 0,0 0 22,-2-1 56,-2 2 123,-3 1-189,-2 4-46,-6 2 0,-3 5 0,-5 1 0,0 1 0,-1 2 0,1 6 0,0 5 0,0 10 0,-1 6 0,-1 6 0,0 3 0,-5 3 0,-1 2 0,-7-2 0,0 0 0,-1-3-808,-1-1-3080,-1-3 3888,-2-3 0,8-13 0,2-6 0</inkml:trace>
</inkml:ink>
</file>

<file path=ppt/ink/ink1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8:47.3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0 28671,'14'33'-1301,"-3"11"-1567,-10-14 2868,-13 14 0,7-25 0,-7-1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9:17.7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1 626 24231,'89'-20'399,"0"0"1,0 0 0,-16 4-1,1 1 1,1 0 0,1 0-383,1 2 0,0 0 0,2 2 0,3-1-848,-4 2 1,3 0 0,3 1 0,1 1-1,2-1 831,-5 2 0,2 0 0,1 0 0,2 0 0,1 1 0,0 0-143,9 0 1,1 1 0,1 0 0,1 0 0,1 0 0,0-1 142,-10 2 0,2-1 0,0 0 0,1 1 0,0-1 0,0 0 0,0 1-52,1-1 1,0 0 0,0 1 0,1 0 0,-1-1 0,1 0 0,-1 0 51,-1 0 0,0-1 0,0 0 0,0 0 0,0 0 0,-1 0 0,-1-1-123,-3 2 1,-1-1 0,0 0 0,-1 0 0,0 0 0,-1 0 0,0 0 122,10 0 0,-1-2 0,0 1 0,-1 0 0,-1 0 0,0 0 0,-7 1 0,0-1 0,-1 1 0,-1 0 0,0 0 0,-1 0 0,11 0 0,-1-1 0,0 1 0,-2 0 0,0 1 0,-7 0 0,0 0 0,-1 1 0,-2 0 0,0 0 21,12-1 0,-2 1 0,-1 0 0,-1 0-21,-7 2 0,-1 0 0,-1 1 0,-1-1 149,16 1 0,-2-1 0,-2 1-149,-7 1 0,-1 0 0,-3 0 217,-6 0 1,-2 0-1,-3 0-217,25 0 0,-6 0 625,-16 0 0,-5 0-625,33 0-2801,-51 0 2801,-30-14 0,-19 11 0,-5-10 0</inkml:trace>
</inkml:ink>
</file>

<file path=ppt/ink/ink1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8:47.5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1 262 28671,'56'-30'0,"1"-1"0,-3 1 0,-1 3 0,32-12-890,8 4 890,-44 18 0,2 3-712,2 3 1,0 2 711,-1 1 0,-4 3 0,11 0 0,-20 5 0</inkml:trace>
</inkml:ink>
</file>

<file path=ppt/ink/ink1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9:32.3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46 22372,'0'-3'2970,"0"1"-2264,0 2-627,43-18-68,-22 13-11,34-13 0,-34 18 0,-1 0-56,-1 3-56,-3 4 78,-5 3 34,-4 8 45,-3 1 101,-4 4 44,0 3 23,-7 0-34,-1-1 90,-7 0-56,0-2 11,0 0 11,1-1 79,0 0-12,0-1-10,3-4-179,2-2-113,4-2 0,2-5 0,3 2 0,0-7 0,5 1 0,2-2 0,7 2 0,1-2 0,2 0 0,1 0 0,-1 0 0,6 0-102,-8-1-1792,4 0-2700,-7-1 4594,1 0 0,-5 0 0,-2 0 0</inkml:trace>
</inkml:ink>
</file>

<file path=ppt/ink/ink1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9:32.5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38 0 27762,'12'95'191,"-3"-9"-5908,-11-40 5381,-3-1 860,-4-3-2418,-3-1 2109,-3 8 0,8-25 0,-1 4 0</inkml:trace>
</inkml:ink>
</file>

<file path=ppt/ink/ink1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9:32.7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62 28076,'59'-34'-2622,"-11"7"-3709,-39 33 6331,-1 7 0,-4-4 0,0 2 0</inkml:trace>
</inkml:ink>
</file>

<file path=ppt/ink/ink1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9:33.2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86 138 22294,'-7'0'3294,"1"0"-2755,6 0 233,0 0-469,-30 12-123,21-3-57,-22 12-11,29-4 11,2 3 23,2 5-23,7 0-123,6-1 0,8-4 22,6-10-22,3-4 11,2-8 57,-1-8 21,-2-6 169,-5-10-44,-6-5-214,-7-1 0,-5-3 0,-5 2 0,-2 1 0,-9 2 0,-3 4 0,-9 3 0,-2 7 0,1 7 0,-1 3 0,0 11-651,-1 10 651,-10 31 0,16-22 0,-3 13 0</inkml:trace>
</inkml:ink>
</file>

<file path=ppt/ink/ink1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9:49.4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37 25297,'-4'0'1770,"0"0"-358,4 0-1220,24-6-192,-6 2 0,24-6 0,-8 5 0,6 0 0,4 1 0,3 2 0,-3 1 0,-1 1 0,-4 0 0,-1 0 0,-7 0 0,-2 0 0,-8 0 0,-3 0 0,-5 0-584,-4 0-514,-4 0-1311,1 0-3653,-1 0 6062,0 0 0,-1 0 0,-3 0 0</inkml:trace>
</inkml:ink>
</file>

<file path=ppt/ink/ink1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9:49.8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21 24244,'-1'-1'2936,"0"0"-2006,1 1-583,14 0-190,2 0-100,17-1-57,-3-2 0,2 0 0,0-1 0,-4 2-259,-3-1-469,-1 2-661,-4-1-1200,3 2-6588,-2 0 9177,0 3 0,-9-3 0,-4 3 0</inkml:trace>
</inkml:ink>
</file>

<file path=ppt/ink/ink1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9:50.2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54 0 21891,'-7'3'3059,"1"-1"-2701,6-2 35,0 0-169,-19 56 22,15-31 12,-13 43-146,24-47 134,6-2 12,5-5 11,2-2-101,2-3-33,-3-3-34,-1-2-23,-4-3 12,-5-1 44,-2 0-22,-3 0-67,-1 0 67,2-5-11,3-10-45,2-11-56,2-9 33,-3 3 12,-4 6 22,-3 9 13,-2 6-80,0 4 0,0 2 0,-4 2 0,-1-1 0,-5 4-259,0-1-155,-4 1-292,-5 1-403,-2 7-684,-5 5-4841,4 6 6634,6-2 0,7-7 0,6-5 0</inkml:trace>
</inkml:ink>
</file>

<file path=ppt/ink/ink1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9:50.5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 23224,'0'-6'3171,"0"1"-2779,0 5 147,0 0 88,9 36-437,-4-5-156,4 33-34,-6-10-146,-3 0-313,-1 5-438,-3-2-548,-1 1-997,-1-5-3721,3-8 6163,1-8 0,2-19 0,0-6 0</inkml:trace>
</inkml:ink>
</file>

<file path=ppt/ink/ink1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9:50.7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1 124 24099,'4'-4'3540,"0"0"-3338,-4 4-146,0 0-56,47-3-112,-26-4-4031,37-6 2204,-35-5-3371,0-5 5310,4-2 0,-12 10 0,-2 3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1:27.8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 24575,'13'-7'0,"1"6"0,-1-5 0,22 6 0,-17 0 0,37 0 0,-16 0 0,30 0 0,12 0-1233,-12 0 1,3 0 1232,0 0 0,6 0 0,-4 0 0,9 0 0,-2 0 0,12 0 0,0 0 0,-12 0 0,2 0 0,-11 0 0,5 0 0,-2 0 0,-7 0 0,-2 0 0,1 0 0,31 0 0,-3 0-505,-13 0 0,-7 0 505,22 0 0,-22 0 0,-33 0 0,-15 0 0,0 0 2326,15 0-2326,-11 0 1149,10 6-1149,-13-5 0,-7 5 0,4-6 0,-10 0 0,-1 6 0,-2-4 0,-10 4 0,4-6 0</inkml:trace>
</inkml:ink>
</file>

<file path=ppt/ink/ink1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9:51.2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 77 22989,'-2'-1'2869,"-1"-1"-2287,3 2-403,52-19-134,-27 10-34,41-14-11,-38 17 23,-2 0-23,-2 2 11,-4 0-11,-6 3 134,-3 0 34,-5 1 57,-2 0 21,-1 0-33,-2 0 22,2 0 1,-2 0-12,3 0-23,0 2-121,-1 3-80,1 6 0,-1 1 0,-2 5 0,0 0 0,-1 4 0,0 5-147,-3 5-816,-8 6-4954,-13 16 5917,4-13 0,0-4 0,15-23 0</inkml:trace>
</inkml:ink>
</file>

<file path=ppt/ink/ink1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9:51.5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0 28671,'1'43'0,"0"-3"0,1-18-281,-1 1-459,-1-2-649,0-2-1110,0-1-7332,-3-1 9538,1 1 0,-1-7 0,1-3 0</inkml:trace>
</inkml:ink>
</file>

<file path=ppt/ink/ink1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59:51.8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13 133 24681,'-7'0'3462,"1"0"-2934,6 0-528,0 0 0,23-18 0,6 7 0,30-16 0,4 13 0,8 0 0,-3 3 0,-4 1 0,-7 1 0,-7 3 0,-3-1 0,-7 4 0,-7 1 0,-10 2-2354,-10 0-7338,-5 8 9692,-5 9 0,-1-5 0,-1 4 0</inkml:trace>
</inkml:ink>
</file>

<file path=ppt/ink/ink1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8:00:03.4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33 28625,'70'-8'46,"-8"1"-46,-26-2 0,-5 4 0,-8 3 0,-5 1 0,-6 1 0,-1 1 0,-1 8 0,-5 4 0,0 9 0,-4 2 0,-1 6 0,-2 3 0,-1 4 0,-3 2 0,-2 2 0,0 0 0,0 1 0,2-1 0,1 0 0,0-2 0,0-2 0,-2-3-774,1-6-7058,2-1 7832,0-14 0,4-1 0,0-12 0</inkml:trace>
</inkml:ink>
</file>

<file path=ppt/ink/ink1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8:00:03.6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 25095,'2'-4'2936,"0"1"-2296,-2 3-640,0 0 0,16 78 0,-8-19 0,1-6 0,-1 1 0,-4 8-24,-3-22-1488,-1-6-1502,0-4-6817,0-6 9078,2-8 1,-2-6-1,2-5 1</inkml:trace>
</inkml:ink>
</file>

<file path=ppt/ink/ink1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8:00:03.8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1 108 28671,'76'-51'0,"-9"11"0,-37 33 0,-5 2-662,-5 2-1030,-6 2-2667,-4 1 4359,-5 10 0,-3-7 0,-2 7 0</inkml:trace>
</inkml:ink>
</file>

<file path=ppt/ink/ink1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8:00:04.1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 28671,'26'9'0,"26"-1"0,-9-8 0,19 0 0,-21 0 0,15 0 0,-16-3 0,10 0 0,-22-1 0,-6-1 0,-8 2-685,-7 2-9146,-5 0 9048,-17 10 0,11-6 0,-12 6 0</inkml:trace>
</inkml:ink>
</file>

<file path=ppt/ink/ink1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8:00:04.5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52 0 28625,'-20'67'46,"4"-9"-46,11-30 0,1 1 0,1 0 0,1 2 0,1 2 0,0 1 0,1 1 0,0-3 0,6-3 0,3-2 0,9-5 0,4-3 0,1-3 0,2-5 0,-1-3 0,0-4 0,0-3 0,0-1 0,-2-3 0,-3-4 0,-5-5 0,-6-3-1424,-5-2-2263,-3 1 3687,0 1 0,0 7 0,0 3 0</inkml:trace>
</inkml:ink>
</file>

<file path=ppt/ink/ink1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8:00:04.8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0 140 28671,'80'-37'0,"-9"5"-5661,-33 17 5661,-5 2 0,-4 2 658,-4 2-3885,0 1 3441,1 1 1,-12 3 0,-1 1 0</inkml:trace>
</inkml:ink>
</file>

<file path=ppt/ink/ink1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8:00:05.2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134 11 27796,'-64'72'875,"11"-7"-875,44-30 0,4-1 0,2-1 0,3-1 0,8-3 0,4-4 0,12-5 0,4-6 0,5-7 0,2-5 0,2-10 0,0-5 0,-4-12 0,-4-5 0,-8-5 0,-7 0 0,-7-1 0,-5-1 0,-7 1 0,-7 1 0,-10 2 0,-7 7 0,-3 8 0,1 9 0,2 6 0,1 9-2208,-5 17-6309,11 2 8517,2 16 0,14-24 0,5-2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2:55.0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307 129 24905,'-64'33'444,"-1"0"1,8-3 0,8 0-764,12 8 408,16 1 1,10 1 33,8 8-22,6 5 0,12 9 22,12 2-67,17-2-56,15-8-23,12-17 1,12-17 0,6-11 10,-4-31 1,-10-12 11,-16-29 34,-17-9-1,-16-7 58,-13-4 88,-9-1 0,-14 0-11,-10 6 123,-15 7-235,-8 18 34,-7 18-90,4 19-191,0 10-425,6 25-532,11 10-2237,13 19 3385,12-1 0,4-20 0,3-9 0</inkml:trace>
</inkml:ink>
</file>

<file path=ppt/ink/ink1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8:00:05.4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90 6 25712,'3'-3'2959,"-1"1"-2959,-2 2 0,6 55 0,-5-15 0,4 50 0,-9-28 0,-3-1 0,-6-4 0,-3-4 0,-1-6 0,1-4-3048,3-5-6783,4-2 7478,3 0 1,2-16 0,3-4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26.7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14 24849,'-6'0'2779,"2"0"-1736,4 0-1043,70-6 0,-20 5 0,4-2 0,3 0-606,16 3-2061,-6 0 2667,-13 0 0,-25 0 0,-14 0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2:55.3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162 0 26967,'-44'75'157,"0"0"0,4-8 0,11-9-135,25-14-22,7-12-67,15-15-4319,13-8 4206,23-24 471,8-14-493,3-19 79,-8-7 123,-13 6 11,-16 15 168,-13 13 135,-9 13 3260,-5 9-3394,-8 24-24,-13 20-44,-14 30-48,12-31 1,-1 1-65,0 4 0,0 2 0,1 0 0,2 0-17,3 1 0,1 1-95,4-4 0,2 0-358,-1 40-606,6-16-672,7-21-4101,14-23 5849,11-15 0,-6-13 0,1-1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2:55.7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95 1 26474,'-27'53'-73,"0"1"0,-13 28-50,54-76-123,8-11-4264,10-12 4364,2-7 1006,-4-8-827,-3 2 226,-15 15 88,-2 3 0,-10 12 45,0 9-134,-3 14 3291,-6 18-3504,-7 19-45,-6 9 0,1 2-168,5 0-494,7-13-593,5-15-1882,6-21 3137,12-11 0,-9-11 0,10 0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2:55.9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10 23000,'2'-5'2981,"-1"0"-2455,-1 5-526,0 103-336,-4-49-376,2 15 1,1 1-4118,-3-9 4829,2-5 0,2-26 0,0-9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2:56.4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123 1476 26709,'-34'-83'138,"0"-1"0,2 3 0,9 4-5674,23-23 5592,2 43 0,1 0-28,2-3 0,2 0 466,4-3 0,1 1-494,2 2 0,2 2 6,2 1 0,-1 1-6,-1 7 0,0 2 0,16-37 895,-2 15-918,1 14-178,4 5-226,2 11-379,3 5 2567,0 12-3924,-6 10-3821,-6 16 5984,-13 24 0,-8-14 0,-7 13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2:56.6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58 28154,'77'-12'-1904,"-11"1"850,-16 1 1,2 0-4527,26 0 5580,-2 6 0,-34 4 0,-11 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2:56.9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88 1 24827,'-24'59'201,"-1"0"1,2-5-1,8-9 24,15-18-90,7-8-135,8-9-34,12-12 12,11-20-46,2-11 35,3-17-13,-8 3 46,-7 8 11,-7 12 24,-13 12 110,-2 9 35,-6 4 178,1 5-33,0 11-56,0 9-57,1 14-65,-1 4-47,6 4-55,1 2-45,6-1-78,8-5-572,6-12-729,14-14-2262,2-9 3641,8-9 0,-23 2 0,-6-2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2:59.3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1484 26474,'-10'-40'796,"1"-11"-628,9-22-56,0-15-557,0 35 0,0-1 495,1-4 1,1-1-1,0-5 1,0-1-29,0-3 1,1 1-12,0-2 0,0 1 6,-1 3 0,1 2-12,1 4 1,1 2-6,5-38 0,4 20 0,3 21-23,1 16 12,5 10 285,5 7-1036,32-1-302,-12 8-381,21 2-1361,-28 9-7025,-11 19 9193,-13 15 0,-10-8 1,-7 4-1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2:59.5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4 24614,'-11'12'1871,"2"-3"-1781,9-9-57,0 0-100,38 0-650,-10 0-885,37 0-1939,-14-2-6290,9-3 9372,4-2 1,-27 1 0,-8 2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2:59.8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14204,'3'0'7608,"0"0"-6756,-3 0-314,7 85-157,-5-31-230,2 9 0,-1 2 186,-3 6-46,0-5-56,0-14 68,0-18 234,0-14 125,0-14-203,0-4-325,-4-14-55,2-9 22,-3-15-34,4-3-56,1-1-11,2 6-112,12-1-526,11 4-730,17-2-1276,10 4-6735,8 4 9379,0 8 0,-25 8 0,-9 6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00.1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133 164 23292,'2'15'2061,"-1"-3"-1893,-1-12-33,73-12-90,-37-6-45,53-14 11,-62-2 45,-14 2-11,-5 5 22,-8 6 12,-5 10 234,-30 8-122,-1 25 156,-32 11-56,13 21 34,-1 2-89,8 1-46,11-4-44,12-3-102,13-5-44,7 2-11,11-1-22,13-4-68,17-8-616,19-15-460,15-15-1064,9-27-3361,2-16 5602,-37 9 0,-5 0 0,5-7 0,-9 6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26.8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0 28042,'-7'0'629,"1"0"-629,6 0 0,0 0 0,85 11 0,-22-9 0,7 4 0,4-1-280,-21-5 1,-2 0-1161,5 0 1,0 0 1439,-1 0 0,-4 0 0,10 0 0,-18 0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00.5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566 0 26799,'-9'79'254,"0"1"0,0-3 0,1-2-193,0-13 1,1-2-477,1-2 0,0-1 415,3-6 0,0-1-11,0 29-11,3-22-113,0-20 168,3-16-236,1-11 251,-1-5-59,0-5 11,-10 0 22,-12 0 470,-14 0-401,-14 13 166,-10 15 12,-3 22 56,-3 17 11,1 10-323,9 1 33,7-4-46,14-8 0,14-14 0,9-9 0,8-13 0,21-14-281,11-8-716,27-23-751,13-17-2835,6-23 4583,-36 18 0,-3 1 0,6-6 0,-11 7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00.8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387 0 26765,'0'90'153,"0"0"0,0-7 1,0-6-143,0 14 0,0-12-11,0-11-11,2-18-45,5-16-101,1-16-11,2-10 168,-5-6 22,-2-2 12,-3-2 55,-7-3 136,-14 3 32,-15-3 35,-15 8-68,-4 16-34,-1 9-11,4 19-11,3 3-67,10-3-66,10-2-35,11-8 0,10-3-125,7-4-827,19-11-8012,43-6 8964,4-10 0,-1-3 0,-31-2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01.1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85 111 23381,'0'-3'2891,"0"0"-2005,0 3-674,-38 77-88,29-42-91,-28 57-33,40-72 0,15-9 11,7-8 23,15-16 22,-3-8 34,-8-15 134,-8-9 0,-11 0-146,-6-2-44,-5 4-34,-11 7-56,-4 7-280,-11 13-572,2 7-1747,1 6 2655,6 6 0,8-2 0,4 2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02.0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183 216 24076,'0'-11'2879,"0"2"-2564,0 9 413,0 0-415,0 113-912,0-64 0,0 3 640,0 14 0,0 9 1,0-3-42,-3 18 0,-1-1 0,-3 7 0,-1 0 0,-3 0 0,-1-2 0,-3-3 0,1-2 0,0-6 0,1-3 0,2-11 0,0-4 0,1-9 0,1-5 326,-5 21-326,3-31 0,5-22 0,1-37 0,3-33 0,1 2 0,1-7-281,-1-16 0,2-7 281,5-18 0,4-4-110,-3 26 0,2 0 0,2-2 110,3-2 0,3-1 0,2 0 0,0 2 0,1 1 0,1 1 0,1 6 0,1 2 0,1 2 0,11-19 0,2 5-441,0 13 1,2 5 440,-4 15 0,3 7 0,35-17 0,-6 30 0,-3 17 0,-6 29 0,-12 14 0,-12 30 0,-18 13 482,-15 12-482,-24-20 0,-7 1 0,10-19 0,-3-2 0,-16 17 0,-1-4 0,-6-1 1291,7-11-1291,9-14 1108,-6 1-1108,11-6 0,-5 9 0,14 6 0,6 11 0,4 25 0,5 13 0,6-37 0,4 1 0,1 5 0,2-1 0,7-2 0,3 1 0,10 21 0,2-2 0,-10-27 0,1-1 0,5 13 0,0-5 0,4-4 0,-6-18 0,0-20 0,0-16-1592,8-30 1592,-4-14 0,-1-2 0,0-2 0,12-27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02.2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0 28300,'-4'80'123,"1"-1"1,-1-2 0,0-3-124,2-15 0,-1-2-295,1-2 1,1 0 294,-2 44-5083,13-18 2338,17-22-5361,19-21 8106,18-21 0,-26-9 0,-7-8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02.6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459 57 26183,'-62'-16'582,"-1"0"1,8 2-1,6 3-346,6 11-91,12 3-44,6 10 11,8 9 11,6 14-99,7 6-24,7 9 0,18 5 0,10 5 0,17 0 0,1-4 0,-5-6 0,-6-3 0,-10-6 0,-7 0 0,-10-1 0,-4 2 0,-6 1 0,-17 5 0,-11 3 0,-23-1 0,-9 2 0,-5-8 0,3-7 0,8-11-461,14-13-2194,17-7-7176,12-10 8882,30-14 1,-15 10-1,15-9 1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03.0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107 370 24267,'0'-7'3126,"0"1"-2622,0 6-146,0 0-134,-15 113-56,3-41-443,0 10 0,-1 2 275,-2 10 0,1-6 0,7-10 0,3-19 140,2-17-140,2-24 0,0-9 0,-1-30 0,0-23 0,0-37 0,0 26 0,2-3-1066,0-8 0,2-1 1066,1-4 0,2 1 0,1-2 0,1 3-320,1 6 0,1 3 320,0 8 0,0 4 0,9-28 0,-1 26 0,-2 14 0,-1 15 2352,-2 10-2352,4 6 854,3 5-854,7 14 0,-1 5 0,5 38 0,-17-13 0,-1 19 0,-21-20 0,-18 1 0,-15 3 0,-16-1-606,0-1-3136,-1 9-6089,26-15 9442,7 0 1,22-25-1,3-7 1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03.4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249 14 24076,'0'-7'3294,"0"1"-2946,0 6-169,-47 91-73,28-33 1,-1 5-79,-14 18 0,-1 2-500,12-4 0,4-4 500,6-25 0,1-3-17,-4 41 260,8-12-249,6-6 172,2-11-172,10-7 34,6-10 0,15-16-11,4-11 588,0-11-609,1-7 35,-4-8-59,2-5 0,-2-8 0,1 1 0,0 1 0,4 0 0,5 2 0,3 1-539,0 1-570,-6 2-1087,-11 0-7635,-11 1 9157,-11-5 0,-4 10 0,-2-1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03.6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1 145 26429,'51'-59'-1269,"-13"4"0,-33 39 0,-5 1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03.7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 50 16493,'-13'-13'2341,"3"3"337,10 10-2645,0 0 1200,26-12-1950,-2 9 148,22-9-2692,-11 12-6570,-4 0 9497,-6 0 1,-12 0 0,-6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28.0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220 643 22664,'11'-11'3787,"-3"2"-3551,-8 9-180,0 0-34,0 34 12,0 11 66,-2 37 170,-5 4 77,-4 2-67,-6-5-45,-2-9 68,-2-15-57,-2-14-155,2-12-91,2-12 0,1-8 0,3-8 0,0-4 0,0-10 0,0-18 0,4-32-3392,4-37 3392,4 33 0,3-4 0,7-9 0,3-2-269,1-2 0,4 0 269,8 4 0,4 2 0,0 7 0,3 3 0,2 9 0,2 3 0,0 5 0,1 3 0,30-28 0,-4 18 0,11 19 0,-15 18 0,17 29 0,-14 17 0,-4 20 0,-6 3 0,-15-3 0,-10-5-1221,-14 17-1715,-22-8-6895,-23 21 8358,-23-10 1,20-28 0,4-7-1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03.9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0 182 27561,'76'-17'44,"0"-1"1,0 1 0,-3 3-45,-22 7 0,-2 2-625,11-4 1,2-1 556,2-2 1,0-1-247,-5 1 0,-2 0-828,35-9 129,-34 11-2674,-29 6 3738,-18 7 1,-11-2-1,0 2 1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04.1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142 0 27718,'-28'85'317,"-1"0"1,3-4 0,4-7-318,8 7 0,4-2 0,2-13 0,5-9-696,1-15-704,8-7-1480,7-10 2880,5-5 0,-4-9 0,-4-5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04.3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68 24636,'1'-9'3149,"1"1"-2824,-2 8-247,0 0-67,73-22-11,-39 16-56,56-16-280,-58 22-157,-6 0-773,-3 1-2039,-5 0 3305,-7 0 0,-4-1 0,-4 0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04.5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65 0 26328,'-9'0'1894,"2"0"-1838,7 0-56,-21 78-12,15-41-145,-5 13 1,1 0-741,10-15-1164,8-4-4841,6-10 6902,10-6 0,-9-9 0,-2-3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04.8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133 67 23840,'0'-10'2152,"0"3"-1838,0 7 44,0 0-123,-57 91 46,41-44-192,-15 11 1,5 0-34,23-15-45,3-12 23,10-11 56,4-9 10,12-7 68,4-17 79,2-13-34,0-20-23,-7-10-112,-6-5-22,-11 4-56,-4 4-168,-5 10-515,-8 12-1087,-6 13-5760,-10 10 7530,-5 8 0,13 0 0,1 2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05.5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117 0 25757,'-32'56'291,"0"0"0,0-5 1,12-7-5841,24-13 5549,9-7 1387,7-9-1421,10-7 815,2-7-982,0-4-12,-3-7-45,-6-4 3471,-7-1-3247,-5 3 34,-7 7 12,-2 4 32,1 1 203,0 0 111,3 6-78,2 4-56,2 9-56,5 6-10,9 5-102,9 7-56,16-1-79,16-2-605,18-16-307,-34-11 0,2-4-1648,4-12 1,2-4 2638,5-2 0,-4-1 0,10-13 0,-13 3 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06.0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98 10 22518,'0'-5'3676,"0"0"-2623,0 5-818,-23 88-100,8-22-113,0 3 1,0 3-23,-1 20-660,9-4 391,1-10-526,6-13-465,7-8-1306,11-15-3451,10-6 6017,9-16 0,-15-9 0,-5-8 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06.4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281 354 25791,'64'-48'33,"0"0"1,-6 6-1,-14-2-33,-26-19-156,-32 15 156,-11 6 0,-30 24 22,0 28 0,-3 11 57,-4 18 201,4 13 56,1 9 56,5 5-56,10-2-112,13-3-67,13-8-134,10-3-23,18-5-12,16-4-100,22-11-639,22-12-851,13-10 923,-15-22 1,-3-2 0,-2 8-1,23-22 1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06.7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176 0 25319,'-31'63'650,"1"0"0,3-7 1,3-8-170,3-12-134,4-13-123,5-5-145,4-12-79,4-3 0,3-3 22,10-15-11,11-6 1,14-18-12,8 1 0,-1 3-180,-3 8-447,-1 5-684,3 4-1412,9 3-7002,6 1 9725,10 4 0,-29 5 0,-4 2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06.9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84 21 23975,'4'-11'3283,"-1"2"-2745,-3 9-157,0 0-168,-33 94-146,20-47-67,-6 13 0,1 0-11,13-16-493,2-14-695,3-8-1827,3-12 3026,4-5 0,-3-4 0,2-1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18.4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51 26104,'-15'4'2386,"4"-1"-2262,11-3-113,0 0-773,57-20-1288,-16 14-4146,51-17 6196,-27 19 0,-28 1 0,-6 2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28.2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10 223 26418,'-5'0'2253,"0"0"-7914,5 0 5661,15-6 1409,23-8-1409,35-12-197,-22 6 1,4-1-828,7-1 1,3-1-2546,0 1 0,1 2 3569,-1 4 0,-5 3 0,10-2 0,-21 11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2:57.5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108 0 25656,'-14'75'753,"0"0"1,9-12 0,1 4 0,-1 3-1849,-4 17 0,-2 4 0,2 0 1095,5 0 0,2 0 0,1-4 0,1-18 0,0-3 0,0-1 0,0 32 0,0-3 0,-1-5 0,-1-4-318,-1-8 0,0-4 318,-1-10 0,0-2-142,-3 38-2087,3-21-5861,3-25 8090,1-25 0,0-15 0,0-13 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2:57.8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1 303 24502,'64'-51'307,"1"1"0,0-1 0,-5 6 0,0 2 0,-4 11-145,0 17 1,-2 8 212,0 0 1,-1 6-141,44 18-148,-11 16 171,-19 25 227,-26 24-485,-27-34 0,-7 3 0,-9 8 0,-7 2-285,-7 7 0,-7 0 285,-9 4 0,-7-2 0,-5 2 0,-5-2-689,-1-1 0,-1-2 689,3-4 0,1-3 0,4-5 0,2-3 102,6-8 0,3-3-562,-16 19-1187,19-22-1715,15-22 3362,18-8 0,-2-8 0,7 0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2:58.0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387 18 23829,'2'-10'4146,"0"3"-3450,-2 7-696,-45 120 0,27-73 0,-2 4-191,-6 15 0,-2 8 1,0-2 190,-4 12 0,1-2-452,-1 4 1,2 1 451,3-1 0,3 0 0,6-7 0,4-1-1688,3-8 1,5-2 813,6-11 0,7-5-4181,23 26 5055,21-30 0,-15-26 0,-3-15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2:58.3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268 14 25163,'-4'-7'2655,"1"1"-2459,-25 41 0,-8 23-1417,1 25 1328,-8 0 0,1 7-107,22-20 0,7-1 0,0 2 0,2-1 0,3-5 0,3-3 0,1-4 0,2-3 464,2 36-464,19-22 0,11-24 241,25-20-241,10-16 0,7-19 0,-1-18 0,-4-19 0,-9-22 0,-11-7 0,-9-13-1087,-10-5-286,-17 45 1,-1 0 1372,3-47 0,-7 42 0,-3 14 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2:58.5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28671,'60'10'0,"-1"0"0,-5-1 0,-8 3 0,-6 17-1637,-8 8-2587,-7 14 4224,-2 14 0,-13-27 0,0-3 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07.9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1 316 28296,'74'4'58,"0"0"1,0 0-1,2-1 1,2 0 0,-1 0-59,2-3 0,0 0 0,0 0-1063,1 0 0,0 0 0,0 0 1063,0 0 0,0 0 0,1-2 0,2-2 0,0-2 0,2-1 0,3 0 0,2-3 0,7-2 0,-15-2 0,7-2 0,3-3 0,-2 1 0,-4 1 0,-2 1 0,-4 0 0,-1 0 0,4-1-310,-2 1 1,4-2 0,0-1 0,-4 3 0,-8 1 309,1 2 0,-9 2 0,-3 1 0,12 0 0,-8 3 934,15 2-934,-35 20 13,-27 8-2389,-10 23-7455,-7 3 9308,-13-1 1,9-20 0,-8-11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09.8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17 374 24457,'-9'0'1782,"1"0"-1402,48 0 1,28 0-676,-11 0 0,6 0 474,16-4 0,10-2 0,2-1-981,4-2 0,1-1 0,4-2 819,-13 1 0,2-1 0,3 0 0,1 0-315,-10 2 0,2 0 0,1 0 0,0 0 0,2 1 298,5 0 0,1 0 0,1 1 0,0 0 0,1 2-311,2 0 0,0 1 1,1 1-1,1 0 1,0 0 310,-15 1 0,0 1 0,1-1 0,0 1 0,0 0 0,0 0-92,0 1 1,0 0-1,0 0 1,-1 1-1,2-1 1,-1 0 91,2 1 0,0-1 0,0 0 0,0 1 0,1-1 0,0-1-35,1 1 0,0-1 0,0 0-1,0 0 1,1-1 0,-1 1 35,0-1 0,1 0 0,-1 0 0,1-1 0,-1 0 0,1 0 0,0 0 0,1-2 0,-1 1 0,1-1 0,-1 1 0,-1-1 0,-1 1 0,-1-1 0,-1 0 0,1 1 0,-1-1 0,0 1 0,-2 0 0,-1 0 0,1 1 0,-1-1 0,-1 1 0,0 0 0,11 0 0,0 0 0,0 1 0,-2 1 0,-2 0-47,-5 1 1,-2 0 0,-1 1 0,-1 1 0,-1 2 46,10 1 0,-2 3 0,-2 1 0,-3 1 63,12 3 1,-5 2 0,-6 4-64,-16 2 0,-4 2 0,-7 2 578,6 6 1,-15 6-10410,-24 45 8188,-62-37 1,-2 0 0,-7-38-1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25.5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288 115 16849,'-5'-13'5715,"1"3"-4562,4 10 1234,0 0-1883,-32-2-89,10 12-146,-29 8-67,19 13-1,0 6-100,6 3-11,2-1-57,3 6 1,5-1-23,3 5-11,6-1 0,5 1-22,2 0 10,4-3-21,11-4 33,10-2-34,14-8 34,5-5 0,3-8 0,0-11 0,0-3 0,-3-7 0,1-15-11,-5-11 11,-1-22 0,-6-14 22,-10-9-10,-8-6-7,-10 23 1,-3 0 16,1-22 12,-6-17 44,-7 48 12,-7 10-12,-10 7 90,-18 4-168,12 11 0,-6 2 0,22 12-123,6 1-392,6 1-807,2 12-2253,3 6 3575,0 13 0,0-13 0,0-2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25.7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28513,'34'23'158,"-6"-7"-158,15 0 0,-11-10-360,2-4-312,-4-1-583,-3-1-974,-2 0-3822,1-9 6051,2-5 0,-12 2 0,-3 0 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26.0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182 11 22350,'0'-6'3642,"0"2"-2992,0 4-157,-38 91-134,18-31-556,-6 8 0,1 4 265,3 12-57,2-1-11,6-8-17,4-7-746,5-13-999,4-11-4121,7-15 5883,12-14 0,-8-9 0,8-6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28.5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198 0 26831,'-52'71'291,"0"0"0,6-6 1,11-7-113,26-11 7,6-5 49,7-7-65,10-8-136,8-13-11,13-6-23,4-28-8,5-12-138,0-25-22,-4-9 23,-7-2 100,-7 10 45,-12 16 11,-6 17 34,-5 15 56,-3 7 33,0 3 68,0 9-44,0 9-158,0 12 0,0 6 0,0 3 0,3-2-573,8-5-950,9-2-1189,12-12-6510,9-7 9222,7-8 0,-20-3 0,-4 0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26.2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0 236 23560,'0'-11'3261,"0"2"-2768,0 9 112,0 0-403,89-63-45,-49 42-118,15-15 0,2 3-17,-15 23-22,2 0 0,2 1-280,0-1-291,-2 0-583,-8 3-818,-9 2-3776,-9 4 5748,-7 1 0,-6 0 0,-2 0 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26.4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201 1 25975,'-38'69'130,"0"1"1,2-6 0,6-8-142,8-7-78,3-9-852,9-14-832,4-10-2821,5-11 4602,1-4 0,0-1 0,0 0 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26.6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11 21252,'4'-6'4415,"-1"2"-3575,-3 4 281,0 0-830,16 52-145,-10-20-113,15 43-33,-12-34-11,2-6-493,2-4-740,1-6-1333,4-7-7254,0-6 8476,3-5 0,-10-6 1,-1-1-1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26.8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0 111 23796,'0'-9'2174,"0"1"-1950,0 8-101,0 0-123,54-10-392,-33 3-863,45-14-2387,-45 7 3642,0-7 0,-9 11 0,-3-1 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27.0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113 11 23292,'0'-6'2868,"0"2"-1646,0 4-842,-7 85-111,-2-28-191,0 6 1,-1 3-4286,-7 11 4207,-2-3 649,4-6-1041,4-9-684,2-11-1199,5-14-4448,1-12 6723,3-12 0,0-7 0,0-3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27.2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72 1 27662,'-6'76'126,"0"1"1,1-6 0,-1-8-93,-4-2-146,-3 18-437,3-21-986,-1 10-2376,8-28 3911,2-10 0,1-13 0,0-8 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29.8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146 1 25981,'-36'56'205,"0"0"0,4-5 1,8-5-49,13 0-68,8-3-33,0 3-22,3 2-12,0 2 12,0-1-12,4 1-10,4-7-12,10-6 0,6-10 78,9-10 124,2-9 22,7-5 0,-1-3-56,3-2 11,-4-10-33,0-9 22,-4-13-90,-2-9-22,-6-2-11,0-21-45,-12 17 11,-1-12 1,-12 22-1,-1-1-22,-2 3 11,0-5-292,0 2-178,0-1-516,0 2-4773,0 9 5759,0 12 0,0 8 0,0 10 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30.1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17 118 24199,'-9'0'3183,"2"0"-2635,7 0 193,0 0-741,39-15 0,-9 5 0,32-10 0,-21 8 0,-4 3 0,-5-2 0,-3 1 0,-2-2 0,-5 2-1379,-2 4-1142,-8 3-7310,-4 17 9803,-5 15 1,-3-10 0,0 7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30.3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27751,'0'97'45,"2"-18"-672,3-65-6557,0-2 3318,-2 0 4218,-1 1 0,-2-5 0,0-1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30.6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0 226 28671,'78'-2'0,"-4"1"0,-25 1 0,2 0 0,1 0 0,-3-8 0,2-6 0,2-8 0,7-7 0,5 4 0,2 0-931,-6 4-1108,-3 3-2869,-9 0 4908,-3-2 0,-22 8 0,-6 2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28.8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85 14 24367,'1'-8'2734,"1"2"-2353,-8 82-112,-5-25-124,3 6 1,-1 1 213,-11 6-180,4-9-88,6-19-91,4-15 0,5-13 0,1-7 0,0-1 0,0-4 0,2-11-46,14-9-4388,6-11 2642,13 0-1750,3 5 3542,-2 8 0,-15 12 0,-7 4 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31.0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37 23079,'0'-5'4269,"0"0"-2946,0 5-1323,90-12 0,-41 9 0,12-3 0,1 0 0,-7 6 0,-3 0 0,-9 0 0,-7 0-875,-7 0-850,-10 0-1234,-6 0 2959,-7 8 0,-4-6 0,-2 5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31.3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265 0 21947,'-11'0'4124,"3"0"-3363,8 0-178,-62 87-191,34-32-191,-12 8 1,2 3 78,11 10-99,5-2-181,6-2 0,7-7 0,5-7 0,4-6 0,4-6 0,9-6 0,10-8 0,10-8 0,5-9 0,4-9 0,2-3 0,3-3 0,0 0 0,0-9 0,-2-3 0,-1-13-1077,-2-7-1970,1-4-6784,2-7 8518,4-4 0,-22 20 0,-4 3 1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31.5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28513,'0'62'52,"0"0"1,0-3 0,0-6-53,0 4-91,1-1-805,4-6-717,3-3-1066,3-2-4817,0-4 7496,-2-5 0,-3-17 0,-2-7 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31.7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1 246 28486,'61'-29'-116,"0"-1"0,-5 4 1,-8 3-774,-16 9-1352,0-5-4341,1-9 6582,-5-8 0,-11 15 0,-7 1 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15.0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346 11 19459,'0'-6'4113,"0"2"-2153,0 4-1556,-88 22-68,52-3-213,-17 0 1,2 2 144,23 9-21,3 0-123,5 5-24,3 1 1,4 7-67,4 4-1,5 1 1,2 4 22,7-9 0,13-5 11,12-14 23,19-9-12,6-10-22,0-4 45,-1-1-67,-9-7-1,-6-4-22,-6-8 12,-3-4 10,4-29-33,-14 7 12,0-26 21,-15 20-10,-5-1-23,-5 8 0,-6 5-23,-4 12-369,-21 2-190,11 14-561,-14 2-1222,13 7-7466,-2 2 9201,4 12 1,10-9 0,4 9 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15.3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31 21555,'0'-17'3182,"0"4"-2745,0 13-146,0 0-291,5 57 0,-2-33-370,3 43-840,-4-49-4190,-2-1 5400,-2-2 0,2-5 0,-1-3 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15.6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17 249 23258,'-9'-13'2869,"2"2"-2332,7 11-156,0 0-123,79-15-45,-27 6-101,7-2 0,3-1 0,12 0-34,-4 2-33,-5 1-11,-9 1-34,-7 0 0,-9 0-280,-5-1-594,-7-5-1154,-1-3-5390,-4-8 7418,-1-3 0,-9 12 0,-5 2 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15.9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195 1 26429,'-53'53'48,"1"1"1,4-5 0,13-5 40,30-7 46,4-2 55,1-1 57,0-2-1,0 0-4295,10-5 4217,5-2 825,16-8-892,5-5-11,4-7-23,4-4-33,-3-4 10,2-11-44,-6-4 3392,-1-14-3448,-4 5-257,-7-2-214,-3 7-672,-7 5-515,-4 6-2578,-6 5 4292,-2 4 0,-3 2 0,0 0 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16.2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1 172 27247,'23'2'1221,"9"-3"-1098,54-14-67,-1-4-56,0-10-1003,-6 2 981,-11 3-79,-13 6-313,-10 1-47,-13 7-761,-8 2-641,-6 4-5263,-5 3 7126,-3 1 0,-5 0 0,-2 0 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16.7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68 20546,'-7'0'3821,"1"0"-3417,6 0-1,0 0-347,90-27 33,-47 19-27,12-7 0,-1 1 94,-22 12-20,-13 1 54,-6 1 68,-8 6-12,-3 9-100,-2 10 44,-8 14-89,-4 4-23,-10 7 45,0-2 35,2 0-13,4-6 46,6-3 10,6-9-10,2-1-102,2-7-55,0-4-34,0-1-22,15-5 22,0-5-157,16-3-381,1-10-582,7-10-908,7-12-4045,4-6 6073,5-1 0,-24 16 0,-5 6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29.0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58 310 25779,'55'-19'202,"-1"1"0,34-22-90,-66-4 0,-12-4 56,-6 4 56,-4 4-56,-10 11 56,-4 11 123,-12 10-33,-4 6-90,-6 20 213,-3 11-279,-2 23-158,5 6 0,7 2 0,11-4 0,9-5 0,6-9 0,6-6 0,13-8-1615,17-11-1578,22-8 3193,31-7 0,-40-2 0,6 0 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18.3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308 10 18731,'0'-5'4964,"0"0"-3631,0 5-1098,-75 9 147,41 4-102,-61 12-45,64 5-67,2 4-33,10 3-46,4 2-10,9 0-12,3 0 11,3-1-22,6-2 23,8-6-1,11-6-11,10-11 0,5-6 91,2-10 21,0-16-101,-3-10-10,-5-13 21,-8 0-55,-6-12-34,-9 17-101,-2-5-190,-8 20-427,2 7-447,-1 3-505,0 7-108,-1 2 1,-1 3-1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18.5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10 214 21790,'-5'0'3787,"1"0"-1467,4 0-1805,31-24-256,2 11-259,32-19 0,-3 17 0,7 2 0,2 2 0,2-2 0,-4 4 0,-2-5 0,-6-2 0,-4-2-1278,-9 1-1008,-5 5-3787,-11 5 6073,-15 10 0,-7-2 0,-10 4 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18.9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140 0 25779,'-36'62'306,"0"-1"0,3-6 1,8-5 6,19-10 2,3-2 289,3 8-335,0-9-34,3 2-55,5-14-123,6-6-57,11-6 0,7-6 0,11-4 0,9-11 0,10-10 0,1-10 0,-1-9 0,-7 5 0,-11 0 0,-6 4-528,-4-4-760,4-7-1446,6-5-7097,3-2 8997,0 3 0,-20 19 1,-9 8-1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33.7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23 374 22922,'-3'3'3597,"0"0"-2701,3-3-851,-12 0-34,9-6 0,2-15 12,24-18-23,16-19 11,9-6-11,-1 4 0,-11 12 11,-9 12-11,-13 14 34,-3 8-1,-4 7 35,-2 4 32,-2 1 1,0 2-45,-3 5 56,2 14 34,-2 15-57,0 19-44,-8 11-34,-2 0-11,-7 0 0,0-7-100,4-8-292,1-8-1558,6-2-1030,3-18-6851,1-1 8837,2-16 1,0-3-1,0-1 1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34.1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909 49 22888,'-65'-14'728,"0"0"1,2 0-1,4 7-1566,-18 36 950,34-6 0,0 6-11,-5 17 0,1 7 61,-3 9 1,1 5-827,-2 5 1,4 3 775,3 1 0,5 0-6,6-4 0,6 0-22,6-8 0,5-1-250,7-4 0,2-1 199,3-3 1,3-1-147,6 0 0,4-2 141,2 0 0,8-1-962,22 11 0,10-5 956,-9-18 0,5-5-5,16 3 0,2-9 433,-12-16 1,-2-9-440,0-8 0,0-6 6,0-5 0,-3-7 5,-2-7 1,-3-8-12,-2-9 0,-4-5 213,-3-6 0,-4-4-224,-3-5 0,-5-2 0,-2-6 0,-5 0-34,-3-2 1,-4 0-51,-2 3 0,-3 1-62,0 5 0,-4 3 90,-6 8 0,-4 3-515,-16-33-191,-19 21-740,-3 21-855,2 23 2357,2 10 0,22 12 0,4 0 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35.2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0 115 25387,'35'-62'280,"0"14"-268,6 44 21,-3 4-10,-1 0-12,-5 9 0,-4 6 23,-4 14-23,-9 8 0,-4 4 0,-8 2-11,-1 1 34,-8-3-34,-6-1 33,-9-5 1,-4 2 56,-3-3 134,-1 1 134,-1-1-89,1-4-79,5-3 80,4-6-46,7-7-101,7-3-67,3-5 224,3 1-79,9-4 12,6 2-22,14 0-134,7 0-57,4 1 0,4-2 0,0-2 0,18 0-203,-17-5-570,8-5-639,-26-6-1255,-4-9 2667,-7-5 0,-6 11 0,-4 2 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35.7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689 3 24121,'-66'-1'489,"-1"-1"0,4 6 0,6 6-253,-8 22 268,-1 19-481,3 11 10,3 9-22,3 10 0,33-38 1,2 3-249,2 1 0,3 0 237,-7 48 22,13-3 1,5-3 10,20 2 68,14 3-56,-3-43 0,4 0-6,4 2 0,2 1-334,4 1 0,2 1 334,-1-2 0,1-2 0,-1-1 1,1-2 55,-3-5 1,1-2-7,34 25-496,-3-20 407,-3-23 11,1-14 22,5-37 1,3-20-17,-37 5 0,-2-8-345,3-7 0,-3-4 350,-1-7 1,-3-3 16,-2-1 1,-2-1 10,-5 2 0,-3 1-16,-6 5 0,-4 0 10,-2 4 1,-4 1-23,-3 2 1,-4 2 18,-5-1 0,-3 1-36,-1 2 1,-5 2-6,-3 3 0,-2 3-78,-23-32 414,3 23-975,4 18 71,6 17-1382,5 11-7881,7 5 9101,6 19 0,7-11 0,3 11 0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37.5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71 25623,'67'-39'795,"-6"8"-582,-26 31-135,-5 4 79,-8 8-23,-7 10 80,-9 12-2,-3 11-111,-16 7-22,-5 8-35,-13-4 12,3-7-22,6-11-12,5-11 1,7-10-23,3-6-23,4-4-10,3 1-1,2 2 34,8 2-22,8 3 11,13-1 11,8 1 0,8 1 22,5 0-22,3 5 11,-1 3 23,-9 4 78,-8 12 145,-15 7 68,-10 16-123,-9 5-156,-16 3-46,-3-9 0,-10-10 0,-1-13 0,4-9-1256,-14-2-728,15-13-3886,-7-1 5870,23-14 0,1-1 0,5 0 0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38.0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988 36 24311,'-81'-10'650,"0"-1"0,5 0 0,7 7-325,-10 29-1092,-2 18 806,38-5 0,1 6-281,-3 8 0,1 3 287,-2 7 0,3 4-6,-1 3 1,3 2-24,4 1 1,3 0 0,5-3 0,4 1 5,7-3 1,5 1 5,4-3 0,3 0 16,5 3 1,6 3 149,10-1 0,5 4 1,2-2-151,4 12 1,5 0-264,0-13 0,5 1 0,2-6 247,7 0 0,2-8 22,3-7 1,4-6-7,1-5 1,3-6-257,1-7 1,3-7 239,1-5 0,2-7-1109,-1-3 0,0-8 1109,-1-9 0,-1-8-17,-3-5 1,-2-7-42,-2-13 1,-5-7 29,-1-7 0,-5-5 0,-3-8 0,-5-3 0,-4-4 0,-7-2 0,-6-2 0,-5 1 0,-3 1 0,-6 1-12,-9 1 1,-6 1-17,-4 3 0,-6 1-28,-7 3 0,-7 1-90,-2 14 0,-6-1 1,1 6-40,-3-2 0,-2 4-56,-9-7 1,1 11-13,6 18-2190,24 16-7388,14 19 8122,23 13 0,-10-7 0,10 6 1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38.5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54 27561,'-12'-21'1110,"14"3"-1110,34 11 0,10 2 0,9 4 0,9-1 0,4 2 0,0 0 0,-5 0 0,-8 0 0,-10 0-763,-11 0-1007,-9 0-942,-13 0-7119,-5 4 8537,-10 11 1,2-7 0,-4 5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29.6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268 78 26675,'-31'90'164,"0"0"1,1-3 0,3-6-31,14-24 1,1-2-12,-2-2 0,-2 0-22,-10 40 56,1-23 11,6-26-45,9-24 101,1-12-10,7-22-214,-1-22 0,3-31 0,14-27 0,-3 39 0,4 0-211,6-2 1,5 2 210,2 0 0,2 2 0,1 5 0,2 2 0,-1 5 0,2 3 0,28-23 0,-3 18 0,-5 13-3253,-3 13 3253,-8 7 0,-8 7 0,-9 3 0,-13 0 0,-5 15 282,-17 11-282,-14 23 0,-17 12 0,-13 5 0,-1-2 2775,-3 7-4658,28-27-2039,2-2-5909,36-31 8160,19-6 0,-11-5 0,9 0 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38.9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204 0 24883,'-35'73'414,"-1"0"1,2-5 0,7-6 167,7 7-66,2 0-158,2 2-134,6-4-67,4-1 22,5-9-33,1-5 11,5-11-45,4-8-23,6-9-65,4-4-24,2-8 0,5-2 0,4-7 0,6-2 0,3-1 0,6-3 0,2-6 0,3-7 0,2-5 0,-3 1 0,-4 2 0,-3 3 0,-6-2 0,-1 0 0,-4 2 0,-1-3-1009,1 1-974,0-2-1716,4-2 3699,1-3 0,-15 11 0,-3 1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39.2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 7 24401,'-9'-4'3093,"2"1"-2500,7 3-9,0 0-584,27 17 0,14 2 0,15 5 0,4-8-304,-15-11-1298,0-5-1939,2-9 3541,-1-7 0,-20 4 0,-6-2 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39.4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269 10 24950,'0'-5'3708,"0"0"-6532,-16 54 0,-6 31 2824,11-31 0,-1 4 0,-6 15 0,-2 10 0,2-4 648,1 7 0,0 2-648,3-4 0,0 5 0,0-5 0,-2 9 0,1-1 8,4-14 0,0 1 1,2-7-9,4-10 0,1-7-186,-1 28-543,5-29 949,15-24-8971,6-14 8782,19-14 0,-18 2 0,0-4 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40.1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114 20 21958,'-6'-9'3653,"2"1"-3025,4 8 369,0 0-728,-19-3-90,13 19-22,-17 6-112,18 25-45,-2 3 0,2 0-135,4-6-402,-1-4-517,2-4-716,-3 0-3093,-3-2 4863,-6 0 0,5-16 0,0-4 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40.5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31 27527,'73'-9'1144,"-1"1"-4787,-10 8 3643,11-1 0,10-1 1042,8-1-1042,-2-1 580,-3 2-580,-11 1 0,-14 1 0,-14 0 0,-8 0 2021,-18 0-2021,0 0-528,-14 0-1253,-2 0-2847,-2 0 4628,-3 0 0,0 0 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40.7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579 0 27034,'-60'37'336,"1"-1"0,4-2 0,7 1-2310,4 17 2175,2 4-9,1 5 485,0 5-677,0 0 0,4-5 361,5-6-361,4-8 0,6-8 0,7-7 219,6-9-1967,5-6-3306,3-5 5054,1-7 0,0-2 0,0-3 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40.9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21980,'7'0'4628,"-1"0"-3854,-6 0-304,0 0-123,88 58-190,-49-24-303,15 7 1,0 3 190,-20 1-3248,-7 1 3158,-6-1-459,-8-3-4012,1 8 4516,-7-20 0,1-3 0,-5-21 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41.3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18 28143,'40'28'528,"4"-6"-528,13-15 0,4-5 0,7-1 0,5-1 0,-1 0 0,-3 0 0,-4-4 0,-9-5-136,-1-5-950,-3-3-853,-8 2-1367,-7 5-6525,-16 3 8171,-10 6 0,-8 1 1,-3 0-1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41.5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100 1 26687,'-24'61'269,"-1"1"0,2-5 0,5-5-225,12 3-44,2-4-78,4-5-796,4-11-1670,20-17-5647,18-11 8191,29-33 0,-29 17 0,-2-17 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41.9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137 172 22743,'-13'0'2756,"3"0"-2375,10 0-67,0 0-12,-47 90-44,32-49-191,-11 15 0,4-2 45,19-20-22,3-8 11,10-9-11,4-7-12,12-5 23,2-5-45,1-14-34,-2-4 68,-2-17 0,-6-4 33,-5-5-22,-4-3-68,-5-2-10,-2-1-23,-3 0-34,0 2-168,0 6-134,0 8-359,0 14-459,0 8-471,0 9-3629,-1 3 5254,-6 9 0,5-6 0,-4 6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29.8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52 0 28671,'-24'75'-147,"6"-10"-626,11-23-807,4-11-1333,6-8-4102,15-13 7015,11-4 0,-6-6 0,-2 0 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42.4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48 20098,'-5'0'4045,"0"0"-2061,5 0-1492,28 0 215,-7 0-528,20 0-34,-13 0-133,-2 0-12,3 0 0,3-3-101,4-2-235,-1-4-404,-3 0-493,-6 3-828,-7-1-5099,-5 5 7160,-2-2 0,-7 3 0,-1 0 0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44.3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52 0 24166,'-15'62'907,"1"-5"-638,7-23-112,2 1-135,-1-2-22,4-5-22,-1-1-247,3-7-650,0-3-1378,0-7-5636,7-5 7933,12-5 0,-7 0 0,5-2 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44.6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221 13 24121,'0'-4'3137,"0"1"-2924,0 3-168,-59-4-45,31 3 0,-44 1-56,48 7-246,6 3-393,6-1-661,6-3-1804,5-4 3160,1-1 0,0-1 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44.90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69 0 27706,'5'76'284,"0"-1"0,-1 23 0,-3-3-273,-4-36 0,-1-1-11,-1 19 0,0-1 0,-2-24 0,0-3-168,-7 49-280,-2-7-661,4-7-1255,5-11-4315,4-13 6679,3-13 0,0-22 0,0-10 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45.3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217 9 25297,'-50'61'384,"0"-1"1,4-2 0,9-5-127,19-1-101,8 1-90,5-6 0,5-7 0,1-6 57,11-7 100,5-9-78,15-8 11,4-5-34,3-8 11,0-13 68,-6-8-45,-5-15-79,-5-8-11,-4-7-33,-4-5-12,-7-5 1,-3 4-23,-5 7 0,0 10-12,-3 13-133,-2 10-1065,-11 10-302,3 5-2735,-7 10 4247,6 16 0,5-10 0,1 8 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45.6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39 14 22776,'0'-8'3552,"0"2"-3025,0 6 201,0 0-470,-7 11-135,4 5-78,-6 13-45,5 3-157,1 3-481,0 0-875,-2 1-1804,3-4-6514,-1-5 8224,3-8 0,0-9 0,0-6 1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45.8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 23168,'0'-4'3687,"0"1"-2332,0 3-1131,2 54-78,-1-26-135,2 43-11,-3-42-325,0-1-459,0-2-795,0 0-1559,0 1 3138,0 0 0,0-12 0,0-3 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3:46.2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0 118 27953,'38'0'718,"9"0"-718,15-3 0,11-10 0,3-3 0,2-9 0,-4 4 0,-3 5 0,0 4 0,-3 5 0,1 4 0,-4 1 0,-2 2 0,-7 0 0,-4 0 0,-6 3 0,-5 6 0,-6 1 0,-10 5 0,-2-3-539,-7-2-985,-1-1-1277,-4-3 2801,-6 1 0,-2-3 0,-3-1 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5:57.6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28671,'72'2'0,"0"1"0,1-1 0,0 2 0,-8 2 0,0 0-2831,4 0 1,1 0 2830,3 2 0,0-1 0,-1 0 0,1 0 410,-1-2 1,0 0-411,-3 1 0,-1-1 0,-4-1 0,-2 1 0,-10 1 0,-2 1 937,32 10-937,-25 3-629,-23 7-2441,-17 5 3070,-11 5 0,-6-14 0,0-4 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5:58.6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85 26485,'78'-12'668,"0"1"1,-1 0-1,-2 1-578,-16 2 1,-2 1-1098,3-1 1,0 2 1006,1 2 0,0 1 0,-1 0 0,-1 1 92,-3 5 1,0 2-93,0 1 0,-1 2 0,-2 2 0,-1 2 0,0 1 0,0 1 0,-1 0 0,-1-1 0,-1 0 0,0 1 0,43 14-281,-12 3-1816,-20 7-7734,-25 10 7373,-18 10 0,-14-22 1,-3-6-1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30.0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14 22428,'0'-7'4460,"0"1"-3854,0 6-2,0 0-167,-5 22-301,3-1-136,-3 17 0,4-11 0,1-6 0,1-5 0,7-3 0,2-5 0,8-2 0,0-3 0,1-3 0,2 0-752,-3 0-1522,1-8-7557,-4-4 9795,-2-13 1,-6 11 0,-3-1-1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8:42.3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27 342 20154,'-15'-11'5434,"4"2"-4425,11 9 627,0 0-1390,110-6-150,-54 4 0,5 0-1021,12-3 1,9 0-1,-1-1 925,-5 1 0,0-1 0,1 0-447,7-1 0,3-1 0,0 1 447,5-1 0,1 0 0,1 0 0,-20 2 0,1 1 0,1-1 0,-1 1-194,2 0 1,0 1 0,0-1 0,0 1 193,0-1 0,0 1 0,0 0 0,0 0 0,-1 0 0,-1 0 0,1 1 0,-1-1 0,23-1 0,0 0 0,0 0 0,-2-1 0,-1 0 0,0 0 0,0-1 0,-1 0 0,-2-1 0,-4-1 0,-1 0 0,-2 0 0,-5 0 0,-1-1 0,-3 1 0,24-3 0,-4 0-184,-15 3 1,-4 2 98,-16 2 1,-4 1-2145,24 3-2230,-37 24 4459,-24 18 0,-15-10 0,-5 4 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08.8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14 229 21886,'-8'-11'3822,"3"2"-2832,5 9 187,0 0-1009,43-38 22,-5 15-134,41-29-45,-18 26 0,2 6 62,-3 4-62,1 4 0,-4 2-11,-5 3 0,-11 4 0,-14 1 140,-14 2-15,-7 0-125,-6 11 0,-3 15 0,-9 22 0,-7 24 0,-8 10 0,-1 9 0,1-2 0,1 1 0,7-26 0,0 1 0,5-14 0,0 1-234,-5 16 0,0-1 234,6-16 0,1-1 0,-1 1 0,1-1 0,-1 0 0,1-2-763,-10 37-902,3-16-542,6-22 2207,5-22 0,5-13 0,1-10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09.1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84 0 26261,'-9'83'423,"-1"-1"0,4-14 0,1 3 0,1-6-351,2-2 1,1-2-720,0 23 1,0 0 652,1-18 0,0-2-6,1 1 0,-2-1-135,1-2 1,-1 0-208,-1-3 1,-1-1-337,0-5 1,-2-1-3290,-5 40 3967,-1-14 0,5-37 0,2-14 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09.2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0 202 27136,'70'-31'-596,"1"-1"1,-1 0 0,15-8 0,-7 7-1,-25 18 1,-9 6 0,-1 0 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09.5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1 405 27743,'64'-46'40,"0"1"1,0 0-1,-4 4 1,0 1-1,-5 7-40,-2 8 0,-4 5-459,45-14 459,-12 9 0,-12 5 379,-11 6-379,-12 4-948,-10 6-1652,-14 2-5020,-10 8 7620,-12 18 0,-1-13 0,-3 12 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09.8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388 0 28334,'-45'74'93,"-1"0"0,3-3 1,7-4-94,7 22-849,-3 2 770,16-43 1,1 0-437,-16 42-315,5-8-828,4-14-1880,4-15 3538,2-17 0,9-17 0,1-11 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0.0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28671,'58'24'0,"-1"1"0,-3-1 0,-13 5 0,-21 33 0,-7 4-371,-7 4-1444,-3 3-2197,-3-2 4012,-2-8 0,2-28 0,-1-12 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0.2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88 0 28154,'3'85'172,"0"0"0,-1-3 1,0-1-173,-1-16 0,-2-1 0,-2 0 0,-1 1 0,-1 2 0,-1 0-1065,-2-3 1,-2 0 1007,1-3 1,-1 0-908,1-4 1,1 0-6670,-6 37 7633,7-16 0,3-38 0,4-16 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1.8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120 1 27101,'-7'69'265,"-1"1"0,2-4 1,0-4-188,-4 27-508,2-3 430,-2-3-179,-1-6-4486,0-8 3141,-2-8-515,3-15-7792,0-14 9316,5-17 1,2-10 0,2-5-1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2.1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90 25880,'67'-26'276,"-1"1"0,-3 0 1,-9 11 70,-11 30 68,2 7-56,-11 22 21,-4 10-32,-14 16-235,-9 15-1621,-14 13 1508,-2-45 0,-4 0 0,-4 2 0,-4 0 0,-3-4 0,-3-1 0,1-6 0,-1-2 0,-21 27 476,8-21-476,9-14-235,10-14-807,5-6-953,8-6-3966,4-4 6157,2-5 0,2-1 0,0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30.2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 28671,'83'-2'0,"-7"3"0,-36 9 0,2 2 0,-2 1 0,2-3 0,-1 0-136,-5-2-2194,-8-2 2330,-14 6 0,-7-8 0,-7 3 0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2.3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17 23079,'0'-9'3552,"0"1"-3160,0 8-269,0 93-123,0-32 0,0 8 0,0 2-303,0 12-1299,0-3-4325,0-14 5927,1-14 0,-1-26 0,2-11 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2.4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85 24860,'2'-17'2678,"0"3"-2431,-2 14-46,0 0-167,87-24-34,-45 18-179,11-7 0,-2 2-1155,-20 17-1109,-18 17-7388,-6 18 9440,-13 28 0,5-29 0,-5 0 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2.7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304 1 28174,'-31'70'56,"-1"0"0,3-5 0,2-6-89,-6 2-364,0-4-611,1-8-1211,2-6-5349,7-12 7568,4-11 0,10-10 0,3-7 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2.9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28009,'59'60'-273,"1"0"1,-6-6-1,-6-10-1239,-11-22-2870,8-11 4382,12-6 0,-25-5 0,0 0 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3.3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176 199 26474,'-49'44'127,"0"0"0,3-3 0,14-2-27,32 10 24,16-6 246,37-2-292,8-22-11,30-4-11,-13-35-344,2-10 355,-9-22 124,-8-6 33,-13-1 11,-14 2-45,-12 3-110,-13 5-1,-6 4-79,-15 6 0,-9 7 0,-13 10 0,-9 10-214,-4 8-301,-4 22-460,-1 12-537,3 24-1503,5 6-6816,14 2 8910,12-8 1,10-23 0,6-11 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3.5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28524,'16'72'30,"1"0"0,-2-3 0,-5-4-378,-10 22-1187,0 1-2720,-2-1 4255,-6-6 0,3-35 0,-2-13 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4.3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508 0 23740,'0'4'1210,"-24"34"0,-11 12-1199,-10 12-11,-4 6 0,-4 4-179,15-24 0,1-1-1278,-11 13 1,2-2-2287,-14 13-5289,4 0 9032,44-58 0,7-9 0,5-4 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4.5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27617,'63'10'149,"1"-1"0,-5 0 1,-8 4-5811,-4 20 5471,-3-2-283,-7-1-1241,1-9-1833,0-8 3547,8-7 0,-21-6 0,-1 0 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4.9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139 182 22967,'-7'-3'3216,"2"0"-2892,5 3 102,0 0-336,-56 98-23,42-55-17,-17 17 1,6-1 95,29-25 67,13-5-57,10-6-44,15-7-67,5-5-11,3-6-1,2-3 1,-3-10 33,-4-9 101,-8-10 90,-8-13-44,-6-6-214,-10-6 0,-4-4 0,-6-20 0,-6 18 0,-11-10 0,-7 29 0,-12 9 0,2 10 0,0 8 0,10 7 0,1 4-13,8 2-1073,-2 12-909,4 3-4055,-1 11 6050,5 0 0,2-12 0,4-3 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5.4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424 7 19527,'0'-4'4930,"0"1"-3686,0 3-729,-75 66-11,25-2-448,1-14 0,1 2-56,-2 26-33,17-23-270,1-1-570,0 0-719,9-10-3316,4-7 4908,11-16 0,3-10 0,5-8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31.4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95 24547,'0'-11'2622,"0"2"-2197,0 9 652,0 0-1077,96-30 0,-42 19 0,12-5 0,2 2 0,1 11 0,-3 3 0,0 0 0,-9 0 0,-6 0 0,-12 0 0,-13 0 0,-10 0 0,-11 0-1211,-2 0-2397,-3 3 3608,-10 4 0,7-3 0,-7 2 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5.6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27561,'57'3'330,"0"1"1,42 6-331,-60 11-12,0 1-503,-4 0-1132,5-6-3384,3-6 5031,8-7 0,-23-3 0,-2 0 0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6.0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65 28401,'94'-23'270,"-9"5"-270,-35 18 0,1 0-976,22 3-1377,-20-2-7115,9 2 9468,-27-17 0,-17 11 0,-5-10 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6.2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185 10 25241,'-3'-5'2701,"0"0"-2298,3 5-112,-48 118-256,25-37-1787,-7 9 1,1 4 1751,17-35 0,3-4-6,1 2 0,2-2 27,-3 42-1242,5-13-1065,4-22-3339,10-18 5625,11-18 0,-6-14 0,4-7 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6.6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133 108 27897,'-59'76'269,"16"-7"-269,58-32 0,10-5-23,15-6-33,8-13 56,7-7 23,2-9 10,-1-13-22,-4-8 79,-11-15 33,-8-3-22,-13-2 11,-9 2-56,-6 1-34,-5 6-9,-6 3-13,-6 8-13,-10 7-143,-13 9-404,-14 8-718,-17 25-2419,-20 20 3646,35-6 0,2 2 0,-12 7 1,10 0-1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6.8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27852,'15'63'-661,"0"0"0,2 35-2656,-23-11 3317,-2-37 0,4-23 0,4-11 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7.0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55 17 23504,'4'-9'3619,"-1"1"-2991,-3 8 111,0 0-660,18 71-79,-13-31-12,5 8 1,-1 2-493,-9-3-1031,-9 3-1277,-10-2 2812,-14 4 0,10-24 0,3-4 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7.3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1 209 28671,'82'-38'0,"1"0"0,-3 1 0,-3 7 0,-22 18 0,2 4 0,31-5 0,4 3-698,-17 3 1,2 2 697,-10 1 0,3 0 0,-2 2 0,12 1 0,-2 2 0,2-2 0,-1 2 0,-4 0 0,-3 1 0,-7 0 0,-4 1-2175,35 7-7656,-32 2 9592,-31 4 0,-19-7 1,-14 0-1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8.1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1 105 27426,'70'-26'415,"0"-1"0,-7 4 0,-6 4-415,3 13 0,-4 3 0,2 3 0,1 0 0,0 0 0,-8 0 0,-7 0-46,-15 0-1534,-12 6-1366,-9 7-6885,-5 10 7924,-13 11 0,8-15 1,-8 0-1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8.4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192 1 24995,'-48'63'590,"1"1"0,3-6 0,11-6-74,22-8-135,4-2-23,6-7 79,8 2-223,9-7-214,12-1 0,8-4 0,6-5 0,0-4 0,6-6 0,6-5 0,1-4 0,3-1 0,-4-6 0,-4-3-494,-1-12-1870,6-14-4079,4-13 5595,4-13 0,-27 26 0,-9 5 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8.6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49 21 25073,'0'-11'3025,"0"2"-2588,0 9-301,-16 89-763,9-27 627,-3 6 0,1 3 0,5 22-236,1 0-873,3-4-1009,0-5-3619,0-13 5770,0-12 0,0-27 0,0-13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31.8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192 0 26642,'-38'62'313,"1"0"1,2-4 0,7-5-101,13 6 22,1 2 34,6-2-34,-2 0-99,7-9-136,0-6 0,3-4 0,13-6 0,12 1 0,20-3 0,14-3 0,4-5 0,1-6 0,-3-8 0,-6-3 0,-1-6 0,-3-1 0,-3-1 0,-1-9 0,-2-4 0,-1-8 0,-2 0 0,-5 2 0,-4 1 0,-2-3-1570,-1-6-2766,5-7 4336,-2-2 0,-12 15 0,-7 5 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8.8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1 192 27658,'72'-49'0,"0"-1"0,-7 6 0,-4 10-192,7 24-961,-13 5-965,-11 13-6924,-15 13 9084,-12 14 1,-9-10-1,-5-3 1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9.1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201 303 25791,'-55'50'287,"0"1"0,5-5 1,15-5-109,29-9 45,12 0 79,14 0 280,52-6-337,3-11-409,-18-14 0,2-8 252,35-22-39,-46 8 1,-2-4-12,-4-4 0,-2-3-4,29-29-35,-20-1 46,-15 2-46,-18 2 0,-9 3 0,-11 5 0,-19 2 0,-16 9 0,-24 9 0,-10 15-91,-3 7-1118,7 19-1357,15 8-7265,18 12 8868,19 4 0,9-15 1,8-5-1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9.6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0 118 28154,'64'-20'112,"-1"1"0,14-2 0,-4 2-89,12 4-18,-32 6 1,-4 2 28,5 2 33,-9 4-21,-10-1-46,-8 2 0,-6 0 0,-7 0 0,-2 8 0,-2 4 0,0 13 0,-3 4 0,-1 9 0,-5 1 0,1 7 0,-2-2 0,0-1 0,-2-1-371,-7-3-1130,-6 1-1962,-12-3 3463,-7 2 0,14-18 0,1-5 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19.9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16 185 23717,'-9'-9'3866,"2"2"-3272,7 7-236,0 0-222,53-18-136,9 4 0,-3-1 0,5-2-259,-5 5 1,0 0 258,2-1 0,-1 1 0,-3 1 0,-2 1 0,-5 2 0,-1 0 0,35-2 0,-15 4 0,-17 3 0,-13 3 0,-14 0 0,-10 0-1603,-7 3-6834,-5 7 8437,-16 10 0,9-7 0,-8 2 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20.2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81 0 27067,'-23'54'622,"1"0"0,-14 37-5923,36-70 5301,3-2 1409,6 1-1409,8-3 860,24 4-860,-1-7 0,18-2 0,-6-9 0,3-3 0,2 0 2203,-5-3-4836,-4-5-7198,-8-6 9151,0-10 1,-20 11-1,-2-2 1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20.9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65 30 19863,'2'-16'4493,"-1"2"-4101,-1 14 303,0 0-359,-23 59 23,13-24-46,-17 51-33,22-36-11,2 1-67,3 0-78,0 0 21,10-1 102,9 3 33,10-2-12,8-2-77,-1-7-57,1-10-78,-3-13-32,2-10-24,1-13 0,2-20 0,4-18 0,1-22 0,-3-7 0,-3-3 0,-8 6 0,-5 7 0,-8 10 0,-3 10-293,-7 6-973,-1 10-1064,-4 4-4057,-1 11 6387,-8 4 0,5 6 0,-5 0 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21.1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47 25073,'-10'-4'2712,"1"1"-2354,9 3-212,0 0-79,75-18-67,-35 14-157,57-14-649,-57 18-964,-6 0-1817,-8 12 3587,-5 9 0,-11-5 0,-4 2 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21.3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101 1 23672,'-7'0'2723,"1"0"-8193,6 0 5470,-17 78-1133,8-37 858,-1 11 1,-1 1-251,3-8-5234,0-4 5759,-3-8 0,5-15 0,-1-6 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21.5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0 300 26961,'70'-18'123,"0"1"1,-3 0-1,-3 0-123,25-5-514,2-4-136,1-3-1188,-1-6-3674,-1-1 5512,-1-6 0,-39 21 0,-11 2 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21.8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0 357 28614,'78'-46'11,"0"1"0,-1 0 1,-6 3-1,-1 2 1,-8 9-12,29-1 0,-8 6 0,-11 6 0,-14 5-752,-16 7-1365,-16 3-3396,-14 3 5513,-8 2 0,-4 0 0,0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18.9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175 317 25409,'-9'-2'2141,"2"1"-1929,-15 89-144,14-15-1013,-4 2 1,-1 4 972,8-20 0,2-3 39,-1-1 0,0-1 681,-7 40-580,-1-22 339,1-20-450,1-21-57,1-17 0,-1-15 0,0-32 0,2-32 0,5 14 0,1-6 0,0-12 0,3-2-169,4-5 1,4-1 168,0 1 0,3 1 0,5 8 0,5 3-129,-2 8 0,3 4 129,24-30 0,2 22 0,-3 16 0,-4 20 0,-5 12 0,-7 9 0,-2 10 0,-9 12 0,-7 13 1316,-6 17-1316,-15 8 0,-12 9 0,-14 2 0,-10-6 0,1-5 0,6-11 282,10-9-887,10-9-415,5-6-1523,8-4-7288,2-3 9540,3 0 1,0-7 0,0-2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32.1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 48 24659,'-9'0'2891,"2"0"-2432,7 0 203,0 0-662,-6 0 0,24 0 0,-4 0 0,23 0 0,-4 0 0,-3 0-662,-2-2-873,-1-1-2207,-2-7 3742,-3-4 0,-10 5 0,-3 0 0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22.1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195 1 27157,'-43'81'410,"0"0"1,4-6 0,8-6-231,15 0-129,6 0-51,2-4 0,5-2 0,2-8 0,7-6 17,11-13-17,13-8 8,16-16-8,14-4 26,10-10-26,11-13 0,5-8-322,0-16 322,-1-5-46,-7 0-1399,-5 0-1379,-7 4 2814,-6 1 0,-27 19 0,-8 3 0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22.3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85 1 24726,'-7'0'2801,"1"0"-2454,-9 85-246,9-23-101,-3 4 0,0 3-269,4 19-549,-1-2-941,2-10-5424,-2-7 7183,1-11 0,2-27 0,0-8 0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29:22.5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0 135 27426,'64'-21'160,"0"-1"1,12 0 0,-3 3-374,12 1 62,-27 9 0,6 2-3737,19 1 0,1 2 3835,-17 2 1,-3 0-1,4 1 1,-8-1 0,-7 2-1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3:18.4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 1 25959,'-13'0'1803,"3"0"-2580,10 0 1080,155 16-2014,-84-13 1,6-2 1710,-8 3 0,7 1 0,4 0 0,-4-2-84,12-2 1,-2-2 0,0 1 83,4 0 0,0 0 0,1 0-281,-2 0 1,1 0 0,6 0 280,-2-1 0,7 1 0,1-1 0,-7 3 0,3 1 0,-4 2 0,2 2 0,-6-2 0,4 1 0,-1 1 0,-10 4-161,-9 4 0,-8 2 0,-1 4-820,24 12 1,-6 6-2785,-14 0 1,-7 3 3815,-9 3 0,-7-2 0,2 7 0,-21-11 0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1:40.9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1 273 25499,'0'-3'3172,"0"0"-3172,0 3 0,96-59 0,-16 22-979,2-5 0,5 1 979,-22 20 0,-3 4 0,0 2 0,-1 2 181,-4 5 1,-2 3-182,43-2 0,-15 6 0,-18 1 0,-21 4 0,-22 11-808,-13 12-3125,-32 20 4305,-12 11 1,5-22 0,1-4 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1:41.2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107 0 27069,'-29'71'187,"0"0"0,3-6 0,7-6-187,16 11 0,3-4 0,3 2 507,4-2-507,5-1 0,3 0 0,1-4 174,0-4-174,3-8 0,4-8 0,6-10 89,3-6-89,11-6 271,6-6-271,9-6 0,4-4 0,3-3 0,-2-10-427,0-8-2934,0-15 3361,3-4 0,-29 14 0,-6 6 0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1:41.5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7 135 25532,'-3'-2'3139,"0"1"-3139,3 1 0,54-12 0,-14 7 0,47-8 0,-34 8 0,0-1-1390,-3-6-2700,1-7 4090,0-8 0,-22 10 0,-6 2 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1:41.7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187 10 26451,'0'-5'2220,"0"0"-2220,-12 96 0,1-19-693,-1 6 0,-2 6 693,3-19 0,-1-2 0,0 8 0,-1 0 0,-2 2 0,1-1 0,0-1 0,1-1-124,2-9 0,1-2-2935,-3 34-6772,25-38 7936,23-28 1,-11-19-1,8-8 1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1:42.2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3018 647 25487,'-44'-56'358,"-1"-1"1,1 0 0,-2 3 0,-1 2 0,0 3-1188,-18-8 0,-4 5 986,-12 3 0,-5 5-391,21 17 1,-2 3-1,-4 3 320,-7 4 0,-3 5 0,-2 3-429,-6 2 0,-2 4 1,-2 7 368,-4 6 0,-2 7 0,1 3-7,22-3 1,-1 1 0,2 3 0,0 2-6,1 4 0,1 2 0,1 3 0,1 0 1,-19 10 0,2 1 0,4 2-15,8-1 0,4 1 0,4 1 0,11-3 0,3 1 0,5 1-232,-10 21 0,9 4 232,15 3 0,9 4 0,8 7 0,8 2-112,7 10 0,9 2 112,3-27 0,5 0 0,3 0-110,5 2 0,3 0 1,5-2 109,7 2 0,5-1 0,4-2 0,4-2 0,4-1 0,5-4-258,5-2 1,4-4 0,4-4 257,4-4 0,5-4 0,3-6 0,3-4 0,3-6 0,2-5-86,-19-9 0,1-3 1,2-3-1,-1-1 86,2 0 0,1-3 0,0-2 0,1-2-128,1-3 0,0-4 0,1-1 0,0-2 128,0 1 0,0-2 0,-1-2 0,0-3 0,-3-4 0,-1-2 0,-1-3 0,-1-2 0,-3-1 0,-1-2 0,-2-2 0,-2-2-223,14-12 0,-3-3 1,-4-3 222,-9-1 0,-3-3 0,-5-3 0,-7 2 0,-4-2 0,-5-3 157,-8 1 0,-4-3 0,-4-1-157,-4 1 0,-5-1 0,-7-5-55,-9-3 0,-6-5 0,-5-1 0,-2 4 55,-6-5 0,-4 5 0,-6-3-37,1 4 0,-4-3 1,-4 2-1,-4 9-262,-9 6 1,-5 9-1,-3 5-430,0 6 1,-3 5 0,-1 6-2331,-32-2 0,-1 11 3059,1 16 0,7 6 0,34-2 0,5 2 0,-26 14 0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1:42.5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27482,'80'25'237,"0"0"1,0-1 0,9 4 0,1 1 0,1 0-1659,0 1 0,0 0 0,2 1 1421,-16-4 0,2 0 0,0 1 0,1 1 0,0 2 0,1 1 0,0 1 0,-1 0-449,0 1 0,-1 0 1,0 1-1,-1 1 449,0 2 0,0 1 0,-1 1 0,-1 1-46,-2-2 1,-2 1 0,0 1 0,-1-1 45,-3 1 0,0 0 0,-1 0 0,-2 0 0,13 10 0,-2 0 0,-3 1 0,-10-6 0,-2 1 0,-4-1-143,12 15 0,-7-1 143,-14-6 0,-7-1 0,-13-4 0,-6 1-1749,3 44-5231,-51 0 6980,-2-46 0,-4-4 0,-12 7 0,-8-12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32.3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91 0 28098,'-2'83'191,"1"0"0,-2-3 0,-2-7-191,-7 19 0,-3 0 0,1-3 0,2-4 0,1-2 0,3-5 0,3-7-629,2-13-1141,3-15-1793,10-21 3563,8-9 0,-4-12 0,2-1 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1:42.7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3179 27000,'48'-61'167,"-1"0"0,0 0 0,0 0 0,8 1 0,7-6 0,4-3 0,5-2 0,0 0 1,0 2-1,-2 3-976,-5 7 0,-1 2 1,-1 2-1,2-1 0,1 0 1,3-1-1,3-3 809,-7 6 0,4-3 0,2-2 0,2-1 0,1 0 0,1-1 0,0 2 0,0 2 0,-2 1 0,-2 4-135,6-2 0,-2 1 1,0 3-1,0 2 1,-1 0-1,1 2 0,0 0 1,1 0 134,10-5 0,2 0 0,-1 2 0,1 1 0,0 0 0,-1 2 0,0 1-63,-5 4 0,0 0 0,0 1 1,-1 2-1,0 0 0,0 2 0,-1 2 63,6-2 0,0 2 0,0 2 0,-2 1 0,0 2 0,-1 1-319,7-1 1,0 2 0,-2 2-1,-1 1 1,-1 2-1966,12-1 1,-2 2 0,0 2-1,-2 2 2284,-2 2 0,0 1 0,-4 2 0,-8 1 0,19-2 0,-10 1 0,-17 4 0,-1 0 0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1:46.6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28457,'67'2'42,"1"0"1,0 1 0,0 0 0,0 2 0,-3 1-43,14 7 0,-2 3-913,4 2 1,2 1 827,3 0 1,0 2-2389,1 4 1,1 2 2472,5 0 0,-7-1 0,-32-8 0,-5-1 0,33 9 0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2:54.5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 24575,'20'0'0,"15"0"0,-10 0 0,30 0 0,14 0 0,-2-9 0,-7 8 0,0-1 0,7-6 0,23 8 0,-45 0 0,-9 0 0,-17 0 0,-5 0 0,-1 0 0,-5 0 0,-2 0 0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3:15.7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0 293 27090,'100'10'527,"-1"0"0,1-1 0,-2 0-2004,-17-1 1,0 0 1476,4-2 0,2-1 0,3-2 0,1 0 0,5-1 0,1-1 0,-30 0 0,2-2 0,0 0 0,2-3 0,1-1 0,-1 0 0,1-1 0,-1 0 0,0-2-407,-2-1 0,-1-2 1,-1 1 406,29-5 0,-1-1 0,-7 1 0,-2 0 143,-6 2 1,-3-1-144,-6-1 0,-3 0 0,-6 1 0,-3-1 0,-7 1 0,-2-2-684,34-13-1602,-16 1-6476,-21 1 9056,-16 6 1,-17 8-1,-10 7 1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3:16.6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1 256 25768,'97'-1'658,"-1"0"0,-25-4 0,0-2 1,2-1-1779,1 0 0,0-2 1,2-2 1119,9-3 0,2-1 0,1-1 0,6 1 0,0-1 0,1 1 0,3 1 0,1 1 0,0 1-306,-23 4 0,0 1 0,1 1 1,-1 0 305,0 1 0,-1 0 0,0 1 0,0 1 0,22 0 0,0 2 0,-2 0 0,-5-1 0,-2 2 0,-1 0 0,-6 1 0,-3 1 0,-1 1 0,-7 1 0,-3 1 0,0 0 202,22 4 1,-4 2-203,-10 2 0,-3 3 0,-10-2 0,-3 1-7,35 13-1439,-20-7-2790,-25 0 4589,-22-3 1,-13-8 0,-13 0 0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3:46.9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 23560,'1'-4'2578,"1"1"-1267,-2 3-986,18 112-34,-13-40-157,5 11 1,-1 3-46,-9 12-33,0-2-129,0-36 1,0-1-634,0 20-907,0 11-2511,0-47 4124,-2-14 0,2-12 0,-1-9 0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3:47.2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35 26720,'62'-12'314,"-1"0"0,-4 3 0,-4 7-124,16 24 12,-2 17-639,4 17 594,-7 10-57,-6 5 136,-11 2-191,-10 0 11,-14-1 34,-11 2-90,-7 3 0,-15 4 0,-9 5-658,-13-3 658,-9-3 0,-4-9-432,-4-5 432,0-17 140,1-7-140,6-17 0,3-11 0,7-9 299,3-5-1072,4 0-64,3-2-1224,6-4-5820,1-2 7881,5-2 0,5 4 0,3 2 0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3:47.5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75 14 25768,'2'-7'2790,"-1"1"-2677,-1 6-113,0 0 0,0 91 0,0-38-2126,0 10 0,0 2 2126,0 3 746,-4 0-2113,-6 1-1546,-5-1-6918,-4-3 9047,3-10 1,7-23 0,5-13-1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3:47.7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0 132 24659,'6'-13'3193,"-2"2"-2767,-4 11-146,78-39-167,-34 23-113,8-5 0,1 1 0,-5 12-214,-9 6-492,-7 0-851,-11 2-1614,-6 0 3171,-9 11 0,-3-9 0,-3 9 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3:48.1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146 0 23460,'-7'0'2891,"1"0"-2466,6 0 248,0 0-382,-24 26 0,12-5-11,-20 25-67,18-9-90,1 5-99,-1 2-24,3 1 0,4 1 0,3-4 0,3-3 0,1-4 0,1-3 0,5-4 0,4-1 0,7-3 0,1-4 0,2-5 0,4-3 0,4-7 0,4-2-337,4-3-403,1-10-3854,24-27 4594,-14-2 0,-3 0 0,-24 19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32.7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3 172 24278,'-1'-5'3753,"-1"0"-3113,2 5-640,23-34 0,3 16 0,25-27 0,-2 24 0,0 4 0,-4 4 0,-6 5 0,-7 4 0,-5 3-136,-5 1-1634,-5 0-1961,-7 0 3731,-4 4 0,-4-3 0,-2 4 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3:48.3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0 108 28671,'70'-22'0,"0"1"0,-7 1 0,-10 4 0,-14 6-192,-10 2-1029,-4 2-1087,-6 3-3104,-5 1 5412,-8 10 0,-3-6 0,-3 5 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3:48.5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34 28671,'80'-18'-1513,"-8"5"-706,-27 10-4762,-8 3 6981,-3 11 0,-16-9 0,-7 9 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3:48.9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107 283 26720,'-29'68'205,"-1"0"1,3-7 0,8-8-150,18-20 0,12-9 45,15-10 89,20-8 90,17-21-67,6-11-34,0-20 80,-8-7-259,-11 4 0,-15 2 0,-14 8 0,-10 1 0,-8-2 0,-7-2 0,-12-2 0,-9 0 0,-14 3 0,-4 9 0,-2 5-337,2 12-839,6 7-1503,6 5-7152,7 3 8647,7 4 0,9-3 0,4 4 1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3:49.3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68 28671,'66'0'0,"1"0"0,-2 0 0,-1 0-2831,-13 0 1,-2 0 2830,2-1 0,-1-1 0,46-3 914,-3-5-914,-7-2 925,-13-2-925,-17 4-841,-20 1-873,-18 6-1491,-11 2 4000,-16 15 0,7-10 0,-7 11 0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3:49.6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107 0 25375,'-9'0'2522,"2"0"-2141,7 0-101,-35 91-167,24-29-113,-8 9 0,1 4-460,14 21 460,2 4 0,0-3 0,2-9 0,2-12 0,11-14 0,11-16 0,16-14 113,12-14-113,9-10 0,9-5 0,9-10 0,5-10-342,5-14 342,-2-13 0,-5-5-270,-9-5-2565,-7-1 2835,-8 4 0,-26 20 0,-10 10 0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3:49.8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227 1 28671,'-21'70'0,"1"0"0,-1 0 0,4-2 0,9-12 0,1-2-438,-2 3 0,1 1 438,0-2 0,1-1 141,0-4 1,-2 1-2798,-5 12 0,-1-2 2656,-7 25 0,-1-10 0,13-48 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3:50.0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96 24076,'3'-10'4269,"0"3"-3943,-3 7-326,94-9 0,-29 1-948,7-1 1,4 0 947,21-4 0,-43 6 0,1 1-49,3 2 0,2 1 49,8 0 0,1 0 0,6 2 0,0 0-398,-1 0 0,-1 1-571,-2-1 0,-2 2-1654,-11 1 1,-3 3 2622,35 13 0,-45-6 0,-17 4 0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3:51.0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293 3686 24367,'0'15'2802,"0"-3"-2410,0-12-90,0 0-4329,40-128 4239,-12 32-149,-10 30 1,2-9 0,-2 3 81,-3-9 1,-3 2-135,-4-7 1,-3-2-12,0-8 0,-3-2-390,-3 28 1,-2-3-1,-1 0 390,-2-5 0,-1-2 0,-3-1 0,-1-5 0,-2-1 0,-2-1-547,-3-4 0,-2-1 1,0 0 546,-1 0 0,0-1 0,-1 1 0,-1 1 0,-1 1 0,0 1 114,2 2 1,-1 1 0,1 2-115,2 7 0,1 1 0,1 3 13,2 5 0,1 2 1,2 3-14,0-18 0,4 4 0,2 16 0,3 5 0,12-30 854,14 29-854,19 18 0,25 16 0,14 14 0,12 4 477,-5 2 1,6 3-478,-23 0 0,5 0 0,4 0 0,-2 2 12,0 1 0,-1 0 0,1 2 1,2-1-13,10 1 0,2 0 0,1 0 0,1 1 0,-14 1 0,1-1 0,0 1 0,0 1 0,1 0 0,0 0 0,0 0 0,1 1 0,0 0 0,-1 0 0,0 1 0,-1 0 0,1 0 0,-1 0 0,0 1 0,17 2 0,1 1 0,-1 0 0,0 0 0,-2-1 0,-2 0 0,4-1 0,5 0-241,-13-3 0,7 0 0,2 0 0,1-1 0,-2 0 1,-6-1 240,-2 0 0,-4 0 0,-2-1 0,2-1 0,3 0-179,1 1 1,5-2 0,1 1 0,0-1-1,-5 0 1,-5 0 178,4-1 0,-5 0 0,-3-1 0,-1 1 0,20 0 0,-2-1 0,-3 1 0,-11-2 0,-2 1 0,-3-1 0,22 1 0,-7 0 0,-21-1 0,-4 0 345,-9 0 0,-7 0-345,8 0 1279,-10-3-1279,-36-1 0,-7 0 2481,-5 1-2481,-3 3 2676,0 32-2676,-4 19 0,0 47 0,0-35 0,0 4-593,1 13 1,2 5 592,-1 11 0,1 4 0,1-25 0,0 3 0,0 0 0,0 4 0,0 0 0,0 1 0,0 3 0,-1 0 0,-1 1-610,1 1 1,-1 0 0,-1 0 609,-1-1 0,-1-1 0,0 1 0,-2 0 0,0 1 0,-1-1 0,-1-2 0,-1-1 0,-1-1 0,-2-3 0,-1-1 0,-1-1 0,0-7 0,-1-1 0,-2-2-557,-11 24 0,-3-4 517,0-11 1,-4-5-2132,-2-10 0,-4-4-2026,-4-8 1,-4-5 4196,-8-7 0,0-7 0,-7 6 0,3-18 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3:51.4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1 178 28490,'85'2'60,"1"0"0,9-1 1,3 1-787,-26-2 1,1 0 0,3 0 725,13 0 0,4 0 0,2 0-601,-16 0 1,2 0 0,1 0 0,2 0 600,11-1 0,1 0 0,3 0 0,1-1-255,-12 0 1,0-1 0,3-1 0,0 0-1,2 0 255,-9-1 0,1 1 0,1-1 0,1 0 0,1 0 0,1-1-243,5-1 1,1 0 0,1 0-1,1-1 1,0 0 0,1 1 242,-12 1 0,1 0 0,1-1 0,0 1 0,-1 0 0,1 1 0,-1-1-104,-1 1 1,1 1-1,-1-1 1,0 0 0,0 1-1,-1 0 1,-1 1 103,9-1 0,0 1 0,-1 0 0,0 0 0,-2 1 0,-2 1-33,9 0 0,-2 1 0,-1 1 0,-3 1 0,-1 0 33,10 2 0,-3 0 0,-2 1 0,-3 1 0,-8-1 0,-3 1 0,-1 0 0,-2 0 0,20 3 0,-3-1 0,-1-1 162,-3-2 0,-2-1 1,0-1-163,-4-1 0,0 0 0,-2-2 0,-4-1 0,-2-2 0,-1 0 0,-5 0 0,-2 0 0,-2-1 0,22-3 0,-5-1 0,-13 2 0,-4 0-578,-14 2 1,-4 1-163,20 0-3315,-28 3 4524,-19 0 0,-12 0 1,-7 0-1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01.5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456 18 20681,'0'-10'3541,"0"3"-3004,0 7-201,0 0-4240,-88 31 4162,40 1-135,-9-3 1,-1 3 959,6 21-769,9-5-124,5 2-89,8-2 22,9 7-33,8-1-12,7 3-22,4-6 3415,9-7-3448,11-12-23,13-13 11,12-10-11,6-7 0,4-16-22,-3-6-12,-3-15-45,-8-6-33,-6-2-45,-5 0 56,-5 3 79,-6 9 22,-7 9 11,-2 12-11,-6 6 0,1 4 23,-2 6 66,4 10-44,1 10-23,4 14 12,3 2-34,3 3-67,2-3-1939,16 3-1624,-2-21 3630,12-2 0,-22-21 0,-5-1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32.9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58 23941,'-9'0'3889,"2"0"-3307,7 0-323,0 0-259,13-3 0,8-1 0,17-4 0,5-2 0,5-1 0,-4 1-785,-2 4-1591,-5 2-6891,-6 3 9267,-5 2 0,-12 0 0,-6 0 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01.8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 1 25880,'-7'69'67,"0"1"0,0-7 1,2-6-12,5-5-23,6-10-10,10-5-23,-1-21 22,9-2 34,-4-14-11,4-14-45,4-4-414,2-18-416,-2 1-1041,1-2-5816,-5 7 7687,0 9 0,-11 8 0,-3 8 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02.1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3 270 21532,'9'0'3463,"-1"0"-3262,-8 0-156,0 0-23,80-70-22,-54 39-2115,20-13 1,-6 1 2148,-33 15 859,-3 6-893,-4 6-22,-6 7 22,-5 4 11,-7 4 168,-8 11 3651,0 13-3382,-3 14 145,-2 15-155,5 3-58,3 0 1,7-1-202,9-8-123,3-3-56,4-7-11,3-6-190,8-7-371,4-6-503,11-8-629,1-5-1668,6-4 3372,2-15 0,-15 12 0,-2-12 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02.4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0 26138,'0'61'396,"1"0"0,0-6 0,0-6-139,-1 0-44,-2-14-45,1-13-56,-1-9-78,0-9-34,2-3 0,0-1 0,6-7 0,7-6-224,7-9-124,6 0-324,0-3-549,4-1-640,7-7-3405,9-4 5266,8-2 0,-22 17 0,-5 6 0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02.7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261 192 23829,'40'-46'163,"1"-1"0,23-28 139,-69 61 68,-10 8 145,-9 3-78,-11 6-101,-5 15 191,-1 12-23,-4 21-22,3 3 67,0 6-101,5-2-402,4-1-46,9-3 0,9-4 0,8-4 0,8-6 0,16-3 0,12-9 0,19-5 0,10-13 0,4-4-181,8-16-1275,16-9 873,-34 3 1,2-1-2902,10-1 0,2 2 3484,4 0 0,-3 3 0,14-2 0,-19 7 0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03.1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16 104 19639,'-9'-3'3439,"2"0"-901,7 3-2358,0 0-180,56-9 0,-2 2 0,-2 0 0,3 1 0,34-4-2558,-6 3 2558,-6-3 1001,-12 2-1001,-9-4 266,-10 2-3437,-12 3-6660,-12 2 7683,-11 5 1,-6 0-1,-5 0 1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03.2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130 1 28330,'-33'68'0,"1"0"0,1-7 0,8-6 0,17-5-158,1-6-1197,5-2-2174,12-8 3543,11-4 0,-7-15 0,4-5 1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03.6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0 787 27292,'4'-68'97,"0"0"0,1 2 0,4 3-52,21-30-931,-14 45 1,2 0 975,14-42 100,1 11 515,-3 15-548,-2 20 249,-4 13-350,-2 15 34,-4 9 78,0 5-156,-2 10 928,-1 11-940,-1 17 0,-2 18 0,-3 12 0,-2 8 0,-3 4 0,0-5 0,-1-9 0,0-17-573,-1-9-1331,-1-13-2903,-1-3 4807,-2-2 0,1-10 0,-2-1 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03.7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 4 26239,'-14'0'2432,"2"0"-2432,12 0 0,0 0 0,46 17 0,-10-13-797,42 12-1096,-21-17-2007,1-9 3900,0-1 0,-25 0 0,-8 4 0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04.2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214 4 25869,'-6'-2'2364,"2"0"-2236,-15 41 1,-4 21 52,-10 33-181,5-21 0,0 1 0,10-20 0,4-7 0,-3 5 0,6-14 0,3-14 0,5-12 0,1-7 0,2-8 0,0-20 0,0-13 0,5-25 0,4-9 0,5-2 0,2 4 0,-4 16 0,-4 19 0,-5 18 0,0 12 0,-1 16 0,2 13 0,1 20 0,2 8 0,1 2 0,0-9 0,1-6 0,3-11 0,1-9 0,1-9 0,5-6 0,4-3 0,7-11 0,6-13 0,6-14-181,1-15-1084,-1-3-1055,-1-1-5176,-3 5 7496,-1 8 0,-17 21 0,-6 8 0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04.4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17 23807,'4'-4'3575,"-1"1"-2478,-3 3-1030,92 0-67,-45 0-106,13 0 0,0 0-454,-10 0-415,-5-1-740,-4-3-1422,-6 2-6694,-7-1 9582,-7 3 1,-11 0 0,-5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33.3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28 178 26787,'-12'56'183,"0"0"0,8 0 1,10-11-5,13-27-22,20 1 33,-6-16 157,1-17 114,3-10-461,-4-19 0,-2-8 0,-12-2 0,-8 2 0,-6 2 0,-5 7 0,-5 6 0,-6 8 0,-8 8 0,-9 8 0,-3 6 0,-1 4 0,-2 7 0,4 9-1222,3 6-1692,7 11 2914,10-2 0,5-10 0,5-6 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04.5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313 0 27751,'-57'63'306,"0"-1"1,4-3 0,8-6-307,12 0 0,5-1 0,8-8-158,7-6-1254,7-9-2879,12-10 4291,21-9 0,-13-7 0,12-3 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04.8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117 122 26149,'-30'69'780,"0"0"1,3 3-1,7-9-599,11-13-181,16-4 0,14-35 0,20-8 0,11-17 0,5-11 0,-3-18 0,-12-6 0,-14-3 0,-14 0-897,-10-3-1378,-11-1-5759,-17 0 8034,-18 4 0,13 23 0,-2 8 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05.4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478 24 22036,'2'-13'4135,"0"2"-3530,-2 11 348,0 0-584,-98 51-89,51-13-758,-17 2 1,3 4 624,15 17-147,3 1 264,7 2-264,4-1 0,6-3 0,9-4 0,8-4 0,6-8 0,3-6-69,7-10-202,11-13-1948,16-8-3305,16-19 5524,12-13 0,-25 8 0,-6-6 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05.6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11 23997,'6'-6'4045,"-2"2"-3429,-4 4-603,0 83-13,-1-32 0,1 8 0,-1 0 0,0 0 0,1-8-349,0-9-1051,11-9-1469,11-7-6962,14-6 8980,10-9 1,-21-4 0,-3-4 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07.8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498 27 25041,'-82'-7'246,"1"-1"1,6 1 0,9 2-5546,5 7 5456,10 4-1114,16 0 957,13 4 1089,13 0-1089,6 2 31,13 7-20,11 4 2258,11 5-2269,8 1 3403,-4 1-3358,-5-1 89,-7 2 101,-10-1 147,-7 6 77,-5 3-134,-20 8-112,-6 4-68,-21 1-89,0-6-56,4-9 0,12-12-134,12-9-516,9-6-549,5 0-4807,33-3-3825,14-2 8983,36-14 1,-33 6-1,-6-9 1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08.1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0 295 21924,'4'-8'2891,"-1"2"-2555,-3 6 494,0 0-572,7 69-68,6-31-22,15 51 34,8-56 55,7-12-99,4-12 43,0-6 1,-3-18-1,-6-9 12,-9-19-67,-13-10-23,-7-5-67,-7-6-45,-18 0-11,-7 2-67,-15 6-135,-2 12-178,6 11-338,5 15-1041,8 9-2118,11 9-5954,4 15 8919,6 7 0,0-3 0,0-3 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08.5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26071,'8'67'190,"0"-1"0,-1-5 1,-3-7-102,-8-6-33,1-12-56,-1-13 23,4-13 10,0-5 113,0-7 101,0-16-101,3-13-46,6-22-32,3-5-1,6 4-45,-5 11-22,0 15 0,-5 12-45,-1 9 12,0 4 33,0 7 22,5 14-11,3 9 12,3 13-23,3 1 11,0-4 0,0-7-22,-3-10 22,0-9-11,-5-7 0,3-4-11,3-7-191,5-4-549,8-7-459,4 2-381,6 2-2913,2 3 4504,4-2 0,-20 6 0,-5 0 0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08.8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101 91 26362,'-27'56'398,"0"0"0,-13 27-331,34-17 34,9-34 33,10-7 79,8-11 291,27-11-336,-10-22-79,13-12-44,-21-22-45,-9-6-78,-10-5-493,-8 3-1054,-23 2-3933,-14 17 5558,-32 16 0,28 14 0,-1 12 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09.5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72 57 21924,'0'-11'2880,"0"2"-2275,0 9-246,0 0-56,-9 96-147,0-36-460,1 6 0,0 2 360,-5 1 153,2-16-198,5-15 12,0-15 33,6-13 33,-1-5 57,1-21 432,1-19-533,15-27 45,11-20 11,17-4-1,5 3 13,0 18 10,-3 16-56,-3 21-3425,-3 14 3414,-5 9 34,-2 8 55,9 29-100,-15 2 157,3 33 33,-21-2-90,-9 16-2301,-18 7 2257,-6 2-56,-11-9-45,6-9-12,13-34 2281,7-11-2426,7-25-1927,1-2-78,1-2-2133,-2 0 4295,2 0 0,0 1 0,0 1 0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09.7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11 24446,'0'-6'2868,"0"2"-2487,0 4-381,-2 91-179,1-46-303,-1 15 0,1 2-1837,1-8-5928,17 2 8247,12-4 0,-6-22 0,2-9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33.6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49 7 24927,'0'-4'3026,"0"1"-2308,0 3-718,-4 81 0,-1-24 0,0 6 0,0 2 0,-3 19 0,0 0 0,3-3 0,0-3-673,3-9-1165,1-10-1411,1-9-6582,0-13 7994,0-10 1,0-13 0,0-9-1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10.2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256 377 23392,'-5'-15'3015,"0"3"-2881,5 12 34,0 0-123,-23 46 33,7-4 23,-18 43 0,11-14 56,0 0-78,-5-2-35,1-7 24,-1-13-57,7-13 0,6-20 0,9-17 23,5-33 55,12-29 12,14-31-228,-7 39 0,3-1 199,4 0 1,2 0 17,0 2 0,1 2-12,-1 4 0,1 2 1,30-33-12,-3 12 0,2 16-44,-5 11-1,-4 16 45,-8 9-22,-7 11-10,-12 2-35,-2 14 400,-9 10-400,-3 19 0,-4 35 0,-13-15 0,-9 18 0,-16-28 0,-11-6-192,-5-6-2653,-10 3-1761,25-17 4606,4 0 0,27-18 0,5-4 0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10.4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39 0 28658,'-10'90'13,"2"-16"-13,2-48-125,1-5-692,0 0-1189,2-1-2397,2-1 4403,1 1 0,0-10 0,0-1 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10.8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127 4 23359,'-4'-2'3283,"1"1"-2286,3 1-650,-50 52-44,35-24-68,-36 41-88,48-37-147,3-2 0,3 1 0,9-3 0,8-1 0,9-5 0,7-6 0,0-8 0,4-5 0,2-11 0,-3-7 0,-2-14 0,-8-9-561,-5-7-1086,-4-2-1356,-3 0 3003,0 6 0,-8 16 0,-2 10 0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4:11.0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28671,'88'4'0,"-12"0"0,-46 9 0,-2-4 0,-4 1 0,0-5-505,-3 0-1064,2-3-1232,1 0-7030,-3-2 8585,-6-2 1,-6 2-1,-7-2 1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6:11.9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1 105 28671,'27'7'0,"38"-1"0,1-7 0,9-4-1715,10-3 0,3-3 1715,7-1 0,2-2 0,0-2 0,2 0-1124,-1 5 0,-1 2 1124,-1 2 0,-1 2 0,-5 3 0,-1 1 277,-8 1 0,-3 2-277,-10 2 0,-2 3-47,-4 4 0,-5 3 47,11 7 1136,-17 5-1136,-41-18 3050,-28-2-3050,-24 0 0,-41 5 0,27-5 0,-8 2-260,-9 0 1,-8 1 0,2 0 259,-15 0 0,-3-1 0,12-1 0,-5 0 0,5-2 0,-5-1 0,5-3 0,2 0 0,1 0 0,8-1 0,-1 0-122,-8-2 1,5-1 121,-19-1 0,6-1 0,69 2 0,14 3 0,14 0 1576,30 6-1576,39 7 0,-15-2 0,7 1-511,14 1 1,4 0 510,9-1 0,2-1 0,0-1 0,4-2 0,-12-2 0,4-2 0,-5 0 0,10 1 0,-3 0 0,-16-2 0,1 0 0,-8-1 0,-7 1 0,-6 1 0,37 4 0,-32-1 0,-25 0 0,-22-4 0,-39-1 0,-34-1 0,4 0 0,-6 0 206,-16 2 0,-5-1-206,-10-1 0,-3 0 0,-7 1 0,0-1 0,3 0 0,1-2 0,5 2 0,1-2 0,9 0 0,2-1 0,12 1 0,2 0 0,6-2 0,7 0 0,-6 1 0,19-2 0,37 4 0,32 0 0,30 4 0,0 3 0,13 3 0,-1 0-759,22 0 1,3 0 758,-6 3 0,7 0 0,-4 0 0,-21-5 0,-3-1 0,-1 0 0,29 1 0,-1 1 0,-9-1 0,-3 0 0,-12-1 0,-3 0 0,-13-2 0,-3 2 905,25 4-905,-31-2-1255,-26-4-2231,-13-2 3486,-30-3 0,16 0 0,-15 0 0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6:48.7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248 10 23482,'4'-5'2533,"0"0"-2242,-4 5 852,0 0-1042,2 0-12,3 0-55,3 0-23,1 0 0,-2 0 68,-3 0 66,-2 0 90,-1 1-11,-1 1 12,0 1-179,-3-1-57,-3 0 0,-7 1 0,-4-1 0,-4 0 0,-2-1 0,0-1 0,0 0 0,0 0 0,1 0 0,4 0 0,2 0 0,2 0 0,2 1 0,5 0 0,0 1 0,6-1 0,0 0 0,1 2 0,-2 3 0,-3 6 0,-2 7 0,-1 4 0,-2 16 0,5-10 0,-1 9 0,5-15 0,1 1 0,0-4 0,0-1 0,0-4 0,2 2 0,2-7 0,2 4 0,2-6 0,-2 0 0,1-1 0,0-1 0,-1-1 0,2 0 0,0-2 0,5 1 0,-4-2 0,6 1 0,-3-2 0,-2 1 0,3-2 0,-2 1-3392,3-1 3392,-1 0 0,2 0-617,1-2-1658,2-5-6588,2-2 8863,1-2 0,-8 3 0,-4 5 0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6:49.0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48 25791,'-6'-1'2419,"1"0"-2307,5 1-67,0 0-45,11-3-11,0 0-583,9-3-997,-1-1-3115,-1 0 4706,4-3 0,-10 5 0,0 0 0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6:49.2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85 0 28513,'-13'50'79,"0"-1"0,-10 44-79,14-24 0,0 1 0,2 0 0,1-6 0,3-7 0,2-12-80,1-13-1757,4-11-3194,3-12 5031,4-4 0,-4-4 0,-2-1 0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7:40.4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19470,'92'32'1009,"-3"0"1522,-30-3-2531,7 3 1409,0-1-1409,-1-1 0,-5-2 0,30 7 0,-21-12 0,23 6 0,-35-15 0,-10-2-886,-17 0-563,-15 6-8382,-17 7 9482,-19 14 0,9-17 0,-7 2 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7:40.5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0 935 27460,'17'-58'403,"1"0"1,1-2 0,4 2-3235,5 8 1,2 2 2830,3-3 0,2-1 0,0 3 0,3 1 704,1 0 1,1 2-705,2 0 0,2 2-396,0 2 1,1 3-1275,-2 4 1,-1 4 1669,24-12 0,-29 21 0,-20 15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33.7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0 105 27166,'79'-50'-1793,"-8"8"-1378,-32 38 3308,3-1 1,-18 3 0,-4 1 0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7:51.4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28671,'52'39'0,"0"-1"0,-2 1 0,-4 0 0,11 22 0,2 0 0,0-6 0,-2-8 0,-2-6 0,-7-3 0,-12-2-1850,-12 3-4649,-13 3 6499,-6 2 0,-5-20 0,0-4 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7:51.6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0 826 28210,'12'-50'153,"1"0"1,4-3 0,7 2-799,9 1 0,6 2 645,7-5 0,2 0 0,5-1 0,1 1 0,3 4 0,1 3-79,-2 4 0,0 3-1842,-4 6-1,-1 4 2024,35-13 1,-39 21 0,-18 12 0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8:01.3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18 28671,'54'5'0,"0"-1"0,6 0 0,2-2-2831,7-4 1,1-3 2830,7 1 0,0 0 0,1-1 0,0 0 576,0 1 0,0 2-576,0 1 0,0 1 0,2 3 0,0 2 222,1 0 0,1 2-222,-3 2 0,-1 1 0,-9 1 0,-3 0 0,-11-1 0,-4 1 0,20 10-4101,-31-2 4101,-21 3 0,-13-12 0,-6 1 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8:27.8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12 106 24860,'-6'0'2936,"1"0"-2342,5 0-313,0 0-281,34-4 0,3-7 0,36-7 0,-6-4 0,1 2 0,-6 5 0,-10 5 0,-12 6 0,-12 2 0,-11 2 0,-7 0 0,-4 8 0,-2 9 0,-1 18 0,-1 17 0,-4 15 0,-5 14 0,-5 6 0,-7 5 0,-1-1-1062,-3 0 1062,-2-5 0,5-31 0,0-1 0,-10 21 0,-7 9-2522,14-47-7309,2-13 9714,1-13 0,9-5 1,3-6-1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8:28.0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28390,'95'22'281,"-10"-3"-450,-36-10-940,-2-5-2017,-2-3 3126,1-11 0,-23 7 0,-2-6 0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8:28.2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71 0 27886,'-6'61'261,"-1"-1"1,0-1 0,0-3-262,-6 29 0,-1 2 0,5-3-920,4-4-2632,2-11 3552,8-13 0,-4-26 0,5-12 0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8:28.5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34 26115,'0'-4'2556,"44"-7"-8217,-6 6 5661,39-4 1409,-22 5-1409,-4 3 860,-8 6-1175,-6 5-1522,-6 9-2814,-10 8 5499,-10 8 0,-7-15 0,-4 0 0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8:28.6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38 26373,'-6'0'2274,"2"0"-2250,4 0-24,0 0 0,53 0 0,-17-5-741,45-1-1163,-33-5-2556,-4 3 4460,-1 3 0,-21 2 0,-3 3 0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8:29.1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178 1 25532,'-79'61'1535,"13"-2"-1041,48-10 32,8 6-123,5 4-222,7-2-181,11-13 0,9-12 0,15-17 0,6-9 0,6-16 0,1-12-91,0-16-178,-7-10 135,-9-3 134,-9 2 33,-9 4 35,-7 10 100,-4 8-12,-3 11-87,0 8-69,0 6 0,1 8 0,3 12 0,1 13 0,2 14 0,1 7 0,-2-1 0,0-5 0,-2-7-1278,2-13-2107,3-11 3385,4-9 0,-6-6 0,1 0 0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8:29.4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138 0 28110,'-11'57'187,"-1"-1"0,1 1 0,0-1-5848,-4 41 5661,-1 1 0,-2-8 1370,2-11-2099,3-17-177,4-15-2399,5-17 3305,2-14 0,2-9 0,0-6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34.2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71 28671,'9'-20'0,"8"3"0,20 12 0,2 1 0,0-1 0,-5 1 0,0 0 0,-6-1 0,-7 2 0,-6 1 0,-6 0 0,-5 2 0,-2 0 0,-2 2 0,0 16 0,0 13 0,-9 27 0,-4 8 0,-9 8 0,-2-4 0,3-4 0,0-6 0,3-5 0,3-8 0,6-5-606,4-7-2644,3-7 3250,2-10 0,0-8 0,0-7 0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8:29.6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138 1 28671,'0'60'0,"0"1"0,-1 0 0,-2-3 0,-6 36 0,-7 1-490,-6-5 490,-1-6 0,1-11-1839,4-10-3248,4-14 5127,8-13 0,2-18 1,4-8-1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8:29.7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17 24244,'1'-7'1232,"0"2"-1232,-1 5-1344,0 0-7698,49-2 9042,-27 1 0,29 0 0,-40 1 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8:30.1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16 191 25847,'88'-29'660,"-10"3"-637,-42 10-12,-4-2 23,-8 1 22,-9 0-56,-8 0-45,-5 1 11,-5 2-11,-7 3 45,-10 5 45,-7 3 22,-7 7 236,-3 8 190,0 8 90,0 8-102,7 6-289,4 3-192,8 1 0,7 1 0,6-3 0,3-2 0,5-4 0,8-6 0,6-5 0,11-7 0,3-6 0,5-4-337,-3-2-1109,1-3-985,-3-3-7400,-2-5 9291,0-1 1,-13 6-1,-3 0 1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8:30.6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67 7 28356,'90'-6'302,"-26"5"-289,-36 7-13,-21 6 0,-6 7 0,-12 8 0,-8 7 0,-15 5 0,-8 0 0,0-3 0,5-7 0,8-6 0,9-6 0,7-5 0,7-4 0,3-3 0,2-2 0,1 0 0,4-1 0,8 2 0,9-1 0,10-1 0,4-1 0,1-1 0,0-4-1413,-2-5-3932,-1-6 5345,0-1 0,-15 7 0,-4 2 0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8:31.0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156 9 25443,'-5'-4'2644,"1"2"-2330,4 2-169,0 0-133,42-2-12,-24 1 0,31 1-12,-39 3-10,-4 2 22,-5 5 34,-7 4 10,-10 9-21,-10 3-23,-12 5 22,-2-1 2,1-2-24,4-2 0,7-3 0,7-3 0,7-4 0,7-4 0,5-5 0,2-1 0,9-1 0,7-1 0,15-2 0,8-1 0,3-1 0,4 0 0,4-2 0,4-2 0,7-1-2231,4-1-4234,-5 0 6465,-5 2 0,-27 1 0,-8 1 0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8:31.4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185 1 26866,'-80'17'1692,"15"3"-1579,46 5-113,8 1 0,4 1 0,4 0 0,8-1 0,8-4 0,9-6 0,9-7 0,6-5 0,0-6 0,2-9 0,-4-5 0,-4-6 0,-6 0 0,-5 5 0,-7 3 0,-6 6 0,-3 3 0,-1 3 0,-3 1 0,2 0 0,-1 0 0,0 1 0,1 0 0,1 2 0,5 6 0,2 5 0,5 7 0,4 4 0,8 1 0,8 0 0,36 8 0,-8-10 0,24 2 0,-22-11 0,-4-1 0,-2 1-1626,-4 3-7413,0 0 9039,-4 0 0,-21-7 0,-8-4 0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8:40.0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26664,'85'10'2007,"1"7"-2007,-17 17 0,10 11 0,4 8-476,-40-23 0,-2 0 476,1 1 0,-1 0 0,33 30 0,-10-6 0,-10-6-3677,-13-11 3677,-10-10 911,-10-9-911,-10-9-1043,-6-4-2094,-7-1-6694,-12 1 7681,-7 3 0,3-4 0,3 0 0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8:40.3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0 838 26754,'21'-50'639,"1"-1"0,4-4 0,4-1-1400,7 1 0,3 0 761,4-5 0,0 0 0,0 3 0,0 2 0,-3 5 0,0 4 0,-4 7 0,-1 4 133,29-19-133,-10 20 69,-10 16-1346,-8 10-1277,-8 12-7277,-7 11 8820,-10 14 1,-4-10 0,-7 1 0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9:45.6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28266,'1'15'405,"9"2"-405,21 7 0,8 5 0,7 4 0,5 3 0,5-1 0,-2 0 0,0 0 0,-4-1 0,-5-2-3392,-7-6 3392,-9-8-662,-9-7-1321,-8-2-3206,-7 1 5189,-3 6 0,-2-7 0,0 1 0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39:45.9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1 632 28671,'32'-42'0,"0"1"0,2 0 0,1 2 0,37-20 0,4-2-1067,-1 1 1067,-5 4 0,-10 6 256,-7 5-403,-6 8-2205,-1 3-6221,-1 5 8573,0 8 0,-20 9 0,-6 8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34.4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0 24751,'8'88'0,"-1"0"0,0-7 0,-3-8 0,-10 7 1622,2-11-1622,-5-12 702,4-12-702,2-10-1890,1-11-7914,2-4 10093,0-7 0,0-6 0,0-1 0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01.5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547 1 19246,'-56'60'332,"1"1"0,1-3 1,4-3 1949,-16 19-2282,1 1-56,5-3-325,8-8 1052,12-9-2173,12-10-3013,14-15 4738,7-14 1,7-10 0,0-6 0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01.7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26519,'43'41'197,"0"0"1,-2-2 0,-5-3-198,1 8-481,-4 0-584,-7-6-1120,-6-2-7646,-11-3 9787,-3-1 0,-6-15 0,0-2 1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01.9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0 140 28434,'56'-32'79,"-1"0"0,0 3 0,0 6-774,39 9 695,-3 7 0,-13 5-1009,-12 2-1187,-14 6-4357,-15 8 6553,-13 12 0,-13-9 0,-7 0 0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02.1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80 0 28671,'-22'49'0,"0"0"0,-13 40-349,34-37-793,12-2-1447,12-13-7242,20-15 7582,20-14 1,-26-8 0,0-2 0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02.3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87 25028,'-2'-3'2723,"0"2"-2230,65-11-247,-3 0-631,-1 1 0,3 0 430,35-7-45,-10 7-12,-18 6-221,-24 3-787,-20 7-886,-14 11-6700,-19 10 8606,-14 14 0,7-17 0,-3-1 0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02.5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69 26093,'-5'0'2274,"0"0"-2151,5 0-100,61-25-23,-14 14-515,47-16-550,-35 21-1860,-15 11 2925,-13 11 0,-17-7 0,-7 6 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02.8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23 26429,'-3'64'796,"14"-12"-505,35-40-56,7-7-100,2-2-102,-4-5 12,-8-7 22,-13-3 79,-14-10-90,-14-1-56,-21-2-123,-10 1-281,-16 4-481,-2 7-829,5 7-5065,7 4 6779,11 2 0,12 0 0,6 0 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03.0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55 0 26541,'-6'99'448,"-1"-5"-717,-4-32-638,-1 3-1536,2-6-7388,3-8 8341,6-13 1,1-18 0,0-10 0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03.1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84 28020,'50'-22'-437,"0"-1"0,38-12-1490,-49 32-5570,-9 2 7497,-13 13 0,-9-10 0,-6 10 0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03.4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79 26395,'52'-9'235,"1"-1"0,-1 1 1,-3-1-225,30-11 270,-15 8 402,-26 6-88,-20 16-595,-24 13 0,-20 19-3392,-16 17 3392,-10 6 0,2 1 0,11-11-808,13-13-1792,14-15 2600,15-13 0,-1-7 0,6-6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39.2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43 11 23672,'0'-6'3620,"0"2"-2241,0 4-1379,-15 100-1309,9-17 1309,-3 2 0,2 6 0,4-20 0,2-2 0,0 2 0,1 0 0,0 1 0,0 0 0,0-1 0,0-2 0,0-5 0,0-2 0,0-5 0,0-2 0,0 33-1177,0-23-4157,0-23 5393,0-22 0,0-13 0,0-7 1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03.7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 25129,'2'-4'3395,"0"0"-3248,58 5-147,-15 5 0,50 2-4252,-34 4 4252,-10 2-564,-11 1-3347,-16 2 3911,-12 6 0,-9-11 0,-3 0 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03.8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28671,'52'25'-3277,"1"-1"0,-5 0 0,-3-4 1630,13-6 1,-27-6 0,-8-1 0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04.2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7 737 26373,'-3'2'2298,"0"0"-2298,3-2 0,8-62 0,6 6 0,-4-1 0,1-4 0,2 11 0,-1 1 0,-1-3 0,-1 0 0,5-45 0,-6 16 0,-5 19 0,-2 24 0,-2 19 0,0 14 0,-9 23 0,-5 12 0,-8 21 0,2 5 0,8-2 0,12-7 0,22-15 0,17-15 0,20-16 0,6-18 0,1-6 0,-10-8 0,-14 8 0,-14 9 0,-14 8 0,-6 4 0,-6 5 0,-1 8 0,0 8 0,-1 12 0,-10 7 0,-7 7 0,-13 6 0,-1 1-2309,7-1-4022,11-9 6331,14-9 0,0-17 0,5-7 0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04.7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320 111 26407,'-27'-61'1423,"1"14"-987,2 45-77,-3 14-313,-5 8-46,-4 19 0,-1 9 0,3 7 0,4 5 0,6-5 0,10-6-3392,6-10 3392,12-13 0,14-11 0,12-9 0,18-17 0,9-14 0,4-16 0,-4-11 0,-10-1 0,-12 6 0,-15 11 0,-8 12 0,-8 13 3392,-3 7-3392,-1 17 0,-1 8 0,-4 19 0,-1 5 0,1 2 0,1-4 0,8 2 0,5-20-1480,10-2-2285,13-22 3765,11-14 0,-17 8 0,-1-9 0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04.9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198 1 28356,'-26'53'105,"0"0"0,2 1 0,4 0-825,2 42 720,10-46 0,0 0 0,2 0 0,1 0 0,-6 42-740,3-10-840,-1-14-607,2-15-3875,-1-16 6092,1-16 0,3-12 0,1-7 0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05.0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90 27561,'61'-49'-9831,"-6"10"7980,-25 37 1,-13 2-1,-5 0 1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05.3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200 181 25757,'98'-14'1075,"-13"1"-851,-44-1-55,-11-1-12,-15-1 11,-8-3-124,-6-3 1,-5-1 34,-7 1 66,-7 8 90,-14 5-55,-6 13 32,-11 17-31,-7 15-181,-4 18 0,0 6 0,6 1 0,11-2 0,13-6 0,15-7 0,9-6 0,16-7 0,12-11-158,21-10-1500,17-10-2353,12-17 4011,7-6 0,-34 2 0,-10 4 0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05.7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179 1 25364,'-33'54'474,"-1"0"1,3-6-1,4-5-115,4-2 11,6-14-90,8-11-112,6-10-34,2-4 158,6-10-136,6-5-122,9-8 11,4 0-23,-1 3 2,-4 5-24,-1 4 0,0 3 0,1 1 0,4 2 0,-2 0 0,1 2 0,-3 0 0,-4 1 0,-2 0 0,-4 10 0,-2 7 0,-4 15 0,-3 10 0,-7 4 0,-2 0-80,-5-6-1342,7-13-6960,5-12 8382,19-14 0,-11-2 0,10-2 0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06.0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152 1 24782,'-30'43'1199,"1"0"0,-21 35-986,26-30-12,11-11-66,8-12-79,11-13-23,11-8-33,12-20-168,13-13-123,-1-19 157,-4-6 134,-10 5 123,-12 10 303,-7 17 33,-7 11-168,-8 19-144,-7 13-147,-10 16 0,-3 7 0,3-1 0,8-6 0,7-10 0,6-8 0,3-7 0,11-7-382,8-6-1612,16-15-2522,11-13 4516,5-15 0,-21 16 0,-5 4 0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06.4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367 1 26821,'-18'57'541,"0"0"1,-1 2 0,1 1-430,1-2 1,1 2-653,-1 2 1,0 0 539,0 0 0,1-1 0,-1-3 0,1-1-26,0-7 1,0-2-849,-13 28-571,4-23-455,6-21-1137,6-18-3439,5-8 1300,3-15 5722,1-7 6883,-1-13-2885,1-6-1900,-1-1-1076,2 2-425,1 5-280,-1 8-269,1 6-426,1 9-168,2 2 0,18 3-213,13 0-717,23 0-908,8 0-2229,-1-2 4067,-2-4 0,-29 3 0,-7-1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19.1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103 0 28671,'-15'55'0,"0"-1"0,0-2 0,2-4 0,-2 9-259,1-1-827,6-4-1682,1-8-7063,6-4 8661,7-13 0,-5-11 0,5-9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39.5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1 131 28671,'84'-28'0,"-1"-1"0,-1 3 0,-2 6 0,-15 13 0,-1 3 0,2 0 0,0 1 0,-3 1 0,0 1-249,1-2 1,0 1 248,-5 2 0,-1 0 61,-3-1 0,0 0-61,42 1 0,-15 0 0,-13 0-57,-18 0-1859,-16 6-2443,-19 9 4452,-8 10 1,-8-8 0,0-2 0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06.5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140 1 25791,'-28'43'324,"1"1"1,-19 34-358,25-35-931,10-4-2823,4-8 3787,18-8 0,-9-11 0,10-6 0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06.7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327 1 25723,'-92'27'2107,"10"4"-1682,38 4-190,4 1-134,8-3-101,11-4-89,10-4-460,6-5-1009,20-3-1736,13-5 3294,20-6 0,-16-4 0,-5-2 0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07.1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108 0 27740,'-59'69'448,"12"-15"-470,45-49 22,8-3-23,7-5 46,7-9 55,8-6-56,-3-5-22,-5 3 0,-6 7 23,-7 6-23,-4 5 190,-2 13 2,-1 7-192,1 14 0,5 3 0,7 0 0,14-7-505,9-6-661,6-7-1646,-1-5 2812,-11-5 0,-12-3 0,-12-1 0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34.2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39 0 25297,'-15'41'538,"2"-3"-381,8-9-45,2 1 0,1 2-11,2-2-34,0 0 12,0-2 10,0-1 1,2-1-34,2-3-45,3-4 0,4-3-11,-1-7 0,3-3 11,-1-4 57,1-2 32,0-8-44,2-4-22,0-10-23,0-4-11,-1-1 23,-2 0-23,1 2 0,-4 0-90,-2 1-179,-3-1-347,-2 1-437,-1 0-852,-1 4-3642,0 5 5547,0 7 0,0 4 0,0 4 0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34.4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83 27527,'47'-44'415,"-7"11"-483,-21 29-290,-5 3-707,-2 1-940,-4 7-4920,-1 7 6925,-4 12 0,-1-9 0,-2-1 0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34.6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0 23672,'-4'0'1804,"1"0"-1657,3 0-787,0 52-1421,0-30-3049,0 38 5110,0-42 0,0-9 0,0-2 0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34.8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13 146 21230,'-5'-4'4056,"2"0"-3507,3 4 79,0 0-304,-4-8 47,5 4-91,1-6-79,10 6-89,6 0-67,3-1-45,5-1-90,5-2-290,2-3-506,2-2-951,-3-3-2724,0 0 4561,-5-1 0,-12 8 0,-4 2 0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35.1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80 28076,'41'-32'67,"-3"5"-268,-17 19-359,-1 2-561,-5 2-974,-4 2-4528,-6 1 6623,-2 2 0,-3-1 0,0 1 0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35.4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104 0 26093,'-25'45'498,"-1"0"1,-17 35-163,38-41-44,2-4-68,2-5 0,1-7-45,0-5 0,3-5-112,3-3-44,6-3-12,2-4-11,6-1 0,0-3-191,2-7-301,1-3-562,-3-10-1254,1-3-7523,-3-3 9750,0-1 1,-8 12 0,-2 4 0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35.6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62 0 24681,'-4'0'2039,"1"0"-1994,-15 60-45,11-24-571,-14 48-729,17-40-1356,2-6-7175,1-7 9501,0-9 1,1-11 0,0-5-1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40.1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2027 183 23504,'-86'-36'788,"0"1"0,-1 1 1,2 6-582,12 11 0,0 5-2824,-10 2 0,-3 3 2745,-6 4 1,-3 5-17,29 4 0,-2 4 1,1 2 87,-1 2 1,1 3 0,1 3-141,2 5 0,2 3 0,1 3-32,-24 20 0,4 5 56,9 2 0,6 4 11,7 5 0,6 5-56,8 2 0,8 4 11,6 6 1,8 4 5,6 7 0,5 3-4,7-29 0,1 1 1,2 1-23,3 3 0,1 1 1,3 0-26,2-1 0,3 0 0,4-1-5,2-1 0,4-2 0,4-1 0,4-3 0,3-3 0,4-2 0,4-3 0,3-3 0,4-3 0,5-3 0,3-4 0,3-4 0,4-3 0,4-4 0,2-5 0,4-4 0,3-4 0,1-5 0,4-2 0,1-4 0,1-3 0,-1-3 0,1-4 0,0-2 0,0-5 0,1-3 0,-2-2 0,-1-2 0,-1-3 0,-1-4 0,-4-2 0,-2-3 0,2-7 0,-7-4 0,3-7 0,-3-2 0,-4 1 0,1-3 0,-6 0 0,1-5 0,12-15 0,-1-7 0,-9 2 0,-6-12 0,-11 0 0,-5-1 0,-7-1-290,-6 4 0,-6-4 290,-9 13 0,-3-5 0,-5 4 0,-8-13 0,-7 2 0,2 12 0,-2-2 0,-7 5 0,-18-9 0,-8 7 0,-4-1 0,-5 3 0,-5 2 0,-4 4 0,0 7 0,-3 4 0,1 6 0,-1 5 0,4 8 0,0 6 0,3 6 0,0 6 338,6 4 0,-2 8-798,-11 10 0,3 8-1277,-25 16 588,37-2 0,4 5 1149,-2 35 0,24-30 0,8-1 0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35.7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0 114 27169,'66'-61'-146,"8"13"-739,-39 44-1424,10 6-7522,-18 7 7935,-1 9 1,-13-5 0,-3 0 0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36.5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0 181 27785,'76'-16'295,"-1"0"0,2 0 1,-1 2-1508,-10 2 0,0 2 1212,7-2 0,1 1 0,4-1 0,1 1-123,0 0 0,-1 1 123,-3 2 0,-1 0 0,-4 3 0,-2 1 0,-6 1 0,3 2-704,12 0 1,9 2 0,-8 0 703,-5 0 0,-1 0-148,2 0 1,5 0 0,-12 1 147,10 2 726,-26 0-726,-25-1-157,-14-1-3473,-17-1 4409,-18 1 1,9-1-1,-8 2 1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39.9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24 28446,'97'-13'225,"-12"2"-225,-48 11 0,-7 4 0,-8 0 0,-8 3-349,-6-2-1141,-5 1-1457,-2 0 2947,-10 5 0,6-4 0,-6 1 0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40.2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75 1 24334,'-7'0'2442,"2"0"-2049,5 0-91,0 0 12,-27 48 44,19-17-67,-19 41-54,26-30-237,1-6 0,4-3 0,7-7 0,6-3 0,6-5 0,3-4 0,1-5 0,2-5 0,2-3-472,1-2-1007,5-10-1625,0-9 3104,3-14 0,-18 13 0,-5 2 0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40.4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 0 24636,'-3'0'2746,"0"0"-2545,0 50-156,0-17-45,-3 44-403,2-32-863,0-3-2489,1-7 3755,2-7 0,0-13 0,1-7 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40.6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49 27628,'70'-27'-101,"-12"6"-650,-38 21-851,-5 0-3015,-6 2 4617,-4 9 0,-3-6 0,-2 5 0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40.9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1 24188,'-6'0'2543,"2"0"-2352,4 0-146,50 2-34,-25 0-11,36 2 0,-41 1 33,-8 1 46,-6 3-11,-3 3 32,-3 4 124,-9 13-22,3-6 56,-7 8 44,6-14-33,2 0-111,3-4-158,1 2 0,2 1 0,8 1 0,5 2 0,11 2 0,5-2 0,6-3-270,6-8-917,8-4-1144,6-16 2331,8-8 0,-28 3 0,-5 1 0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41.2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10 113 25723,'-6'-3'2678,"2"2"-2408,4 1-270,0 0 0,49-20 0,-14 9 0,40-15 0,-29 16 0,-9 4 0,-7 3 0,-8 0-1457,-8-3-3777,-7 0 5234,-3-3 0,-4 4 0,0 2 0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41.4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101 1 27919,'-24'58'376,"0"0"0,-11 33-376,23-1 0,9-31 0,1-7 0,3-8 0,6-7 0,3-5 0,9-7 0,1-3 0,3-10 0,2-4 0,0-5 0,4-3 0,0-9 0,1-4-1525,-1-11-3305,-3-3 4830,-1-6 0,-12 16 0,-2 0 0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41.6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65 1 28671,'-7'94'0,"-2"-4"0,-1-25-5661,1-2 5156,-2-10-1122,3-6 1627,2-10 0,3-17 0,1-8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29.5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17 25532,'0'-9'2163,"0"1"-1334,0 8-682,0 0-5808,23 106 5661,-16-33 0,6 9 0,-2 3 570,-9-29 0,-3-2-570,2 0 0,-2 0-23,0-1 0,-1 0-2106,-7 44-4975,-8-9 7104,-4-13 0,7-35 0,4-14 0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41.8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50 28671,'86'-27'-343,"-30"13"1,-2 5-386,8 9-2151,31 2 2879,-17 5 0,-32-4 0,-12 3 0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42.3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27 25241,'-5'-1'2723,"0"0"-2342,5 1-55,0 0-326,45-10 0,-16 7 0,35-7 0,-30 9-337,-7 1-1198,-4 3-2040,-5 8 3575,-6 10 0,-5-7 0,-5 1 0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42.5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98 26664,'0'-5'2007,"0"0"-2007,0 5 0,0 0 0,46-33 0,-18 21 0,37-24 0,-31 31-57,0 3-2576,1 2-7198,-2 0 9624,0 0 1,-16 0 0,-5 0 0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42.9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89 13 26888,'-5'58'343,"-1"-1"1,0-2 0,0-4-64,-4 17-22,-4-5-90,1-9-122,1-12-46,2-15 0,6-14 0,2-8 0,2-14 0,2-12 0,10-21 0,7-17 0,11-10 0,4-4 0,2 5 0,1 9 0,0 14 0,-3 14 0,-2 13 0,-2 10 0,-4 5 0,0 5 0,-4 8 0,-3 7 0,-6 15 0,-6 10 0,-12 11 0,-12 9 0,-13 3 0,2-22 0,-2-2 0,-15 16 0,-9 5 0,26-35 0,8-10-965,7-6-8077,7-6 9042,3-2 0,2-3 0,1 0 0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43.2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55 107 27505,'-35'75'1041,"16"-11"-916,34-39-125,14-4 0,10-6 0,5-7 0,3-5 0,-2-5 0,-6-7 0,-8-7 0,-10-9 0,-7-5 0,-8-5 0,-2-4 0,-4-3 0,-7 3 0,-4 6 0,-9 8 0,-5 11 0,-2 6-1166,-5 8-2252,2 10 3418,5 6 0,11-2 0,7-1 0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43.5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119 7 24827,'0'-4'2476,"0"2"-1994,-22 48-34,9-14-123,-19 39-212,16-25-113,1-1 0,4-4 0,5-4 0,2-7 0,4-5 0,0-6 0,3-3 0,3-4 0,5-3 0,6-3 0,5-3 0,5-2 0,3-1 0,6-7 0,-1-1-113,-1-7-1859,-1 0-1849,-4 1 3821,0-2 0,-14 8 0,-2 1 0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43.8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220 1 27953,'-68'41'718,"10"1"-718,32-4 0,4 1 0,4-2 0,4-3 0,6-4 0,4-4 0,3-3 0,3-3 0,6-4-147,6-6-1970,9-5-3419,7-3 5536,4-10 0,-14 6 0,-3-6 0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44.1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150 119 27225,'28'-36'33,"-6"4"-89,-26 17 23,-2 1 33,-6 3 11,-1 4 90,-2 3 246,-3 5 157,-4 10-101,-1 8-267,-1 10-136,2 5 0,4 2 0,5 0 0,6 0 0,5-3 0,4-2 0,7-3 0,8-2 0,11-4 0,5-4 0,6-5 0,7-5 0,7-4 0,5-1-3385,-1-1 3385,-9 4 0,-21-2 0,-10 1 0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47.4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80 26776,'-11'-9'1591,"4"1"-1287,20 5-304,8-1 0,16-2 0,9 2 0,7-3 0,7 2 0,1 0 0,1 0 0,-7 2 0,-9-1 0,-12 3 0,-9-3-192,-13 2-1040,-5-3-1368,-8 3-3529,-10 0 6129,-10 1 0,6 1 0,-1 0 0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47.7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106 0 26731,'-24'46'611,"0"-1"0,-16 35-242,34-41-122,0-3-145,3-2-102,1-3 0,1-2 0,6-1 0,7-3 0,8-4 0,9-7 0,4-5 0,4-6 0,3-2 0,2-1 0,0-3 0,1-4 0,-4-4 0,-3-1 0,-6 1-1783,-5-1-2565,-5-2 4348,0-3 0,-10 7 0,-1 2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29.8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143 158 27151,'69'-45'198,"0"0"0,-3 3 0,-5 17-53,7 48 170,-1 17-293,-8 25 56,-11 11-1050,-13 8 1005,-17 5-2744,-14 5 2711,-15-44 0,-6 1 0,-4 1 0,-5-1-156,-9 2 0,-5 0 156,-1-1 0,-2-1 0,-1-4 0,0-1 0,2-3 0,0-1 0,1-6 0,1-3 0,-29 28 0,10-16 0,17-10 115,13-11-1930,14-9-1184,10-8 2999,21-4 0,-13-3 0,13 0 0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47.9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0 28671,'2'90'0,"0"-5"-5661,-2-34 5661,-2 0 512,-1-1-4960,1-9 4662,-1-5 1,3-18 0,0-7 0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48.1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1 103 26026,'0'-8'2645,"0"2"-2645,55-22 0,-19 16 0,45-20 0,-39 23-472,-6 4-1410,-11 3-2779,-10 2 4661,-7 1 0,-5-1 0,-1 1 0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48.5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 28334,'96'-1'112,"-10"0"-112,-36 0 0,-9 0 11,-12 1-11,-11 5 33,-10 10 23,-11 15 0,-15 14-44,-11 11 10,-8 1-11,3-7 0,10-8-3390,10-14 3379,8-7 0,5-6 0,1-3 0,2-2 0,6 0 0,5-1 0,11-2 3392,6-3-3392,8-2 0,7-11-897,5-8-2095,3-14 2992,0-7 0,-23 16 0,-6 4 0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48.9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95 24199,'-5'-2'2824,"1"0"-1984,4 2-235,52-18-402,-8 6-203,44-14 0,-26 12 0,-8 4 0,-11 5 0,-11 2-214,-11 3-1456,-8-1-2677,-9 1 4347,-1-1 0,-3 1 0,0 0 0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49.2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85 1 27628,'-43'78'896,"9"-8"-749,29-35-147,3 2 0,2 2 0,3 0 0,4 2 0,7-4 0,3-2 0,6-5 0,5-4 0,4-5 0,8-6 0,1-6 0,5-5 0,0-3 0,0-9 0,-3-5 0,-4-10 0,-3-4-931,-7-2-2072,-5-1-6828,-4 1 8781,-1 0 1,-10 14 0,-1 2 0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49.4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54 3 25543,'-2'-1'2981,"1"0"-2834,1 1-147,-4 46 0,3-14 0,-4 41 0,2-24 0,-2 1 0,-1 0-1345,-1-3-2499,0-3 3844,0-6 0,4-17 0,1-8 0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49.6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1 136 28671,'85'-47'0,"-1"7"0,-24 24 0,9 3 0,11 2 0,-3 6-1604,-6 1-3158,-17 4 4762,-20 6 0,-17-5 0,-11 4 0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52.8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27 24278,'0'-3'2880,"0"2"-1727,0 1-793,52-2-360,-19-1 0,39-1 0,-32 0 0,-5 2 0,-3 0 0,-1 1-494,-4 0-1299,0 0-2163,-8-1 3956,-6 2 0,-7 0 0,-5 0 0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53.0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12 26541,'-5'0'2130,"2"0"-2130,3 0 0,32 0-4252,-9 0 4252,29 0 860,-13 0-1063,5 0-1534,3 0-2498,1-4 4235,-1 2 0,-21-2 0,-6 2 0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54.2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282 0 26631,'-21'83'818,"4"-8"-684,12-33-78,1 1 0,2-1-33,1 3-23,1-4 0,0 0 0,0-5-34,0-8 0,0-7-44,0-10-34,0-6 34,0-5 22,-2 0 44,-3 0 12,-5-6 12,-5-2 21,-1-2-22,-2 1 124,-1 3 66,1 3-33,-2 2 12,2 1-24,-2 8 113,1 5-3482,3 13 3226,2 4-13,3 5 0,4 16 0,4-15 0,4 10 0,8-20 0,5-2 2763,11-6-4118,9-7-1088,12-6-4112,10-12 6555,8-6 0,-26 4 0,-8-2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0.1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159 95 27460,'-43'76'212,"1"1"1,4-8 0,10-8-145,22-9-24,4-15-44,4-13 0,14-13-112,37-47-67,2-10 50,-15 3 1,-2-5-46,-9 5 0,-4-1-95,19-42 247,-11 15 22,-13 23 258,-8 22 78,-8 17-90,-3 7-100,-1 22 44,0 12-22,0 27-134,0 7-34,0 3-34,0-6-167,1-11-471,11-12-1223,7-14-3337,13-13 5232,9-15 0,-19 1 0,0-5 0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54.6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59 72 27796,'-38'69'90,"17"-10"-90,42-40-23,11-3-10,6-8 21,3-5-3413,-2-11 3458,-4-7-44,-8-10 22,-7-6 1,-9 0 55,-6 1 0,-4 2 67,-8 4 3404,-4 5-3504,-10 4-23,-2 5-11,-4 4-67,3 3-281,2 2-144,3 1-495,7 6-929,4 1-4313,6 6 6229,9 0 0,-5-5 0,6-3 0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57.1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1 25219,'13'92'1781,"-2"-2"-1500,-7-19-57,-2 4-45,-1-2-33,-1 2-5740,-3 0 5628,-3 1-34,-3-1 1409,0-3-1577,4-9-381,2-11 176,3-13-3728,5-15 4101,2-12 0,-1-8 0,-1-4 0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57.4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150 1 20562,'-64'77'716,"11"-7"1792,41-32-2216,1 3 802,5-1-1060,3 11-90,10-17 202,5 4-1065,12-25 394,6-6-5885,6-11 6410,5-12 0,-18 6 0,-3-4 0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57.8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246 113 25465,'42'-55'-11,"-10"11"-23,-37 37 1,-4 3 33,-7 2 44,-4 2 472,-21 14-247,8 5 280,-16 17 112,14 6-157,0 4-33,6 2-201,6-3-270,9-5 0,6-8 0,6-5 0,5-3 0,9-2 0,6 1 0,11-5 0,3-2 0,5-7 0,4-4 0,6-7 0,3-8-4043,0-6 1903,-2-7-4494,-8 4 6634,-6 5 0,-16 7 0,-7 5 0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59.2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 79 23661,'-1'-5'2634,"0"2"-2220,1 3 505,0 0-482,39 0-168,-8 0 68,35 0-337,-12-3 0,3-5 0,2-3 0,-1-3 0,15-3 0,-22 9 0,8 0 0,-28 7 0,-3 1 0,-6 0 0,-4 0 0,-2 0 0,-6 0 0,0 0 0,-4 0 0,0 0 0,0 0 0,-3 0 0,1 0 0,-3 0-2444,-1 0-2665,-6 0 5109,-6 0 0,2 0 0,0 0 0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59.6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244 1 23527,'-3'0'2734,"0"0"-2096,3 0-155,-20 50-13,4-15-145,-19 43-45,8-27-135,-1-2-76,0-4-69,4-3 0,5-8 0,5-6-46,5-7-223,4-8-369,3-6-483,1-4-817,1-2-6410,-2-1 8348,-1-2 0,1 2 0,-1-2 0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0:59.8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28671,'46'77'0,"-5"-9"0,-27-36 0,0 0 0,-3-2 0,-1-1 0,-2 0 0,1-2 0,-2-4-438,1-6-1276,-3-6-1278,2-7 2992,-3-2 0,-1-2 0,-2 0 0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00.6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61 23370,'-6'0'3720,"2"0"-3115,4 0 45,0 0-324,12-9-326,3 5 0,14-7 0,0 8 0,5 1 0,3 1 0,5 1 0,3 0 0,2 2 0,-3 1 0,-1 0 0,-4 0 0,-3-2 0,-7-1 0,-3 0-1077,-6-2-334,-8-4-1391,-4-2-7029,-6-3 7885,-3 3 0,1 3 1,-1 3-1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00.9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161 1 26362,'-25'44'694,"1"0"1,-18 34-6310,25-39 5615,4-5 1397,3-6-1565,1-6 411,3-5-1385,1-7-685,2-4-3842,0-4 6517,1-1 0,1-1 0,0 0 0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01.1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13 22564,'0'-7'3708,"0"2"-2913,0 5 214,0 0-751,35 49-135,-18-22-123,27 39-90,-26-37-414,-3-4-538,2-3-751,-1-4-2644,1-3 4437,2-7 0,-8-4 0,-1-4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0.4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1 27146,'1'72'179,"0"0"0,-3-3 1,0-3-146,-9 31 33,1-8 34,6-18 11,2-16-45,7-24 56,4-15 11,9-12-10,7-8-57,4-15-67,5-14-247,2-18-604,5-9-1144,2-2-4907,2 2 6902,-3 7 0,-17 25 0,-8 8 0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01.3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11 23672,'0'-6'3665,"0"2"-3128,0 4 260,0 0-797,4 43 0,-3-8 0,2 40 0,-3-20 0,-3 2-80,0 0-1286,-1-1-1010,1-6-4291,3-7 6667,0-8 0,0-16 0,0-7 0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01.5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74 23852,'0'-3'3070,"0"0"-2610,0 3-460,60 0-292,-27-1-548,51-5-1188,-42-3-7194,1-6 9222,0-2 0,-18 6 0,-6 3 0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01.8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49 28671,'74'-6'0,"-2"-2"0,-17 3 0,2-2 0,-4 2 0,-7 1 0,-9 2 0,-12 1-763,-11-1-2766,-7 0 3529,-6-1 0,-1 1 0,0 1 0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02.1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94 1 27123,'-42'76'1548,"6"3"-1548,27-44 0,3 8 0,5-14 0,1 0 0,4-2 0,3-1 0,5-2 0,2-1 0,0-2 0,0-3 0,1-2 0,1-6 0,4-4 0,6-3 0,6-3 0,8-7 0,2-3-337,3-8-3596,9-12-4057,-14 4 7990,5-11 0,-29 23 0,-4 0 0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02.3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60 1 28671,'-3'87'0,"-2"-8"0,-1-37 0,-3 1-304,2 0-1085,-1-1-1715,0-5 3104,1-4 0,3-15 0,2-5 0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02.5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1 114 27169,'79'-33'-785,"-7"3"-1310,-34 19-7736,8-3 9815,11 1 0,-24 5 0,-3 4 1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02.8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37 28671,'79'-11'0,"-7"2"0,-24 5 0,-2 0 0,-2 1 0,-2 0-1009,-3 2-2342,-9 0 3351,-10 5 0,-10-3 0,-8 4 0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03.0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2 26373,'-5'0'2298,"2"0"-2298,3 0 0,43 5 0,-14-4 0,64 3 0,-41-6 0,22-2-841,-24 1-1927,-4 0-7063,-6 3 9725,-4 1 1,-18-1-1,-4 1 1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03.7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296 0 26048,'-86'19'1558,"17"0"-1267,52-2-202,9 0-55,6 1-23,8 4 34,10 6 101,31 25 10,-6-12 12,15 15-43,-26-21-125,-12-3 0,-9 0 0,-15 4 0,-14 4 0,-17 7 0,-11-1 0,-2 0 0,4-9 0,7-6 0,7-7 0,7-5-729,7-6-1568,7-5-6622,6-4 8919,10-8 0,-3 3 0,5-3 0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04.1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80 47 25207,'-41'75'2007,"9"2"-1739,28-48-144,2 5-124,11-22-12,5-6-10,13-9-157,9-15-91,4-11 24,2-15 156,-5 0 90,-6 1 12,-8 8 111,-7 8 169,-6 7 44,-4 10-23,-4 5 23,-1 4-89,-1 1-46,0 4-177,0 7-24,0 8 0,0 8 0,4 4 0,3 1 0,3-1 0,1-3 0,1-5-1245,4-5-626,0-10-3328,4-11 5199,2-15 0,-10 6 0,0-4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0.6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0 25129,'-2'64'526,"-1"-1"1,1-3 0,1-5 11,-1 8-123,2-7-247,0-16-79,0-13-10,0-15 10,6-8-78,6-4-11,9-13-78,9-10-381,4-15-449,2-4-1198,-3 3-4999,-4 5 7105,-3 6 0,-14 13 0,-2 5 0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04.4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183 6 23852,'1'-3'4067,"0"1"-3428,-3 59-526,-6-9-113,2 3 0,-1 4-785,-15 30 785,-3 3 0,-1 2 0,0-7 0,1-5-113,5-9-2016,8-11-5748,6-16 7877,15-17 0,-7-14 0,7-9 0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04.8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84 1 26888,'-20'48'471,"0"0"0,-12 36-292,24-41-90,5-6-89,2-5 0,4-7-22,4-10-34,6-6-34,4-7-55,3-7-79,1-11-79,0-11-11,-2-11 45,-1-6 213,-3 2 56,-4 5 12,-2 8 66,-4 11 45,-3 7 90,-1 8 34,-1 2-12,0 5 157,0 8-45,0 10 45,0 24-379,0-7-13,2 13 0,2-16 0,2-2-304,2-5-659,3-7-807,1-10 1770,13-12 0,-14 0 0,6-7 0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05.0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71 0 28558,'9'91'113,"-2"1"-113,-7-14 0,-3 4 0,-1-2 0,-2-5 0,-2-8 0,0-5-494,-3-10-1892,0-3-5189,-2-11 7575,2-7 0,3-16 0,4-6 0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05.2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41 26720,'80'-22'-1491,"-11"5"1,-50 16 0,-4 1 0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05.5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133 81 27214,'-64'73'1120,"11"-7"-941,44-29-78,5-2-44,2-3-57,11-3 0,9-7 0,16-6 0,13-8 0,9-7 0,6-16 0,-3-9 0,-7-15 0,-16-7 0,-16-3 0,-11-3 0,-15 2 0,-11 6 0,-12 8-1177,-14 11-1457,-9 12 2634,-10 7 0,26 6 0,4 0 0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15.7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281 12 22339,'2'-6'3631,"0"0"-2825,-2 6 987,0 0-1691,-26 66-102,6-25 0,-1 7 0,-2 3 0,-9 7 0,-2 5 0,2-3 0,3-2-707,4-8-492,7-9-986,5-11-6924,6-12 9109,3-9 0,4-6 0,0-3 0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15.9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28671,'12'92'0,"-2"-6"0,-10-34-203,0 1-1130,0-5-1188,0-7-5143,5-7 7664,4-12 0,-3-10 0,0-7 0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16.1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63 0 28166,'0'96'235,"-3"-6"-403,-5-27-683,-5-1-2018,-2-4 2869,2-6 0,6-24 0,3-7 0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16.3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80 25577,'0'-8'2947,"0"2"-2800,0 6-147,60-26 0,-26 17 0,49-18 0,-39 24 0,-2 2 0,1 1-494,-6 0-1288,-6 1-2801,-9 3 4583,-8 4 0,-9-3 0,-3 1 0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16.6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127 0 27662,'-53'78'929,"9"-8"-849,33-35-80,2 3 0,3 0 0,3 1 0,3-6 0,6-2 0,8-8 0,12-6 0,10-5 0,5-7 0,4-2 0,2-4 0,-2-8 0,-1-5-80,-3-9-1421,-3-3-1581,-4-4 3082,-3-2 0,-14 13 0,-5 3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0.9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71 273 23314,'16'-3'1949,"-3"0"-1758,-13 3-124,69-81 0,-46 49-50,16-16 1,-5 2 60,-27 22 0,-4 7 12,-3 5-12,-6 7 180,-10 4 56,-10 13 33,-12 12 45,-1 20 12,2 14-80,3 9 1,6 2-90,6 0-110,7-3-125,6-9 0,6-6 0,1-9 0,4-10-584,8-6-660,5-8-1176,13-8-5445,3-6 7865,6-5 0,-17 0 0,-1 0 0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16.8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 0 27572,'-15'74'739,"2"-5"-739,6-28-67,2 1-258,2 0-403,1-1-706,1-1-1233,1-3 2667,0-5 0,0-14 0,0-7 0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17.0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1 101 24580,'1'-2'1961,"0"0"-1927,45-10-34,-23 7-34,39-10-425,-32 6-1076,4-2-3844,5-3 5379,4-1 0,-18 6 0,-5 3 0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17.6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24 28671,'41'-13'0,"-1"3"0,-3 9 0,1 1 0,1 6 0,-1 1-147,-4 6-2228,-5 1-7456,-5 3 8874,-5 5 0,-10-10 0,-3 1 0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17.8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15 28671,'75'-8'0,"-2"2"0,-16 6 0,0 0 0,-4 0 0,-4 0-1637,-5 0-3417,-6 0 5054,-6 4 0,-15-3 0,-6 4 0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20.4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342 3 25476,'-84'-2'1682,"10"6"-1481,43 8-78,1 10-11,2 6-11,3 6-22,3 3 10,4 1-10,3 0 10,6-2-22,5-2-11,2-2-11,5-5-22,5-4-23,6-8 0,7-7 0,4-4 11,4-12-11,2-8 0,2-15-23,-1-9 23,-5-3 23,-5 2 10,-7 5 46,-5 9 247,-5 3-326,-2 11 0,-2 4 0,2 7 0,0 2 0,6 1 0,4 7 0,16 21 0,-5 0 0,9 16 0,-9-12 0,-2-2 0,0-3 0,-2-4 0,-3-4 0,-2-3-808,-5-4-1119,1-4 1927,9-4 0,-12-3 0,8-2 0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26.84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236 0 24782,'-73'1'1333,"8"3"-1120,32 2 34,6 2-57,8-4-56,7-1-100,7-2-12,3 2-22,2 1-22,0 6 22,7 4 0,4 6 0,9 2 0,2 0 0,-1-1 0,-4-2 146,-5-2 269,-5 2 21,-5 1-55,-2 3-101,-8 4-200,-3 0-80,-7 2 0,-3-4 0,5-2 0,1-6-203,4-3-469,3-4-639,5-1-1815,1-4 3126,4-1 0,-1-3 0,2-1 0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27.3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74 186 23314,'1'-6'3294,"0"2"-3103,-9 63-46,3-25 34,-5 48 12,3-39-34,0-3-45,-2-3 34,1-6-1,-1-8-55,3-8-12,3-8 12,1-5 0,1-4-68,1-15-22,0-13 22,0-21 90,2-10 157,4-6-245,4 1-24,3 6 0,2 9 0,1 10 0,3 8 0,1 8 0,6 7 0,0 5 0,3 5 0,-2 4 0,-3 2 0,0 2 0,-11 6 0,-2 4 0,-8 9 0,-8 7 0,-9 4 0,-10 4 0,-7-2 0,1-1 0,5-4-2668,7 1-1030,9-7-6133,4-2 8146,17-11 0,-9-4 0,8-3 0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27.5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85 0 28166,'-17'79'179,"-1"-11"-146,2-33 1,2-9 44,4-8 103,4-10-181,3-4 0,3-4 0,0 0 0,0-6 0,6-4 0,4-6 0,8-7 0,6 0 0,3-2 0,2 1-505,2 3-1915,0 2-7411,3 3 7837,5 2 1,-17 6-1,-2 3 1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27.8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112 18 25387,'-6'-9'2443,"1"2"-2063,5 7-111,0 0-101,-42 50-144,29-22-24,-30 42 0,41-35 0,9-4 0,12-6 0,14-10 0,14-8 0,8-18 0,3-10 0,-4-16 0,-9-5 0,-14 2 0,-15 5 0,-9 7 0,-15 6 0,-7 7-69,-12 7-2014,-8 4-5358,-4 10 7441,1 10 0,16-6 0,5 4 0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37.3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321 10 19583,'5'-5'4538,"-2"0"-3709,-3 5 2140,0 0-2566,-35 45-145,8-8-167,-32 42-91,19-21 0,1-2 0,5-2 0,3-5-147,5-5-514,6-6-963,9-11-1167,5-12-4055,12-8 6846,7-16 0,-5 6 0,3-7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1.2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7 20188,'6'-3'3865,"-2"0"-3338,-4 3 78,0 0 1,9 89-35,-7-42-319,2 10 0,-2-1 107,-7-15-1,-2-14 68,-1-14-1,1-7-188,2-6-237,-1 0 0,3-9 0,-1-7 0,3-8 0,1-6 0,3 3-237,9-2-1230,10 1-1727,12 1 3194,6 0 0,-16 12 0,-4 5 0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37.5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27460,'40'63'235,"-6"-6"-705,-20-32-651,2-2-919,3-8-4895,7-5 6935,4-6 0,-13-3 0,-2-1 0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37.7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282 0 28524,'-45'39'49,"0"0"0,2-1 0,5-1-49,-1 18-259,5-5-1052,12-9-1456,10-13-5626,8-13 8393,14-8 0,-7-6 0,7-1 0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37.8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 23616,'1'-2'3665,"0"0"-3083,-1 2-167,24 51-281,-8-25-100,20 43-34,-15-42-112,-2-4-504,-2-4-684,-2-6-1266,-5-1-7265,-4 0 8176,-3 4 1,-3-8 0,0 1-1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38.2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31 28671,'63'9'0,"0"-1"0,-1 1 0,-2-3 0,35-12 0,2 0 0,0-6-1497,-3 1 1497,-6 1 0,-7 2 473,-12 3-473,-12 2 246,-12 3-516,-10-1-1959,-8 1-4326,-7 0 6555,-5 6 0,-7-4 0,-3 4 0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38.5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70 28671,'76'-11'0,"-2"0"0,-13 5 0,-6-2 0,-8 0 0,-11 1 0,-11 1-1917,-8 0-1982,-9 3 3899,-4 0 0,-4 2 0,0 1 0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38.8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98 1 21055,'-26'59'896,"0"0"0,-11 30 1488,28-29-1958,12-27 673,6-1-1099,6-1 0,8 2 0,3 0 443,4-1-443,0-2 1472,2-4-1472,-2-5 0,0-7 0,-4-6 0,-2-4 0,-3-3 0,-4-1-1548,-1-5-1824,-6-7 3372,1-11 0,-7 8 0,0 0 0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39.0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 7 25062,'0'-3'3283,"0"0"-2957,0 3-326,-5 64 0,2-21 0,-1 7 0,0 1 0,0 12 0,-1-1 0,3-8-1155,0-8-963,2-9-3832,0-6 5950,0-7 0,0-10 0,0-6 0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39.2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1 142 28671,'83'-39'-763,"-7"4"-6656,-33 18 3261,3-1 4510,4 1 0,-22 7 1,-5 5-1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39.5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 28671,'77'-3'0,"-8"0"0,-34 3 0,0 0-528,-4 2-1399,-6 4-3317,-9 9 5244,-8 10 0,-7-9 0,-1 0 0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39.7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 42 26586,'-8'0'2085,"3"0"-2085,5 0 0,0 0 0,21 0 0,-1 0 0,22 0 0,-6-4 0,5-3 0,-2-5-281,-2 2-1467,-5 4-2162,-7 3 3910,-3 3 0,-10 0 0,-4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1.5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246 21 27583,'-58'41'201,"-1"1"1,5-3 0,11 0-168,25 12-34,7-6 0,8-5 11,6-10-11,11-7 0,9-13 11,16-4-22,4-22 22,2-15 56,-7-19 23,-9-11 67,-14 4-44,-8 4-113,-7 9 0,-15 9-427,-1 13-648,-15 9-2825,4 8 3900,4 19 0,9-11 0,7 11 0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40.9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386 7 26832,'-85'-7'830,"6"13"-606,33 25-34,2 10-67,3 4 34,7 4 11,10 6-21,5 6-147,11 8 0,3 2 0,6-3 0,11-12 0,9-20 0,18-16 0,11-27 0,8-23-3392,4-22 3279,-6-20 1,-7-4 20,-12 1 58,-11 8 34,-8 9 34,-8 14-34,-4 11 22,-1 12 34,-3 10 0,0 7 0,-1 3 24,2 19 3288,2 5-3368,3 20 71,1 2-71,3 3-3392,1 4 3392,3-3-70,-2-2 70,1-7 0,-1-10-640,2-11-1612,2-11-2443,6-9 5534,3-11 1,-11 6-1,-2-6 1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41.3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74 1 27067,'-10'50'409,"0"0"1,-9 42-186,8-36-12,1-4-111,2-9-101,5-12 0,1-12-56,2-12 56,2-6 23,7-13 21,7-7-44,8-10 12,-1 0-1,-1 4 11,-4 5 12,-3 6 33,1 2 11,-1 3-65,4-1-13,2 3 0,4-2 0,1 4 0,0 1 0,-1 2 0,-3 2 0,-1 0 0,-2 0 0,-3 6 0,-2 1 0,-2 7 0,-3 3 0,-3 3 0,-2 2 0,-2 4 0,-1-1 0,-1 2 0,0-3-1413,0-3-1702,0-5 3115,0-8 0,0-5 0,0-3 0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41.7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133 1 27426,'-32'40'515,"0"1"1,-20 31-302,42-31-214,6-8 0,2-7 0,9-9 0,3-7 0,10-6 0,2-7 0,3-10 0,-1-9-24,-3-8-9,-4-3 33,-4 0 11,-2 4-11,-4 7 46,-4 7-46,-1 9 0,-2 3 0,2 5 0,0 10 0,3 6 0,0 12 0,2 2 0,0 1 0,1-2 0,-2-2-875,2-6-2576,2-6 3451,2-9 0,-4-5 0,-1-3 0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42.0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93 1 27101,'-7'57'622,"0"1"0,-6 31-387,-10-2-144,7-34-91,2-12 0,7-12 0,2-14 0,5-9 0,0-4 0,0-15 0,0-4 0,5-14 0,4 1 0,6 1 0,5 3 0,-1 2 0,3 3-853,1 0-1286,4 3-1313,4 1 3452,1 5 0,-13 5 0,-3 3 0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1:42.3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135 5 22496,'0'-3'3989,"0"2"-2667,0 1-874,-45 45-145,28-19-190,-33 41-113,40-29 0,3 2 0,3 0 0,2-4 0,9-4 0,7-9 0,9-10 0,9-7 0,1-9 0,1-10 0,-5-10 0,-5-12 0,-8-5 0,-9 0 0,-3 1 0,-5 3 0,-7 5 0,-3 6 0,-9 7 0,-1 7-91,-4 6-1892,0 4-3082,-4 11 5065,-1 8 0,13-4 0,2 1 0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2:26.9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11 28671,'-15'-6'0,"19"2"-5661,50 4 5661,15 0 0,8 0 1409,-1 1-1409,-4 0 0,-6 1 860,-9 1-860,-6-1 0,-5 3 0,-7-2 0,-6 2-953,-8 1 1778,-13 1-8791,-8 4 7966,-20 4 0,8-6 0,-6 1 0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2:27.2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1 126 28671,'53'-14'0,"0"-1"0,-1 0 0,-1 2 0,28-3 0,0 1 0,-8 5 0,-6 3 0,-6 2 0,-2 1 0,-3-1 0,-6 2 0,-8 1 0,-12 1 0,-9 1-1278,-10 0-1882,-5 0 3160,-7 0 0,2 1 0,-2-1 0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2:27.5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1114 28042,'15'-65'209,"0"-1"1,4-1 0,5 1-210,8 9 0,3 1-814,4-5 0,2 1 814,2-1 0,2 1 0,-2 2 0,0 2 0,-3 5 0,0 1 0,-5 6 0,-1 3 0,23-27 0,-13 17-3277,-12 14 3277,-12 15 787,-10 10-2266,-5 8-2756,-4 4 4235,-1 13 0,0-9 0,0 10 0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2:31.1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469 0 25813,'-88'0'1412,"8"6"-6849,35 2 5684,1 7 1330,6 2-1454,7 1 826,8-4-893,8-1-56,8-3 11,4 3 3381,4 4-3369,7 3 44,5 8-11,7 0 45,0 2 11,-2-3 22,-4-1-99,-5-2-35,-5 1 0,-2 3 0,-9 1 0,-8 6 0,-12-2 0,-6-1 0,-2-3 0,0-6 0,13-8 0,3-4 0,14-8-69,1-2-1263,2-1-8499,6 0 9798,13-6 0,-9 5 1,8-4-1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2:31.4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312 0 27852,'-88'23'819,"13"3"-819,40 8 0,4 4 0,3 6 0,5 1 0,7-1 0,6-1 0,6-4 0,3-3 0,7-5 0,4-6-998,9-9-1210,7-7-2252,7-6 4460,5-12 0,-15 7 0,-3-7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19.4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91 1 27718,'-25'61'182,"0"1"1,2-6 0,6-5-26,17 1 78,9-3-222,4-3-13,12-6 0,2-8 0,5-11 0,4-10 0,4-8 0,6-13 0,-1-12 0,-1-16 0,-5-12 0,-5-6 0,-8-2-371,-5 3-1097,-8 4-2621,-7 9 4089,-3 5 0,-3 19 0,0 4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1.8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641 7 25297,'0'-4'3160,"0"1"-2946,0 3-214,-81 119-1392,53-72 1,-1 5 1391,-12 15 0,-7 9 0,4-2 0,-3 13 0,3 0 0,13-27 0,-1 1 0,2 0 0,-11 28 0,2-1-516,7-7 1,4-3-1491,10-8 0,5-2 2006,4-12 0,4-4 0,5 6 0,0-22 0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2:31.6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 1 28580,'-13'80'-2005,"4"0"-763,5-52-7014,12 2 9782,8-22 0,-4-4 0,3-4 0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2:32.0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59 9 23482,'0'-2'2633,"0"0"-1793,0 2-469,-21 32-80,12-13-101,-14 22-67,20-24-33,1-6-90,2-5-22,0-2 22,4-3 0,4 0 22,6-7-11,3-6 0,0-6 12,2-6-12,-3 2 0,-2 0 0,-2 5 34,-4 7 22,-4 6-11,-3 3 34,0 1 134,2 0-133,0 6-91,3 5 0,-2 10 0,0 3 0,0 2 0,2-1 0,0-3 0,3-3 0,1-3 0,2-5 0,1-1 0,1-5 0,2-2-461,3-2-446,1-7-717,0-5-663,-1-5-7544,-4-2 8910,-3 3 1,-7 7-1,-1 4 1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2:32.5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101 48 24748,'1'-4'3328,"0"0"-3272,-1 4 90,0 0-57,0 31 57,-1 3-45,-5 30-44,-6-3-57,-5-1 0,-1-3 0,1-9 0,3-11 0,5-13 0,4-12 0,3-7 0,1-14 0,1-16 0,11-20 0,6-19 0,14-6 0,4 1 0,0 9 0,-1 12 0,-3 13 0,-1 10 0,-4 11 0,-3 7 0,-2 5 0,-4 2 0,-4 13 0,-6 1 0,-6 16 0,-15 1 0,-13 4 0,-11 4-1222,-3-5 1222,5 3 0,17-19 0,6-1 0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2:32.8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70 1 27505,'-38'79'325,"9"-9"-247,27-32-33,8-5 78,7-10 112,10-8 0,11-7-110,3-8-125,2-12 0,-2-7 0,-7-12 0,-11-3 0,-9-3 0,-9 2 0,-13 3 0,-7 5-203,-14 8-1074,-2 7-1861,-2 6 3138,-1 4 0,18 2 0,3 0 0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2:38.4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434 6 24883,'1'-3'2935,"0"0"-2082,-1 3-853,-47 65 0,14-22 0,-3 7 0,-3 2 0,-12 13 0,-2 5-337,2-4-930,6-4-929,8-11-4056,13-13 6252,11-13 0,7-13 0,6-8 0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2:38.6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28671,'46'31'0,"-4"-1"0,-23-12 0,-1 0-1133,-2-3-2789,-2-3 3922,3-6 0,-8-2 0,0-4 0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2:38.8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74 0 28671,'0'78'0,"0"-3"0,-3-22 0,-4 3 0,-3 1-1065,-4-3-1647,2-3-7119,2-6 8860,1-3 0,4-20 0,2-5 0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2:39.8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38 27482,'36'-12'594,"0"1"-482,-4 4 45,-1 2 11,-5 3-56,-5 1-66,-5 1-46,-4 0 0,-2 0 0,-2 7 0,-4 4 0,-2 12 0,-4 7 0,-9 7 0,-7 8 0,-9 3 0,-1 1 0,1-1 0,3-4 0,4-6 0,2-4 0,4-8-24,3-7-995,6-7-527,1-7-1088,4-3-6610,9-2 9244,4-3 0,-2 2 0,0-1 0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2:40.0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65 28671,'74'-15'0,"-8"4"0,-34 7 0,-3 1 0,-3 0-1278,1-3-1871,-1-1 3149,-1 0 0,-11 2 0,-3 2 0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2:40.2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108 0 24558,'-4'0'3193,"1"0"-2812,3 0-370,-16 53-11,10-24-33,-13 43-460,11-37-706,-3-2-2241,-1 2 3440,-3-2 0,8-13 0,1-4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2.3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153 213 25252,'0'-4'2466,"0"1"-2298,0 3-12,-44 102-55,22-33-261,-6 4 0,2 2 205,9 1 56,6-21-157,8-23-79,2-17-201,1-11 56,1-23-639,24-52 785,-9 2 134,0 18 0,0 2 331,-4-7-140,-6 16 234,-5 16 57,-1 13-123,0 6-46,0 0-167,0-1-79,10-11 0,10-11-11,19-13-44,10-11-1,8-1-11,-5 4 0,-8 15 0,-15 15 102,-10 12-102,-11 11 0,-2 16 0,-4 12 0,-1 21 0,-1 11 0,-10 7 0,-4 8-606,-9 5 549,2 0-1467,8-3-1703,5-14 3227,18-22 0,-7-22 0,9-14 0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2:40.7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94 0 27841,'-43'54'549,"6"-5"-471,30-21-22,2 2 0,3 2-22,2 0 23,5-1-57,5-2 0,6-5 0,6-3 0,2-6 0,5-5 0,2-5 0,4-3 0,0-2 0,-2-5 0,-2-6 0,-5-7 0,-3-6 0,-4-5 0,-2-2 0,-3-2 0,-3 1 0,-6 2 0,-2 4-181,-2 1-3393,-3 1-4527,-7 12 8101,-6 0 0,3 12 0,0 0 0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2:41.0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60 24983,'-5'0'3194,"0"0"-2847,5 0-200,0 0-147,12 0 0,6 0 0,16 0 0,4 0 0,4-2 0,-2-2-920,-2-4-1646,1-4 2566,2-4 0,-19 7 0,-2 0 0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2:41.5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14 28671,'72'-1'0,"-4"0"-1193,-14 1 1193,2 0 381,1 0-381,-5-2 197,-7 0-197,-11-2 0,-12 2-1076,-11 0-1156,-6 2-7599,-6 2 8703,-10 9 0,7-7 1,-6 7-1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2:41.8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80 1 27830,'-39'78'672,"7"-7"-503,27-32-169,3 2 0,1-2 0,1-1 0,0-3 0,2-4 0,4-4 0,6-4 0,5-3 0,6-5 0,6-5 0,4-6 0,5-2 0,3-2 0,1-4 0,0-3 0,-3-4 0,-4-1 0,-6 1-237,-9 1-2586,-6 0 2823,-5 1 0,-5 3 0,-2 2 0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2:42.0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 26373,'0'-5'2298,"0"2"-2298,0 3 0,0 0 0,1 45 0,-1-9 0,1 44 0,-1-19 0,0 1 0,0-3 0,0-8-1088,0-8-1646,2-11-5827,1-10 8561,2-9 0,-1-7 0,-1-3 0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2:42.2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58 28671,'82'-21'0,"-4"3"-5661,-24 11 5661,2 1 1382,1 4-1382,-2 0 863,-2 1-1939,-3 0-1961,-3 1 3037,-4 6 0,-20-5 0,-6 4 0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2:48.54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279 20 20826,'0'-3'3788,"0"0"-2779,0 3-696,-33-8-111,18 6 22,-27-1-45,25 10 34,-1 6 0,1 2 22,-2 2-22,-1 1 0,0 1 45,0 0-146,3-1-12,1-2-88,5-1-12,3-2-34,4 2 34,3 0-34,1 3 34,6 2-11,5 0 0,10 1 0,3-1 11,3-3-11,0 0-23,0-5 34,-1-2-34,2-4 34,0-3 0,2-2 0,12-2-11,-13-3 0,6-2 11,-18-3 22,-2-1-10,-3-2 32,0-2 12,-2-3-56,-1-2 124,-2-9-102,-3 8 34,-2-7 11,-2 11-33,-6-2-23,0 0 11,-7-2-10,-2-1-1,0 2-11,-6-1 0,7 9 0,-3 1-11,6 7-135,1 0-268,-1 1-416,2 0-1007,1 0-2410,1 1 4247,3 0 0,1 1 0,2 0 0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3:46.1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44 23224,'0'-7'3765,"0"2"-2980,0 5-5729,0 0 5124,64-12 962,-17 7-1142,4-2 0,4 2 896,18 2-896,3 3 0,-6 4 0,-4 6 0,-6 4 0,-6 4 0,-5-1-191,-8-2-1456,-10-1 1832,-11-1-10016,-11 3 8769,-5 5 1,-4-9 0,0 0 0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3:46.4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56 24995,'-5'-1'2801,"0"0"-2230,5 1-267,0 0-304,61-22 0,-17 15 0,5-5 0,2 1 0,19 9 0,1 2 0,-3 4 0,-5 0-371,-8 3-1354,-8 1-2545,-9 2 4270,-11 2 0,-12-5 0,-8-1 0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3:46.8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25 157 25151,'-17'83'1177,"9"-12"-886,22-39-156,11-7 66,9-7 35,9-9 22,2-7-1,2-17 68,-2-6 112,-6-16-234,-8-2-203,-8-1 0,-10 0 0,-5 3 0,-6 2 0,-1 2 0,-3 5 0,-7 1-427,-4 7-3707,-11 5 4134,4 8 0,4 4 0,8 4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2.6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110 252 23000,'0'-9'3530,"0"1"-3205,0 8-180,0 0-55,-44 45-57,30-14-21,-33 33-12,44-28 0,1-11 11,5-5 45,12-11 56,11-3 79,18-8-113,9-16-33,5-9 0,-4-22 112,-11-2 145,-16-6-67,-14 2-134,-9-1-79,-20 2-22,-7 10-78,-17 9-415,-4 17-459,0 14-1603,1 29 2555,5 17 0,16-10 0,7-1 0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3:47.1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44 28671,'55'11'0,"1"-1"0,-2 0 0,-3-3 0,25-7 0,3 0 0,3-2-4252,-6-2 4252,-7-4 701,-7-2-701,-5 0 0,-5-1 0,-5 1 0,-7 0 0,-10 3 3314,-10 2-3314,-9 2-1108,-8 2 114,-2 0 1,-1 1-1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3:47.4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79 0 25510,'-2'0'2947,"0"0"-2733,2 0-214,-9 54 0,5-21 0,-9 47 0,6-32 0,-1 2 0,-1 1 0,-1-2 0,2-7-1189,4-9-1578,1-13-5985,10-10 8752,10-15 0,-6 4 0,4-5 0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3:47.7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338 1 25465,'0'3'2645,"-31"70"-2309,9-20-247,-2 3 1,-3 6-67,0 0 0,2-2-23,5-13 0,0-1-29,-6 12 1,2-2-420,-4 7-2130,-2-1-2397,14-27 4975,1-5 0,12-23 0,3-7 0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3:47.9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28671,'18'48'0,"0"1"0,9 24 0,-5-23-136,-9-23-1500,-2-6-2218,3-9 3854,5-4 0,-8-6 0,1-2 0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3:48.1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45 1 27527,'0'94'1144,"0"-6"-1144,-1-23 0,-1 1 0,0 0 0,-2-3 0,1-5 0,-1-5-405,0-4-1600,0-8-4135,-2-4 6140,-1-6 0,3-15 0,0-4 0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3:48.5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0 156 28671,'60'-21'0,"-1"-1"0,35-10 0,-44 13 0,-3 1 0,19-2 0,-9 6 0,-9 7 0,-13 4 0,-11 3 0,-11 3 0,-7 13 0,-15 15 0,-14 24-3392,-17 17 3392,-13 8 0,-3 2-239,3-4 239,5-7 0,10-10-326,7-9-3024,10-12 3350,9-11 0,7-14 0,4-7 0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3:51.7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21 28671,'27'-1'0,"5"0"0,7 1 0,4-1 0,1-1 0,0-2 0,-4-1 0,-6 2-1648,-6 0-4134,-10 8 5782,-8 14 0,-6-9 0,-4 8 0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3:51.9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 50 27067,'-3'-3'1604,"2"0"-1604,1 3 0,39 0 0,-11-1 0,33 0-248,-17-4-3662,2-4 3910,6-4 0,-23 4 0,-4 3 0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3:52.4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95 134 28468,'-15'94'203,"-1"-6"-203,4-29 0,0-4 0,0-10 0,3-8 0,1-14 0,4-10 0,0-8 0,3-13 0,0-15 0,1-20 0,4-19 0,8-11 0,9-2 0,8 2 0,3 9 0,2 12 0,1 14 0,-1 13 0,1 13 0,1 7 0,-1 11 0,-1 7 0,-6 14 0,-11 14 0,-8 11 0,-10 11 0,-13 5 0,-10 3 0,-13-1 0,-2-4 0,2-6 0,5-9 0,8-12 0,5-12 0,5-10-13,1-7-2328,5-4-3071,1-1 5412,5-4 0,2 1 0,0-2 0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3:52.7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 94 24233,'-5'-1'2992,"2"0"-2455,3 1 247,0 0-659,-7 49-125,13-27 0,1 38 0,18-44 0,7-6 0,4-4 0,0-6 0,0-5 0,-5-5 0,-6-8 0,-8-6 0,-8-3-3392,-5-3 3392,-4-1 0,-8-1 0,-6 2 0,-11 6 0,-4 8 0,-1 9 0,-3 7 2035,2 15-6214,3 6 4179,10 11 0,8-14 0,8-3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2.9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72 8 23471,'0'-4'3384,"0"1"-1961,0 3-1076,-17 63-301,5-27-46,-11 49 0,13-48 0,4-6 0,4-7 0,1-4 0,1-3 0,0-5 0,4-2 0,6-4 0,7-2 0,5-3 0,5-1 0,6 0 0,4-7-349,7-6-591,4-9-618,8-2-1691,8-2 3249,4 2 0,-29 9 0,-7 5 0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3:53.2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50 146 23437,'5'-3'3171,"-2"0"-2577,-3 3-101,0 0-123,8 61-157,-6-14-146,1 3 0,-1 2 34,-9 23 33,-2-2-110,-1-7-24,3-13 0,3-18 0,1-17 0,0-11 0,-4-18 0,-1-12 0,0-25 0,3-17 0,4-17 0,7-6 0,5-1 0,9 7 0,2 16 0,1 15 0,3 16 0,0 15 0,4 9 0,3 6 0,0 4 0,1 6 0,-5 5 0,-6 10 0,-10 7 0,-6 9 0,-7 7 0,-9 7 0,-7 1 0,-10-1 0,-3-6 0,2-7 0,4-8-729,2-6-1602,11-9-4123,1-3 6454,11-8 0,-1-3 0,0 0 0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3:53.5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62 60 27112,'-33'75'1513,"8"-9"-1467,22-36-46,3-3 0,8-2 0,5-3 0,12-2 0,6-5 0,4-7 0,4-5 0,1-12 0,-2-7 0,-5-13 0,-9-6 0,-9-4 0,-9-2 0,-4 0 0,-11 2 0,-4 3 0,-12 7 0,-6 8-785,-6 10-2017,-6 7 2802,-11 20 0,25-11 0,1 11 0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3:54.2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47 334 23661,'1'-3'2566,"0"0"-1692,-1 3-605,9 51-112,-6-9 22,7 46 34,-9-22 101,-1-6-146,-2-8 0,-1-13-66,-1-13-102,-2-10 0,0-9 0,-3-5 0,-3-6 0,1-11 0,1-17 0,4-18 0,4-15 0,5-10 0,9-5 0,9-1 0,15 1 0,7 4 0,8 7 0,0 10 0,-5 17 0,-8 15 0,-10 13 0,-5 8 0,-6 5 0,-1 4 0,-2 7 0,-3 6 0,-5 9 0,-2 5 0,-14 6 0,-6 4 0,-14 1 0,-3 0 0,2-5 0,3-6-371,7-7-794,4-6-1681,9-7-6985,3-5 8941,6-3 0,-1-2 1,2 0-1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3:54.6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102 0 20916,'-5'0'3967,"0"0"-3183,-26 54 112,16-21-133,-21 47-203,29-39-146,4-4-313,10-10-68,8-13-33,9-7 12,10-16-12,1-8-202,0-16-33,-4-5 56,-6-2 167,-6 2 12,-7 5 23,-4 7 100,-4 6 179,-2 9-10,-1 5-179,-1 4-113,0 2 0,0 7 0,2 7 0,0 12 0,4 4 0,3 4 0,7-5 0,7-7-1077,7-11-1847,11-6-4920,10-13 7844,5-8 0,-23 4 0,-7-2 0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3:55.0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227 14 22216,'0'-7'4011,"0"0"-3417,0 7 359,0 0-640,-41 40-33,30-23-67,-31 31-122,42-33-91,4 0 0,3 1 0,7 1 0,2 2 0,0-1 0,-3 0 0,-3-1 0,-2-2 0,-4-1 0,-1-2 0,-2 0 0,-1 1 0,-1 1 0,-8 5 0,-5 0 0,-7 4 0,-4 3 0,-2 0 0,-2 2 0,-2-1 0,4-7 0,6-3 0,7-9-416,8-4-1656,3-3-943,12-11-6816,11-8 7930,14-14 0,-12 12 1,-2 2-1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3:55.2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92 9 24233,'1'-5'3518,"0"2"-2924,-1 3-268,0 0-326,-1 58 0,-3-22 0,-2 49 0,-4-38 0,0-1-1211,-2-2-1523,0-4-7097,-2-5 9109,2-6 0,4-14 1,3-5-1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3:55.3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42 27326,'76'-23'-8662,"-10"4"8662,-31 21 0,-17-2 0,-2 2 0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3:55.6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107 58 27045,'-28'48'813,"-1"0"0,-13 25-813,34-32 0,10-21 0,11-5 0,9-6 0,12-5 0,4-2 0,-5-4 0,-7-7 0,-11-7 0,-6-9 0,-7-5 0,-1-2 0,-1-3 0,-7 1-606,-2-1-1187,-10 2-2980,-5 5 4773,-7 6 0,13 11 0,0 5 0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3:59.96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7 22070,'-6'-4'4493,"2"2"-3686,4 2 494,0 0-1301,4 5 0,19-4 0,13 5 0,21-6 0,8 0 0,3 0 0,-1-1 0,-6 0 0,-8-1 0,-10 2 0,-12 0 0,-11-1 0,-9 0 0,-7-1-1211,-2 0-1109,-2 2-4302,-6 6 6622,-9 7 0,6-4 0,-5 3 0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4:00.3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77 1 28121,'-37'56'550,"7"-1"-550,24-9 0,3 4 0,2 0 0,1 1 0,0 1 0,5-2 0,2-2 0,6-6 0,4-7 0,3-9 0,9-8 0,7-9 0,8-4 0,6-6 0,-1-6 0,-4-3-3392,-6-5 3392,-9 1 0,-7 2 0,-8 3 0,-7 2 0,-4 2-2309,2-6 2309,11-10 0,-8 10 0,7-6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3.2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88 25443,'-6'-2'2543,"2"0"-1858,4 2-685,95-27-5661,-47 18 5661,14-7 0,1 1 0,-11 8 1409,-3 2-2541,-7 2-396,-10 1-4713,-9 2 6241,-10 9 0,-9-7 0,-2 7 0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4:00.5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54 5 25869,'0'-3'2802,"0"2"-2802,0 1 0,-7 70 0,2-17 0,0 3 0,-1 4 0,-2 21 0,0-1 0,0-6 0,4-9-1884,1-12-5455,9-16 7339,13-16 0,-9-11 0,7-7 0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4:01.0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1 174 28671,'50'-17'0,"0"-1"0,42-15 0,-35 11 0,-3 2 0,-4 3 0,-4 3 0,-5 4 0,-8 3 0,-8 2 0,-9 2 0,-8-1-651,-5 2-2262,-2 1-6918,-1 1 8025,-5 9 0,3-7 0,-3 7 1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4:01.2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227 1 23930,'-2'0'3597,"0"0"-2611,2 0-828,-35 59-158,16-21 0,-28 49 0,25-37 0,3-4 0,1-4 0,2-5-405,4-5-794,-2-6-1030,4-6-4382,3-8 6611,4-6 0,2-4 0,1-2 0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4:01.4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 23908,'2'-2'3373,"0"0"-1983,-2 2-1390,22 53 0,-11-27 0,16 42 0,-17-41-416,-2-3-1242,0-4-5297,3-6 6955,4-7 0,-6-4 0,0-3 0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4:01.7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0 23885,'-2'2'3586,"1"-2"-2386,1 0-1200,11 17 0,2-10 0,11 12 0,-4-17 0,-2-1-113,-2-1-1490,-2 0-1960,-2-2 3563,-1 0 0,-5-1 0,-2 2 0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4:02.0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0 28671,'-4'32'0,"2"-6"0,6-18 0,3-4 0,1-1 0,0-2 0,1-1 0,1 0-281,-3-1-1411,4-6-2017,0-4 3709,3-6 0,-6 7 0,-1 2 0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4:02.2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89 7 24939,'0'-4'3171,"0"2"-2610,0 2-561,-6 56 0,0-17 0,-6 52 0,-1-30 0,1 2 0,-1-1 0,1-4 0,5-7 0,1-7-1189,4-9-1802,10-11-6153,14-12 9144,15-7 0,-11-5 0,-1 0 0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4:02.5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 35 24804,'-7'-6'3059,"2"2"-2264,5 4-782,0 0-13,42 0 0,-16 1 0,35 2 0,-27-1 0,2 0 0,-1-2 0,1 0 0,-2-2 0,-6-3-237,-7-1-1331,-8-1-2242,-7 2 3810,-3 1 0,-3 1 0,0 3 0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4:02.8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148 1 24031,'-4'1'3664,"0"0"-3093,4-1-223,-41 63-291,21-26-57,-6 6 0,1 2 0,10-1 0,7-7 0,4-5 0,3-8 0,1-3 0,6 0 0,6-1 0,8 2 0,6-1 0,2-2 0,2-4 0,-1-5 0,-1-4 0,-3-4 0,0-1 0,-5-5 0,-2-3 0,-5-5-1323,-5-5-2487,-3 1 3810,-3-1 0,-1 8 0,-1 3 0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4:03.1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24 24793,'0'-4'3878,"0"0"-3878,0 4 0,57-3 0,-25 2 0,45-3 0,-41 4 0,-2-2-752,-5 0-1590,-3-1-6409,-5 2 8751,-6 3 0,-7-2 0,-5 2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3.3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172 1 25548,'-43'74'0,"0"0"0,3-6 0,10-8 0,20-6 847,4-6-2225,6-5-1715,0-6 3093,10-9 0,-7-12 0,7-7 0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4:03.4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31 28671,'52'4'0,"-1"0"0,2-3 0,-1-2 0,-1-5 0,-1-2 0,5 1 0,0 0-339,3 3 0,1 1 339,1 1 0,-1 1 0,-1 0 0,-1 2 0,-1-1 0,-2 0 0,44 0 0,-13 0 0,-15 0 165,-18 0-2474,-17 0-7522,-17 0 8229,-10 0 1,-6 0 0,-2 0 0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4:59.1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1 102 28671,'51'-11'0,"0"0"0,47-9 0,-28 14 0,1 0 0,-1 0 0,-1 0 0,-1 0 0,1 0 0,2 1 0,-1 0 0,-2 0 0,-9 1 0,-11 1 0,-13 2 0,-12 1 0,-9 0-528,-9 0-1455,-2 0-4258,-12 2 6241,-9 9 0,5-6 0,-3 4 0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4:59.4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296 0 27112,'-39'43'287,"1"0"1,3-4 0,4-2-198,3 4-57,3-2-33,3-2-56,3-3-4621,1-3 3713,3-4-103,3-5-4536,4-7 5603,4-7 0,2-4 0,2-4 0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4:59.6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28658,'59'42'13,"-9"-1"-13,-30-3 0,-1-1 0,1-4-1267,1-4-1792,3-7 3059,4-4 0,-13-9 0,0-4 0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4:59.8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66 28210,'75'-16'-3115,"-10"1"-4403,-33 1 7518,-4 4 0,-13 3 0,-4 3 0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5:00.0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94 11 25555,'-3'-6'2745,"0"2"-2374,-6 52-371,5-15 0,-8 40 0,8-27 0,0-2-718,-2 3-1332,-1 1-7781,-4 4 9308,-3 4 0,5-25 0,1-4 0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5:00.3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136 0 27650,'-64'54'1021,"12"-7"-1021,41-22 0,5-1 0,4-1 0,1 0 0,2-1 0,9 0 0,4-1 0,13-1 0,4-4 0,6-4 0,3-5 0,2-4 0,1-2 0,-1-7 0,2-6 0,-1-9-1548,1-5-7927,1-3 9475,2-1 0,-20 14 0,-5 2 0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5:00.6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250 0 28671,'-22'52'0,"0"-1"0,-1-2 0,2-2 0,-13 18 0,-1-1 0,2-4 0,7-12-1245,8-15-1086,8-13-4470,6-11 6801,3-5 0,1-4 0,0 0 0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5:00.7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28671,'56'25'0,"-5"1"0,-26-5 0,1 0 0,4-5-819,4-6-2542,3-4 3361,7-9 0,-20 2 0,-1-2 0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5:00.9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 2 24883,'0'-2'3788,"-10"49"-3788,5-15 0,-6 42-4252,8-31 4252,1-2 254,2-5-2640,0-4-7445,0-3 8899,0 1 0,0-14 0,0-2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3.6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49 139 27852,'-27'93'258,"6"-11"-258,22-50 11,11-4-11,9-3 0,17-7 22,13-7 12,7-6-1,3-3 113,-8-10 123,-12-9-223,-15-12-46,-11-10 0,-9-6 0,-5-4 0,-8-2 0,-6 1 0,-10 4 0,-5 7 0,3 11-57,2 8-1086,5 11-1994,3 5 3137,7 5 0,3 0 0,5 0 0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5:01.2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71 28671,'78'-17'0,"0"-1"0,-19 6 0,-3 3 0,31-6 0,-45 17 0,-14 13 0,-14 11 0,-13 22 0,-17 12 0,-8 10 0,-9 1 0,5-1 0,5-3-8402,3 0 8402,2 7 0,8-33 0,2-4 0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5:06.4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 26395,'4'0'1972,"-1"0"-1668,-3 0-304,47 3 0,-10-3 0,40 3 0,-24-5 0,-4-1 0,-7-1 0,-7 0-5388,1 2 2083,-12 1 3305,1 8 0,-15-5 0,-5 5 0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5:06.6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 28671,'38'0'-494,"2"0"-1859,6 0-6342,4-3 8695,7 0 0,-25 0 0,-4 2 0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5:06.9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100 1 26866,'-25'43'342,"-1"1"0,-15 32-197,36-42-55,2-5-57,3-9-21,8-9-1,6-7 34,12-17-45,8-11 0,3-17-23,0-8 23,-3 3 0,-8 8 34,-7 11 111,-9 12 113,-6 9-12,-3 4-121,-1 2-125,2 0 0,1 5 0,3 5 0,0 8 0,2 4 0,-4 4 0,-1-1 0,-2-2-1525,-1-7-4111,0-7 5636,14-9 0,-9-1 0,8-2 0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5:07.2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97 1 27684,'-21'47'465,"0"1"0,-14 31-408,24-44-57,5-13-91,4-10-122,7-15-4094,11-19 4262,11-16 904,11-13-847,-3 2 77,-5 13 68,-11 15-10,-6 13-147,-5 13 3392,-3 14-3392,-3 16 0,-1 16 0,-3 8 0,-4 1 0,-3-3 0,-4-8-360,3-11-1533,4-14-4897,2-12 6790,11-20 0,-5 5 0,5-9 0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5:07.4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127 0 28412,'3'65'86,"-1"0"0,0-3 1,-2-3-87,-7 25 0,-4 0-6535,-8-4 3532,-4-2-6828,-3-6 7876,2-7 0,9-29 1,7-11-1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5:07.6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1 130 25723,'2'-10'818,"0"2"-1188,-2 8-1646,47-31-7815,-21 15 8832,40-27 0,-48 31 0,-3 3 0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5:07.7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13 24244,'5'-7'3037,"-1"2"-2600,-4 5-191,0 0-201,4 60-45,-5-23-807,0 49-1692,-5-40-7332,0-4 9546,2-4 1,3-18-1,1-6 1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5:08.1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101 93 26272,'-8'94'1087,"-1"-7"-628,-5-35-55,-1 1-80,-3-5-199,4-9-125,2-13 0,6-13 0,3-16 0,2-20 0,4-21 0,9-19 0,7-9-3392,9-1 3392,3 8 0,1 10 0,2 11 0,2 14 0,0 10 0,2 11 0,-8 6 0,-5 12 0,-9 7 0,-8 16 3392,-9 9-3392,-13 10 0,-10 3 0,-9 0-91,-1-6-861,4-8-471,7-10-672,10-10-7736,6-9 9585,7-6 0,1-3 1,2-2-1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5:08.4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106 1 23482,'-4'0'3003,"0"0"-2421,4 0-167,-33 47-67,19-17-80,-25 39-66,32-35-168,2-8-23,14-11 11,8-8 12,11-9 11,6-13-45,0-7 11,-2-11-11,-5 0 33,-6 8-33,-8 6 101,-7 11-21,-4 4-80,-3 12 0,-6 10 0,-4 13 0,-4 8 0,2 0-393,6-6-156,4-8-818,3-8-1334,12-8-7130,7-6 8703,20-12 0,-17 7 1,1-7-1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3.9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24 28671,'-20'-13'0,"13"2"0,21 11-808,8 0-1624,0 5-7058,-6 9 9490,-6 8 0,-6-5 0,-4-4 0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5:08.7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142 6 24491,'0'-3'2509,"0"0"-1556,0 3-875,-27 12 23,20-6 112,-21 8 33,28-5-166,0 1-80,1 4 0,1 3 0,0 4 0,0 4 0,-1 4 0,-4 4 0,-8 1 0,-4-2 0,-6-3 0,3-9-393,6-9-1557,6-7-2095,5-15 4045,11-9 0,-6 5 0,6-3 0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5:08.9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 0 28580,'13'91'91,"-3"-3"-91,-14-22-5661,-2-1 5661,-4-7 1139,-2-6-2775,4-10-272,3-7-7923,3-7 9594,1-9 0,1-8 0,0-7 0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5:09.0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90 25465,'1'-3'2947,"0"0"-3070,-1 3-482,35-16-684,-13 10-929,34-14-1402,-16 13 80,7-3 3540,8-2 0,-24 6 0,-4-1 0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5:09.3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187 0 27438,'-30'87'896,"6"-10"-684,20-34-87,3-5-125,11-7 0,9-7 0,12-11 0,7-7 0,0-9 0,-2-12 0,-7-8 0,-10-14 0,-9-1 0,-7-1 0,-12 4 0,-7 6 0,-14 6 0,-9 9 0,-7 6-1502,-5 6-3362,-4 15 4864,-2 8 0,25-5 0,6 1 0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5:09.6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0 110 24353,'84'0'810,"0"-1"1,12 0 0,6 0-811,-21 0 0,3 0 0,3 0-1055,-13-1 1,3 1 0,1-1-1,2 0 1055,10 0 0,2-2 0,3 1 0,1-1 0,-12 0 0,2 1 0,0-1 0,2 0 0,1 1-16,7-1 0,3-1 1,0 1-1,1 0 1,1 0 15,-11 0 0,0 0 0,1 1 0,0-1 0,1 0 0,1 1-74,2 0 0,1 1 0,1 0 0,0 0 0,0 0 1,0 0 73,2 0 0,0 0 0,1 0 0,-1 1 0,0 0 0,0 0-179,-3 1 0,0 0 1,-1 0-1,0 1 1,-1 0-1,-1 1 179,-8 1 0,1 0 0,-2 1 0,0 0 0,-3 1 0,-1 0-1068,24 4 1,-2 0 0,-4 2 0,-5 2 1190,5 6 0,-6 1 0,-10 0 1,-9-2-1,-12 1 0,2 10 1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5:59.6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16 28334,'78'-4'112,"0"-1"0,9 1 1,2 1-113,5 4 0,3 0-1269,-24 0 1,1 0 0,2 1 1268,4 0 0,0 0 0,0 1 0,-2 0 0,0 1 0,4 2 0,-2 1 0,4 2 0,0 1 0,-5 0 0,3 2 0,-5-1 0,4 2-278,-5 0 1,3 1-1,-1 0 1,-7 0-3879,24 8 0,-8 2 4156,-10 1 0,-7-1 0,11 2 0,-37-2 0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6:35.4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 16 16154,'-2'-8'5188,"0"2"-4158,2 6 326,0 0-862,-8-1-181,4 1-77,-7 2-57,5 4-67,2 4 0,1 3 22,1 2-67,1 3-11,-1 1-33,2 2-1,-1-1 1,1 1-23,0-1 0,0 0 0,2 0-23,2-2 23,4 0-11,3-5-11,1-2-1,1-4 23,0-4 0,2-2 67,1-1-33,3-5 0,10-13-34,-8 0 44,6-10-20,-14 8-24,-1 0 0,-5 1 0,0 0-12,-2 2-100,0-1-146,0 1-526,-2-3 426,0 7-259,-2 1-1064,-1 8-1770,0 2 3451,0 1 0,0 1 0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6:35.7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23 26026,'12'-4'750,"3"0"-559,4-1-147,3 1-44,0 1 0,0 2-22,-1 0-359,-1 1-212,-4 0-506,-2 0-1310,-5 1-2768,-4 6 5177,-2 4 0,-3-4 0,0 1 0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6:35.9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 0 21241,'-6'3'3406,"2"-2"-3047,4-1-23,0 0-258,-8 34-78,6-17-22,-6 28-225,7-26-245,1-1-394,0-3-1164,0-3-1917,0-2 3967,0-3 0,0-3 0,0-1 0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6:36.2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0 122 22036,'0'-4'4035,"0"0"-3509,0 4 57,0 0-415,11-14-56,0 9-56,11-13 11,0 13-56,4 0 12,4 1-23,2 0-3415,0 1 3214,1-2-517,1-1-582,1-2-1321,1-1-5088,-1-1 7709,-3 1 0,-14 4 0,-6 1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4.1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10 28671,'51'8'0,"1"-2"0,-1-6 0,2 0 0,3-2-1592,1-2-6196,1-2 7788,-1-1 0,-25 4 0,-8 1 0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6:36.5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89 23101,'-5'-4'4303,"2"2"-3956,3 2-5817,24-19 5605,-9 12 1330,23-16-1465,-13 16 859,2-2-1161,0 2-303,-2 1-460,-6 3 2698,-5 2-4983,-7 4-6481,-3 6 8728,-10 8 0,5-6 1,-4 1-1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6:36.8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110 1 18754,'-8'0'5232,"2"0"-4369,6 0-258,0 0-56,-35 52-101,22-25-56,-26 41-89,33-40-34,3-4-34,3-3 34,0-4-56,3-1-45,3-2-22,4-3-90,3-3 0,1-1-56,1-2 0,0-3-34,2-1-235,2-1-504,-1-1-549,4-4-762,-1-4-4046,2-6 6130,2-3 0,-12 7 0,-1 2 0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6:37.0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102 13 23583,'-2'-7'2980,"0"2"-2644,2 5-134,-12 50-134,5-20-68,-11 43-46,7-32-390,-1-1-663,0-2-1724,0-5-7008,4-5 8773,4-6 0,2-11 0,2-4 0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6:37.2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85 26955,'60'-47'-100,"-6"11"-494,-31 35-717,1 1-2084,-2 0 3395,-2 3 0,-8-2 0,-5 3 0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6:49.0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56 24782,'-4'0'2499,"1"0"-1109,3 0-1390,64-13 0,-9 4 0,0 0 0,5-1 0,32 2 0,1 3-477,6 4 477,-47 1 0,1 1 0,3 2 0,0 0 0,3 1 0,1 0 0,-2 3 0,0-1 0,-3 1 0,-2-1 0,43 8 0,-16-3 0,-14-4 0,-12-4 0,-11-2 0,-10-1-1009,-9-1-2274,-13 0 3402,-5-1 0,-6 2 0,0 0 1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06.4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328 8 22305,'2'-4'3362,"-2"0"-2992,0 4 1210,0 0-1199,-22 69-68,2-25-196,0 7 1,-2 2 7,-13 9-125,-1 0-3392,2-1 3392,2-5 0,5-5-80,2-7-681,5-8-752,3-6-1412,6-10-6906,5-8 10386,3-7 0,3-4 0,0-1 0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06.6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28625,'56'55'46,"-6"-2"-46,-29-14 0,-1-3 0,-3-7-360,-4-5-816,-2-9-1345,1-6-7310,4-7 9703,9-17 0,-11 10 0,2-10 0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06.8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181 10 25174,'0'-5'2969,"0"0"-2441,0 5-528,0 0 0,-15 59 0,-1-14 0,1 4 0,-2 3 0,-11 19 0,1 1 0,4-7-337,5-10-1299,7-13-1322,4-15-6873,4-14 9588,2-8 0,1-5 1,0 0-1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06.9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28671,'23'92'0,"-3"-11"0,-11-47-349,1-4-1118,2-8-1637,3-8 3104,3-7 0,-8-6 0,0-1 0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07.2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143 6 24737,'0'-3'2947,"0"0"-2533,0 3 34,-10 63-323,0-10-125,1 0 0,-1 3 0,-9 27 0,1 0-4252,1-4 4252,1-5 825,4-10-2394,2-11-2554,4-10 4123,3-14 0,2-13 0,0-8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4.7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114 24 26295,'-3'-13'2376,"0"2"-2376,3 11 0,0 0 0,-25 78 0,15-21 0,-5 3 0,0 3 0,7 16 0,-2-5 0,4-10 0,-1-8 0,3-13 0,0-9-1021,2-12-1780,1-11-476,1-6 0,0-5 0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07.4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71 28143,'74'-38'-56,"-7"8"-638,-30 30-1043,3 0-1513,5 0 3250,8-1 0,-23 1 0,-2-1 0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07.8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119 118 27258,'-60'35'706,"12"0"-560,41-13 33,4 1-11,2-3-56,7-2-10,4-4-102,6-2 0,3-7 0,1-1 0,2-4 0,1-8 0,-1-7 0,-2-12 0,-4-6 0,-3-6 0,-6 0 0,-4 0 0,-2 3 0,-1 6-225,-3 7-772,-4 11-1211,-6 7-4716,-5 19 6924,-4 10 0,9-4 0,1 0 0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08.0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58 11 23112,'2'-6'3687,"0"2"-3228,-2 4 348,0 0-326,1 15-356,-1 6-125,-5 17 0,-1 0 0,-6 0 0,0-3-808,0-4-996,4-5-2599,3-6 4403,2-10 0,3-5 0,0-5 0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08.2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 4 23034,'3'-2'3742,"0"0"-3069,-3 2-628,13 34-45,-10-18-292,10 25-559,-13-26-1088,-6 0-3775,-5 0 5714,-12 2 0,9-8 0,-2-1 0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08.4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1 148 28434,'51'-4'118,"0"1"1,44-4-119,-38 0 0,0 1 0,-3-3 0,-2 2 0,2-5 0,8 0-6603,7-2 4665,9-2-3989,1 0 6279,0-1 0,-36 7 0,-11 2 1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08.7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35 28671,'73'-18'0,"17"4"0,-36 13 0,10 0-6457,-30 1 3835,-12 6-7209,-10 7 9528,-8 10 1,-4-7 0,0-2 0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08.9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 28671,'22'3'0,"5"-1"0,11 2 0,5-3 0,4-1 0,1 0-763,-2-1-2150,-4-1-6918,-3-1 8689,-2-1 0,-16 2 0,-5 0 1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15.2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118 196 23404,'-6'2'2420,"0"-2"-1916,6 0 135,0 0-392,46-4-158,-10-4-10,39-6-68,-28-4 11,-5 1-22,-13 1 0,-10-1-56,-10-1-3537,-5-2 3379,-8 0 113,-8 2 90,-10 4 11,-11 5 0,-7 6 34,-2 2 44,-2 8 3595,1 3-3416,3 10 438,-7 12-359,17-3-178,-2 12-158,19-5 0,6 3 0,4 0 0,12 10 0,6-16 0,14 4-662,9-22-1209,10-8-2309,12-4 4180,7-13 0,-27 8 0,-6-8 0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15.4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162 1 27214,'-66'30'918,"10"2"-616,42-3-65,2 3-237,4 2 0,5-2 0,1-1 0,8-5-281,9-4-660,13-7-807,14-8-1345,8-4-6738,3-5 9272,-4-4 0,-21 2 0,-9-2 0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15.7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121 50 26709,'-64'29'818,"14"0"-695,45-8-11,3 3-56,8-3 68,8-1 32,9-4-3469,11-6 3369,3-5-11,0-4-23,-1-7 12,-7-6 10,-8-11 35,-7-6-34,-8-4 3403,-3 0-3448,-9 1 0,-5 6-112,-7 8-572,-3 8-851,1 6-2846,3 10 4381,6 5 0,5-3 0,4 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19.6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26946,'66'12'0,"1"-1"0,-6 1 0,-6 2-4956,5 18 1415,-11 6 3905,-16 6 0,-15-19 0,-13-1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5.0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253 1 28266,'62'18'135,"-1"1"0,-4-2 0,-11 4-135,-21 22 0,-9 5 0,-8 9 0,-5 4 0,-3 4 0,-2 1 0,-10-2 0,-6-3 0,-18-6 0,-6-3 0,-11-6 0,-3-7 0,-1-6 0,4-9 0,5-6 0,4-6 0,7-7 0,6-2 0,11-3-573,6 0-760,9 0-1849,2 0 3182,3-6 0,0 5 0,0-5 0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16.0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 14 22473,'6'-7'3340,"-1"0"-2847,-5 7 67,0 0-403,-13 54-90,7-35-56,-7 39-11,11-51-11,2-5 11,2-2 68,9-7-1,8-4-22,7-6 44,2 1 79,-5 3 34,-5 5 11,-4 3-57,-5 3-10,-1 1 33,-2 1-11,-2 0-88,-2 4-80,0 4 0,-2 5 0,0 6-371,0 1-603,0 1-1100,0-2-3517,4-4 5591,8-7 0,-5-5 0,5-3 0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16.4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51 106 26787,'-12'-8'471,"-2"15"-403,8 8-24,0 10 1,5-5-22,7-9 21,5-1 35,9-8-1,5-5-22,2-6-22,-1-7 11,-3-4 33,-7-1 45,-7-1-33,-6 2-68,-2-1-11,-7 2-11,-6 3-134,-8 4-135,-4 6-268,0 3-662,1 4-774,1 7-2599,3 1 4572,4 6 0,7-6 0,3-3 0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16.8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39 9 21297,'1'-5'3754,"0"2"-3228,-1 3 315,0 0-617,-2 41-101,-2-13-11,-4 33 11,-1-27-33,0-6-79,4-9 11,3-8-22,1-7 23,1-3 89,0-1-11,0-3 22,2-6-22,6-6-22,4-3-12,5-1-11,3 1-23,0 2-21,1 1 10,-4 4 112,-2 3 46,-2 4 301,2 2-457,-5 2-24,4 1 0,-6 4 0,-1 4 0,-4 5 0,-1 4 0,-1 1 0,-1 2-259,0-1-872,0-1-6612,4-1 7743,4-9 0,-2-2 0,1-7 0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17.0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 1 28222,'-1'45'-314,"-2"-1"-627,-1-9-1423,0-2-5110,2-6 7474,5-8 0,-3-9 0,3-6 0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17.2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167 1 28255,'-73'51'416,"12"-5"-416,45-24 0,6-3 0,5-3 0,3-2 0,2-2-561,2 0-1030,5-2-1065,7-2-7175,8-3 9022,6-3 1,-12-2-1,-1 0 1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17.7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192 1 27617,'-72'38'974,"12"-2"-894,39-7-80,4 1 0,6-1 0,4-3 0,4-5 0,2-6 0,8-6 0,7-6 0,11-2 0,6-6-158,2-6-89,-2-7 147,-6-3 77,-5 1 23,-6 4 0,-3 3 0,-5 6 11,-1 2 45,-2 4 79,-2 1 156,1 1-256,-1 7-35,2 4 0,2 6 0,4 1 0,1-1 0,4 1 0,0-1 0,12 6 0,-7-6-1615,9 4-1533,-9-8 3148,0-1 0,-9-5 0,-2-3 0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19.9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64 0 26866,'7'20'1300,"-1"5"-1088,-6 14-77,0 6-68,-1 7 0,-4 8-43,-4 6-24,-4 3 0,0-2 0,-1-7 0,5-10 0,2-10 0,3-12 0,3-8 0,0-7 0,1-5 0,0-4 0,0-1 0,5-1 0,3-1 0,6 0 0,6-1 0,4 0 0,5 0 0,4-2 0,5-3 0,4-2 0,2-3 0,-2 2 0,7 0 0,-16 5 0,5 0 0,-15 3 0,-2 6 0,-1-2 0,-1 7 0,-8-5 0,-2-2 0,-9-3 0,0-1 0,0-5 0,0-7 0,0-9 0,0-11 0,0-7 0,0-7 0,0-8 0,0-1 0,0-1 0,-3 3 0,-2 5 0,-2 7 0,-1 5 0,2 6 0,0 7 0,3 6 0,1 6 0,2 5 0,0 2 0,0 2 0,0 1-1816,0 0-2555,-5 9 4371,-3 4 0,1-2 0,0 0 0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0.2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1 102 24748,'0'-3'2600,"0"0"-2230,0 3 33,44-25-11,-15 13-234,39-19-158,-25 22 0,2 2 0,2 2 0,2 1 0,-1 2 0,-2 2-707,-3 0-582,-7 0-1153,-6 0-4718,-5 0 7160,-7 2 0,-8 0 0,-4 0 0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0.5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 0 28569,'4'76'102,"-1"1"-102,-3-9 0,-5 4 0,0 3 0,-4-4 0,2-4 0,2-6 0,1-9 0,2-10-931,1-10-1277,1-12-2621,0-9 4829,4-6 0,-3-3 0,4-2 0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1.3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212 0 28412,'-15'67'259,"-3"2"-259,-9-9 0,-1 3 0,-1 0-808,1-7-749,2-9-942,7-14-7332,6-14 9725,7-10 1,3-8 0,3-1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5.2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78 0 28671,'-11'71'0,"1"0"0,-1-2 0,1-4 0,-5 26 0,5-1-662,3-8-1433,5-11-4965,1-14 7060,5-15 0,-3-19 0,3-11 0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1.5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28457,'50'18'214,"-7"3"-214,-31 8 0,0-2 0,-1-1 0,-2-5-248,-1-4-592,-2-4-1188,0-6-2533,0-3 4561,5-3 0,-6-1 0,2 0 0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1.7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177 0 27561,'-18'82'582,"-2"-3"-503,0-22-68,-2 2-11,0-1-269,1-5-717,2-9-1233,3-10-5770,6-12 7989,4-11 0,3-6 0,3-5 0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1.9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 26138,'2'-6'2162,"0"2"-1791,-2 4-371,0 0 0,21 36 0,-14-6 0,15 32 0,-20-17-57,-2-2-1142,0-5-1412,0-6-7220,0-8 9720,0-9 0,0-7 0,0-6 0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2.1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62 0 28076,'-5'69'198,"0"0"0,3-14 1,-2-3-245,-10 31-637,6-30-550,0-10-1209,2-6-7389,0-11 9655,4-8 1,0-9-1,2-6 1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2.3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69 28121,'78'-38'-1490,"-8"8"-650,-34 31-4258,5 0 6398,6 0 0,-21 0 0,-2-1 0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2.6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62 55 26563,'-34'67'595,"8"-8"-495,25-30 1,1-6 34,4-4 44,5-7-11,9-6 112,6-3 0,4-10-10,1-7-270,-2-10 0,-4-6 0,-5-3 0,-8-1 0,-4 1 0,-4 3 0,-2 3 0,-4 7-785,-4 7-1120,-8 6-6667,-8 11 8572,-5 17 0,12-11 0,1 9 0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2.8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1 28177,'3'85'347,"-5"-9"-582,-4-43-471,-1-3-1210,3-6-2286,1-6 4202,4-8 0,-1-6 0,1-3 0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3.0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 24412,'3'-3'2869,"-1"0"-2466,-2 3 112,0 0-448,27 23-67,-21-9-123,21 20-717,-27-14-1412,-3 2-6219,-5-3 8471,-7 0 0,5-9 0,0-3 0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3.2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32 28671,'84'-6'0,"0"-2"0,-17 4 0,10-3 0,6 4 0,1 0 0,-3 2-797,-9 1-2743,-11 0 3540,-13 0 0,-24 0 0,-9 0 0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4.0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51 23639,'2'-9'3619,"0"2"-3103,-2 7-192,0 0-212,52-15-56,-19 11-56,43-11-302,-35 20-964,-5 4-2107,-8 8 3373,-14 5 0,-6-9 0,-8 1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5.4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81 28671,'58'-22'0,"0"0"0,-6 0 0,-11 8-1390,-22 14-1591,-9 0-6850,-3 7 8795,-6 13 1,-1-8 0,0 6 0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4.2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18 26115,'-8'0'2556,"1"0"-2556,7 0 0,0 0 0,17-1 0,-3 1 0,16-1 0,-6-1 0,5 0 0,5-2 0,5 0 0,1 2-797,0 0-2799,-2 2 3596,-1 1 0,-16 0 0,-6-1 0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5.1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302 1 26115,'-84'5'1367,"11"4"-1031,39 6 34,6 3-68,4 4-121,4 4-181,3 7 0,6 3 0,4 4 0,4-2 0,2-3 0,10-5-841,7-7-1131,14-8-1682,10-7 3654,5-6 0,-18-2 0,-6 0 0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5.5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99 21712,'-4'0'3652,"0"0"-2542,4 0-853,8 42-111,3-25 0,10 31-57,5-41 46,8-4-68,5-11-33,8-8-12,2-12 23,-6-3 0,-10 2 179,-13 5-11,-10 7 0,-7 4-79,-3 0-67,-7 2-33,-5 0-23,-10 3-11,-5 4-22,-5 2-68,0 7-44,-3 6-135,2 8-179,2 4-438,7 0-873,6-1-2488,9-2 4247,5-2 0,4-9 0,0-1 0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5.8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125 3 21924,'-5'-1'3317,"1"0"-3149,4 1 247,0 0-34,0 5-23,4 3 34,1 4-33,4 1-90,0-1-45,1 2 0,0 2-89,-1 0 33,-2 2 145,-3 0-289,-2 1-24,-5 1 0,-8 0 0,-8 0 0,-9 2 0,-4 1 0,1-2 0,5-3-629,7-4-827,9-4-1458,5-5-6917,4-3 8585,1-1 0,0-1 0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6.0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61 14 23168,'0'-8'3541,"0"2"-3216,0 6 403,0 0-515,0 38-112,-3-5-101,-1 38 0,-3-12-90,-1 5-346,0 0-842,-1-2-1490,0-7-7063,3-7 8793,2-9 0,2-18 0,2-8 0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6.1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46 22720,'78'-25'-3277,"-24"4"0,-39 21 0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6.5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56 127 21712,'0'-5'3742,"0"2"-3271,0 3 100,0 0-459,0 5-45,0 4-11,0 7 0,0 3-11,6-1 22,3-1 45,9-5 0,4-4-21,4-4-24,3-3-45,1-2 57,-2-5 44,-2-5 45,-6-7 101,-4-3-79,-7-2-56,-4-1-22,-3-1-11,-4 0-67,-7 1-1,-7 4-21,-11 3-12,-6 9 0,-7 4-90,-1 5-123,0 8-78,6 2-56,8 6-270,10-2-335,8-1-561,5-1-1333,3 1-6985,1 1 9462,1 3 1,-1-7-1,1-2 1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6.9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192 1 21824,'-5'0'3115,"0"0"-2779,5 0 79,0 0-225,-3 27 12,5-11 100,-3 24 68,6-19 67,0 1-101,-3-1-33,0 0 145,-2-1-55,-2-1-393,-8-1 0,-6 0 0,-12 1 0,-4 0 0,0 0 0,2-3 0,8-3-449,8-3-1030,9-4-1580,2 0 3059,3-1 0,0-2 0,0-1 0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7.3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19 25891,'3'60'45,"6"-12"-56,6-44-45,6-3-134,3-1-158,2-6 12,-2-3 201,-3-9 135,-5-1 11,-7 0 23,-3 1 112,-4 3 122,0 3 47,-1 3 66,-1 5 22,1 2-56,1 2 169,0 0-113,5 0-145,0 6-23,6 2 45,4 5-146,4 2-89,8 0-23,1 1-22,3-2 0,-4-2-291,-3-2-560,-4-3-1536,-2-2-7444,1-3 9414,0-2 1,-10 0 0,-1 0 0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6:52.66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356 9 23045,'8'-5'3182,"-1"2"-2577,-7 3-212,0 0-102,-42 58-134,11-16-118,-2 6 0,-3 2-5,-12 17-34,0 4-617,4-4-22,6-9-410,11-13-553,11-18-1883,9-14-4448,11-11 7933,9-17 0,-4 9 0,3-8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5.8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226 1 23258,'-7'0'2981,"1"0"-2522,6 0 157,0 0-414,-77 83-12,49-48-72,-17 14 0,4-1 72,29-24-11,5-6 56,4-1-110,3-4-125,0 2 0,4-1 0,6-2 0,8-2 0,8-5 0,8-2 0,8-3 0,5 0 0,6-6 0,1-7 0,-1-13-427,2-9-1926,-3-8-4717,0 1 7070,-5 2 0,-21 18 0,-7 7 0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6:52.8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27841,'43'1'806,"-3"8"-782,-22 20-24,1 5 0,0 0-293,-1-2-491,-2-3-762,1-7-1502,-1-4 3048,0-9 0,-6-3 0,-3-5 0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6:53.0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252 0 27191,'-59'81'493,"6"-2"-493,22-18-470,0 2-1009,3-4-3037,5-7 4516,7-14 0,8-18 0,5-9 0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6:53.2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28076,'20'16'179,"-2"0"-403,-5 5-638,-1-3-1100,1-4-3718,4-5 5680,5-4 0,-9-4 0,-1-1 0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6:53.4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129 1 28524,'-8'54'44,"0"1"1,1-3 0,-2-3-425,-7 16-516,-1-1-1491,-3 1-5513,1-8 7900,5-7 0,6-24 0,5-10 0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6:53.5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1 112 28647,'34'-62'-2084,"-1"15"-1490,-13 44 3574,5 3 0,-12 0 0,0 0 0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6:53.9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105 122 28065,'-58'66'437,"12"2"-359,67-35-11,0-5-43,22-15-24,-6-22 0,2-8 0,-1-14 0,-6-8 0,-6-4 0,-8 2 0,-10 1 0,-4 4 0,-8 6 0,-6 6-337,-8 12-1232,-9 5-3081,-7 24 4650,-6 13 0,18-6 0,2 0 0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6:54.1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 1 28671,'-14'55'-1177,"2"3"-1289,8-37-3932,3 0 6398,13-17 0,-7-4 0,7 0 0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6:54.2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60 1 26911,'3'85'-2880,"-5"-18"-3944,-13-26 6824,-6-13 0,8-13 0,1-4 0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6:54.4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72 28671,'49'-16'0,"0"1"0,1-1 0,-1 4 0,40 5-799,9 1 799,-46 6 0,2 2 0,6 2 0,2 2 0,7-1 0,2 1-952,4 2 0,2 1 952,2-1 0,1-1 0,-3-1 0,-1 1-1032,-5 0 0,-3 1-3030,-11 1 0,-4 2 4062,20 17 0,-36-12 0,-25 1 0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9.0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46 23224,'0'-8'3373,"0"0"-2633,0 8-259,0 0-66,54-12-202,-18 8-146,47-9-34,-32 12-33,0 1-302,-3 0-1020,-4 0-1614,-8 0 2936,-5 3 0,-15-2 0,-6 1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6.0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0 175 28671,'46'-28'0,"0"0"0,37-20 0,-31 31 0,-1 1-214,-2 2-1769,-2 1-2847,-9 7 4830,-8 2 0,-15 4 0,-6 0 0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9.2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0 110 28671,'74'-14'0,"-3"3"0,-11 2 0,-1 1 0,-3-2 0,-6-1 0,-7 1-393,-7-2-1904,-8 3-4011,-7 0 6308,-9 5 0,-6 1 0,-5 3 0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29.5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0 836 26541,'2'-59'631,"-1"1"0,4-2 0,4 2-558,2 5 0,4 2-783,5-2 1,2 1 715,0 2 0,3 3-6,26-37 0,1 13 0,1 17 0,-3 14 192,-4 14-1166,-4 13-876,-4 8-4592,2 4 6442,7 8 0,-22-5 0,0 5 0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51.8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112 3 26171,'-13'-1'852,"-1"0"-706,7 2 33,-5 7-22,-2 6-101,-2 7-11,2 2-34,3 0 0,4 0 11,4 2-22,3 2 0,0 4 0,0 0 0,1-2 0,6-4-22,3-4 11,3-6 0,3-4-12,-3-6 1,2-3 22,1-2 45,0-5-23,2-6 0,6-18-10,-7 4-1,2-11-11,-9 10 0,0-3-34,0 0-55,-3 2-91,1 2-963,-4-3 67,-1 10-839,-2-1-6994,-1 12 8909,0 4 0,0 3 0,0 0 0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52.1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65 27662,'26'-29'481,"0"5"-470,-5 18-11,-3 2-168,-4 3-470,-5 1-796,-3 0-1088,-1 1-7309,-2 9 8798,0 4 1,-1-1-1,-1-1 1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52.3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 0 25735,'-13'78'-192,"3"-14"-704,7-46-1334,2-4-4224,-2-3 6454,1-2 0,1-4 0,-1-2 0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52.56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32 23292,'0'-4'3574,"0"0"-3058,0 4 32,0 0-189,3-4-102,4 3-132,6-4-125,3 8 0,3-1 0,3 2-293,2 0-323,2-3-448,5 1-1155,2-2-3898,2-3 6117,3-8 0,-17 5 0,-4-4 0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52.8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71 25476,'-3'-3'2656,"1"2"-2117,2 1-539,7-7 0,5 4 0,7-4 0,3 4 0,-1 1 0,2-1 0,-1 0 0,-1-2-449,-2 0-559,-4-1-629,-1 0-1612,-6 0 3249,-1 1 0,-4 2 0,-1 1 0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53.1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97 1 26743,'-49'80'1232,"9"-13"-862,35-42-90,3-5-234,2-2-46,0-2 0,0-2 0,4-1 0,2-3 0,6-1 0,0-2 0,2-2 0,1 1 0,1-3 0,1 0 0,-1-2-685,0-1-558,-1-1-1189,-1-8-4694,2-5 7126,2-12 0,-8 12 0,-2 0 0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53.3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 1 27359,'-5'87'291,"0"-8"-447,1-38-730,-2 1-1108,2-3-4202,0-3 6196,2-6 0,1-13 0,1-7 0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7:53.5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1 122 27090,'79'-50'336,"-10"7"-336,-39 31-168,-6 3-471,-4 5-1198,-6 2-4214,-2 1 6051,-1 1 0,-6 0 0,-1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6.2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21 27337,'55'-1'-1132,"-2"-4"-1412,-10-1-7287,-3 1 8507,-4 2 0,-17 3 0,-6 0 0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8:58.1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114 0 26832,'-34'30'852,"5"0"-662,17-1-44,1 3-34,0 4-67,2-1-23,5-1 23,1-5 45,3-4-12,3-6 34,2-3-45,4-6-22,4-4-34,2-3 13,2-4-24,3-10 0,2-7-24,2-11-144,-1-5-269,-3 1-89,-4 2-2074,3-4-1288,-9 13 3888,0 3 0,-8 14 0,-2 5 0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8:58.3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39 27123,'30'-21'-2252,"-3"5"-1299,-9 15 3551,-5 5 0,-6-3 0,-3 4 0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8:58.5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58 0 25577,'-14'46'-3877,"1"-6"-2632,4-25 6509,-1-3 0,4-5 0,0-3 0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8:58.6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148 0 24614,'-40'40'1081,"-1"0"0,-23 25-1014,62-64-44,1 1 10,3-1 1,9 0-12,7-1-22,11 0-100,5-2-1794,18-13-1927,-9 0 3821,10-12 0,-31 16 0,-6 1 0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8:58.9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 90 24143,'-2'0'2667,"0"0"-2039,2 0-606,51-23-22,-30 14-246,38-18-774,-42 19-1782,-2 0 2802,-2 0 0,-5 4 0,-4 1 0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8:59.2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106 1 26250,'-41'82'1255,"6"-12"-964,23-42-11,5-6-112,0-3-90,5-5-66,0-3-12,2-2-34,0-1-56,2-2-178,2-2-91,3-2-414,1-2-606,4 0-660,1-2-4751,4-8 6790,4-4 0,-9 3 0,-2 2 0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8:59.3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 1 26194,'-9'66'-4348,"2"-10"4348,0-37 0,4-9 0,0-3 0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8:59.5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55 21801,'2'-3'2958,"0"2"-3551,-2 1-3083,43-20 3676,-23 13 0,25-14 0,-36 19 0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9:00.4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0 23560,'-5'0'2813,"1"0"-2107,4 0 515,0 0-850,20 0-371,-1 0 0,20 0 0,-5 0 0,0 0 0,0 0 0,-2 0 0,-3 0-673,-3 0-694,-7 0-1009,-5 0-5725,-8 3 8101,-3 5 0,-3-3 0,0 3 0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9:00.7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107 1 27034,'-53'77'1546,"11"-10"-1455,37-42-91,1-1 0,3-1 0,0-2 0,1 0 0,3-2 0,6-2 0,6-4 0,8-4 0,5-5 0,4-3 0,3-1 0,2-5 0,1-4-293,0-7-1522,-2-5-2532,0 1 4347,-4 1 0,-13 10 0,-7 3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6.5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98 64 25925,'-27'49'280,"0"1"0,-16 30-11,54-69-34,7-6-4161,30-2 4553,3-31-403,-8 9 756,-13-26-901,-28 15-34,-2-2-45,-8 1-23,-4 3-279,-11 6 2914,0 6-4483,2 8-5425,5 5 7296,7 3 0,5 0 0,4 0 0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9:00.9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37 28671,'33'0'-2567,"-2"-6"-4447,-13 0 7014,2-6 0,-9 5 0,-1 2 0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49:01.1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0 24737,'-4'0'3496,"0"0"-3058,-3 64-438,3-25 0,-6 56 0,6-41 0,0-1 0,1-1 0,1-6 0,0-5 0,0-5-1413,0-6-3629,1-4 5042,0-3 0,1-11 0,0-2 0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02:16.7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 28166,'70'-4'168,"0"1"0,0 2 1,-3 4-1179,-16 5 0,0 3 1010,11 2 0,2 0 0,9 1 0,4-1 0,11 0 0,2-1-780,6-2 1,2-2 779,-31-3 0,0 1 0,0-1 0,30-1 0,-2 0 0,-6-1 0,-2-1 0,-9-1 0,-3 0 206,-9-1 1,-4 0-207,-6 0 0,-4 0 0,34 0 0,-19-4 0,-15 2 821,-15-2-2210,-14 2 99,-10 2 1290,-9 0 0,-4 0 0,0 0 0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07:29.9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1 28401,'-5'63'85,"0"1"1,-1-2 0,3-4-86,7 24-44,-2 3-539,-2-5-1243,0-13-1211,0-20-6794,3-24 9000,3-15 0,-1-9 0,0-1 0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07:30.24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93 25981,'45'-25'437,"1"-1"0,38-14-258,-26 39 34,-8 3 34,-8 6 189,-14 7-21,-11 9-89,-9 10-326,-7 9 0,-16 10 0,-11 7 0,-15 2 0,-5-3 0,-2-3 0,3-4 0,5-3-371,6-6-1511,12-6-908,10-12-7041,18-11 9140,17-14 0,-9-1 0,7-4 0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07:30.4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1 133 26765,'87'-33'-661,"-8"5"-572,-40 14-1949,1-2 3182,-1-3 0,-18 8 0,-4 0 0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07:30.5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189 2 24950,'-8'-1'3092,"-20"57"-2677,16-13-225,-14 51-166,16-28-24,4-2 0,0 0-561,-1-2-1109,-4 1-6458,-7 2 8128,-7 4 0,10-31 0,-1-7 0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07:30.8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19 27449,'74'-6'45,"-9"2"-23,-21-2-22,-13 3 134,-10 4 258,-11 13-56,-5 9-145,-5 19-113,-9 10-78,0 7-22,-8 2-258,8-8-751,3-7-762,11-16-1714,14-14 3507,15-17 0,-11-1 0,1-5 0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07:31.2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319 354 24379,'-52'31'956,"0"0"0,2-1 0,6 0-586,-8 15-5717,13-1 5582,19-3 1454,10-3-1464,27-5-1634,18-10 1409,30-10 0,25-21-276,-37-3 0,1-5 276,5-6 0,0-3 860,0-5 1,-1-2-861,-5-2 0,-3-1 0,-6 2 0,-4-2 0,20-34 0,-20 4 0,-20 4-68,-10 3 68,-10 5 2814,-12 6-2814,-11 7 1164,-15 15-1210,-13 12-1385,-7 20-3578,-6 24 5009,0 23 0,28-18 0,9-1 0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07:31.4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0 291 28671,'57'-23'0,"0"1"0,25-9 0,1 0 0,-24 11 0,0 1 0,20-7 0,-1 1 0,-26 9 0,-4 3 0,44-12 0,-14 6 0,-11 6-1973,-10 7-481,-12 4 2454,-11 9 0,-17-5 0,-8 5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6.9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250 0 27998,'-55'36'138,"0"-1"0,5 0 0,10 0-37,16 18-5672,9 1 5639,7-2 1341,6-8-1409,2-2 860,4-13-860,10-8 0,11-11 0,9-5 3392,6-16-3392,-2-11 0,-2-15 0,-9-12 0,-7-4 0,-11 1 0,-4 2 0,-5 4 0,-10 7 0,-3 9 0,-9 11-472,-1 10-2004,0 6 2476,6 15 0,6-10 0,7 10 0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07:31.8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77 29 25679,'76'-2'414,"0"-1"0,-20 1 1,0-1-348,13-3 0,-3 0 203,9-1 110,-3 26-234,-35-2 134,-5 25 101,-54 6-236,-26 25-139,7-24 1,-6 2-877,-7 8 1,-1 3 869,-4 3 0,2 2 0,2-2 0,3-1 0,7-6 0,3-2 0,10-9 0,3-2 0,-7 22 0,20-23 0,15-16 0,19-15 0,20-7 0,26-25 0,24-15 0,-34 6 0,1-5 422,7-5 0,1-3-798,4-2 0,0-1-341,-1-2 0,0 0-611,-2 0 0,-2 0-3588,-4 1 1,-1 1 4174,-1-2 0,-5 4 0,7-6 0,-14 10 1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07:33.1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2852 2053 26933,'-60'-2'537,"-1"0"1,0-5 0,4-5-413,-30-32-1533,35 12 1,-1-4 1407,-9-6 0,-3-3 0,-10-7 0,-4-3 0,21 14 0,-2-1 0,-2-1-689,-4-4 0,-1 0 1,-1-1 688,-3-1 0,-1-1 0,0 0 0,1 0 0,0 0 0,0 0 0,3 1 0,0 0 0,2 0 0,3 2 0,2-1 0,2 0 0,4 1 0,2 0 0,1-1 0,-21-22 0,4 0 125,6 3 1,2 0-126,5 5 0,3 2 0,7 6 0,2 2 0,6 8 0,4 3-480,-18-24 480,20 23 894,16 20-894,10 13 2313,11 9-2313,11 10 1027,14 9-1027,14 14 0,6 7 0,5 1 0,-3-2 0,-1-7 876,0-2-876,-21-17 0,-6 0 0,-20-12 0,-12 0 0,-11 0 0,-18 1 0,-12 1 0,-7-1 0,2 1 0,5-3 0,7 0 0,9 0 0,10 0 0,11 6 0,10 7 0,24 8 0,17 5 0,26-4 0,14-8 0,5-8 0,-2-16 0,-9-10 0,-16-12 0,-17-9 0,-21-1 0,-18-1 0,-55-10 0,-1 20 0,7 14 0,-2 3-406,-29 6 406,2 3-5,5 2 5,7 0 0,6 0 0,7 2-91,12 1-1724,8 2-4997,10 13 6812,7 7 0,8-3 0,2 0 0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09:44.59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17 0 24575,'-9'0'0,"2"0"0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0:02.0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8 772 22642,'-4'0'2823,"1"0"-1456,3 0-941,12-85 112,23 5-398,-17 14 0,1 0-378,7 15 1,0 5 439,9-20 116,-5 4-306,-3 6-12,-4 4 0,-2 8 0,-3 8 0,-3 10 0,-5 12 0,-3 5 538,-3 3-538,0 3 0,-2 0 0,0 3-3277,-2 0 0,0 0 0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0:02.56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534 468 22832,'0'-9'3306,"0"2"-2769,0 7 270,0 0-426,-29-25-45,5 8-89,-28-21-79,11 11-111,-1-2-57,2-1 0,0-1 0,1 2 0,3 1 0,1 6 0,4 4 0,4 6 0,6 2 0,1 4 0,6 1 0,0 1 0,5 1 0,5 2-24,-3-1-737,4-2-606,0-6-1323,1-8-7141,2-6 9468,7-5 0,-6 12 0,6 5 0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0:00.36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21 22642,'0'-7'3227,"0"2"-2645,0 5 102,0 0-561,-4-4 34,4 3-34,-4-2 113,4 17 10,0 14-78,2 26-146,0 19 34,2 11-56,0 3-22,-2-2-180,0-8-358,-2-13-627,-4-13-864,2-22-3708,-2-12 5759,2-13 0,2-4 0,0 0 0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0:00.8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1 197 26967,'66'-52'227,"1"1"1,-7 4 0,-7 13-37,-8 26-46,-2 4-55,4 4-23,3 0-11,-1 11-11,-5 4 0,-4 13-23,-9 4 12,-4 4-34,-6 2 33,-9 5 12,-5 3-22,-5 8 10,-2 8 12,-4 3-23,-9 6-10,-5-4 10,-5-4 0,-3-5 1,2-6-3369,-4-6 3346,-5-2 0,-2-8 0,-7-2 0,0-4 0,-1-6 0,3-2 0,7-8 3392,10-4-3629,-2-5-255,8-2-102,-4-2-493,2-1-751,5 0-3540,1 0 5378,5 0 0,5 0 0,1 0 0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0:01.1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42 0 27455,'5'86'156,"0"-12"-170,-3-43-412,0-5-557,0-1-1045,-6-5-5249,-7-2 7277,-7 2 0,5-9 0,1-2 0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0:01.4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11 125 28244,'-11'4'427,"13"0"-427,23-4 0,50 0 0,-5 0 0,-21 0 0,2 0 0,25 0 0,3-6 0,4-2 0,1-8 0,-3-1 0,-4 1 0,-4 1 0,-10 3 0,-1-2 0,-12 4 0,-8 2 0,-13 2 0,-10 4 0,-12 0 0,-3 2 0,-4 0-1401,-4 0-1401,-12 7-7029,-5 5 8972,-11 10 0,15-8 0,3-1 0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0:02.9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 84 24759,'-8'-4'3418,"1"0"-2924,7 4-494,0 0 0,-5-2 0,12-2 0,11-4 0,21-2 0,17-3 0,6 0 0,-2 1 0,-5 4 0,-9 4-1256,-6 2-2240,-3 2 3496,-3 0 0,-15 0 0,-3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37.2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11 25073,'2'-6'3598,"0"2"-9259,-2 4 5661,0 88 1149,0-27-1149,-3 6 0,0 4 0,-4 18 0,-3 2 0,3-2 0,4-4 0,8-6-874,6-7-2914,4-6 4011,5-6 1,-10-27 0,-3-9 0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0:03.2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1 252 28671,'9'11'0,"13"-5"0,27-16 0,11-5 0,5-7 0,2-2 0,2-2 0,0 0 0,-3-1 0,-4 2-1491,-7-1-2106,2 1 3597,4 4 0,-26 7 0,-2 7 0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0:03.9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722 1 24042,'-77'35'422,"-1"1"0,6-3 0,7 0-231,2 11-1071,1 4 1339,5 4 45,6 6 2,6 4-113,5 8-91,5 2-67,4 2 12,8 0-91,9-6 57,7-1 54,5-6-267,2-5 0,7-10 0,9-7 532,9-8-532,10-6 0,5-8 0,6-8 238,8-5-542,24-4-592,-18-12-751,13-8-1771,-29-17 3418,-1-9 0,-20 18 0,-6 3 0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0:04.4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116 17 23818,'0'-9'2577,"0"2"-2117,0 7-248,0 122-21,0-32-1118,0 5 1,0 5 1049,-5-30 1,-1-4 4,1 0 1,-3 0-23,-2-1 1,-3-1 5,3-8 0,-1-2-22,-8 34 423,5-30-457,5-23-56,5-21 0,2-9-22,2-5 22,0-14 113,29-52-113,4-4 587,-4 15 1,3 0-588,-2 12 0,-1 2 0,29-33 0,0 14 0,-8 16 0,-6 18 0,-7 15 0,-7 7 0,-1 4 0,-4 2 0,0 12 400,-6 13-400,-5 21 0,-5 12 0,-7 14 0,0 5 0,-2 4 0,0-4 0,-4-9 0,-2-12 0,-2-18 0,-1-12-1088,3-13-1041,2-9-2241,2-2 4370,2-4 0,0 0 0,0 0 0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0:04.6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 23728,'7'-5'3620,"-2"2"-3172,-5 3 246,0 0-513,15 44-181,-9-13 0,10 39 0,-15-23 0,-1-1 0,0-2-113,0-6-828,0-6-852,0-8-1625,4-12 3418,4-5 0,-3-7 0,2 0 0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0:05.0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62 49 24064,'-15'0'2723,"3"0"-2443,12 0-100,0 0-157,-16 103 33,13-65-40,-6 23 1,2-4 62,9-32-1,10-4 12,7-6-46,15-7-32,8-5 55,14-8 213,8-12 33,5-9-212,-7-11 90,-14 0-134,-19-1-57,-14 1 0,-12-1 0,-1-2 0,-4 1 0,-12 9 0,-10 8 0,-14 12 0,-10 7 0,-4 20 0,-6 9-35,0 19-559,6-5-190,10-8-3773,13-12 2450,14-10-5804,7-3 7911,7-2 0,1-1 0,0-3 0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0:05.6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695 1 22739,'-13'0'1715,"3"0"-916,-5 45 0,2 18-754,1 6-60,-4 10 1,-1 2 81,5 13 79,4-6-2460,3-6 2415,3-10 582,2-14-672,0-10 0,0-12-11,2-7 370,0-3-359,0-5 3393,0-6-3382,-2-3 45,0-6-43,-7 2-24,-12-4 0,-9 4 0,-12-2 0,-2 4 0,-5 3 0,-1 8 0,-2 6 0,1 8 0,2 3 0,-11 18 0,20-14 0,-4 8 0,21-17 0,6-4 0,3-1 0,3-1 0,4-4 0,2 9 0,3-13 0,0 2-662,17-16-1254,15-8-2790,26-22 4706,22-16 0,-35 11 0,-1-1 0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0:05.9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300 112 28177,'-33'84'164,"0"-1"1,1-16 0,11-8-165,33 7 0,8-37 0,17-15 0,9-6 0,26-24 0,-18-12 0,11-24 0,-36-8 0,-14-8 0,-8 0 0,-9 2 0,-15 9 0,-10 10 0,-17 16 0,-8 12 0,-4 11-752,-5 6-1769,-4 8 2521,13 14 0,2 2 0,3-7 0,-17 26 0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30.8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763 8 22855,'0'-3'2992,"0"0"-2332,0 3-21,-73-1 33,21 4-426,-5 2 1,-4 3-767,-21 14 520,-3 12 0,5 4 37,5 7-37,14 6 0,10 14 0,12 16 0,13 12 0,17-43 0,3 0 0,1 47 0,7-8 0,13-11 0,7-11 0,12-12 0,2-12 0,3-10 0,1-11 654,0-11-1439,17-13-1065,-11-17-3720,15-14 5570,-14-8 0,-21 16 0,-4 7 0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31.2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0 877 27561,'16'-75'44,"0"0"1,2 1 0,4 3-2864,1 18 0,1 1 2830,1 0 1,0 0-7,-4 3 1,-1 1 1395,15-38-1367,-5 13 22,-8 16-1368,-2 18 1402,-8 19 425,7 20-391,-5 49-124,3 5 0,-7 39 0,-7-14 2263,-1 4-2263,0-3 17,2-2-17,2-7 0,-2-2 3392,0-4-3573,-4-4-1802,0-7-4695,-1-12 6678,-2-13 0,0-14 0,1-8 0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31.4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63 28546,'54'-17'-1081,"-1"0"0,41-10-3177,-35 26 4258,-7 1 0,-26 0 0,-4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40.5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820 1 28278,'-38'61'78,"0"0"1,0 1-1,0 2 1,1 1 0,2 2-1222,3 1 1,3 1 0,1 1 1142,-3 4 0,2 2 0,-1 0 0,1 3 0,0 1 0,0 0 0,1 0 0,0 0 0,2 0 0,0-2 0,1 0 0,1 0 0,1-3 0,1-1 0,1 0 108,2-4 0,3 0 0,0-2-108,-3 25 0,3-2 0,5-15 0,4-4-292,4-14 1,7-7-3506,27 13 3797,20-33 0,-14-22 0,-3-9 0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31.8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175 169 26250,'-35'78'519,"1"1"0,7-19 0,3-4-441,6-5 1,4-5 67,1-4-90,7-17-34,3-15 12,3-13 100,0-20-67,0-18-33,7-28-1,2-13 23,7-6-22,1 2-12,-3 9-10,2 13-12,-5 20 0,-1 18 0,-4 16 0,3 7 11,0 17 35,6 9-46,2 18 0,1 10 0,-2 6 0,1 8 0,-2 1 0,-2 2 0,1-6 0,-1-11 0,2-15 0,5-17 0,21-23 0,-9-20 0,13-16 0,-19-8 0,-4 1 0,-4 3 0,-2 6 0,-2 7-1110,7-10-2868,-4 10 3978,9-12 0,-16 26 0,1 3 0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32.1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28671,'92'24'-3419,"-21"-5"3419,-27 5 0,-28-15 0,0-1 0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32.3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354 0 28671,'-36'80'0,"0"-1"0,1 1 0,4-2 0,11-13 0,2-1-826,-2 6 0,2 1 826,0 2 0,1 1 0,1 1 0,1 0 0,2 0 0,2 0-510,-1-5 0,2-2-1967,2-6 1,2-4 2476,-3 32 0,5-43 0,4-23 0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32.4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0 234 28671,'52'-55'0,"0"0"0,-4 5 0,1 11 0,25 21 0,2 8 0,4 5 0,5 3-1639,3 2-3101,-5 15 4740,-9 16 0,-34-10 0,-14 6 0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34.6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27965,'69'23'6,"-1"0"1,0 0 0,3-1 0,1-1 0,1-5-7,-2-6 0,0-4 0,2-1-1714,4 1 0,3-2 1,0 0 1713,4-2 0,2-1 0,-1 0 0,0 0 0,0-1 0,0 0-36,1 1 0,-1-1 1,0-1 35,-2 1 0,0 0 0,-1 0 0,-2 0 0,-1 0 0,0 2 44,-3 2 1,-1 2 0,-1 1-229,-5 0 1,-1 2 0,-2 3-1431,24 9 1,-5 5 1604,-12 2 0,-9 0 0,10 4 0,-32-5 0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45.1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358 7 25465,'-68'23'534,"-1"0"0,8-1 0,8 3-242,10 14-79,12 6-34,10 3 79,10 26-191,14-19 67,16 13 46,14-30-57,14-8-45,7-12 2,3-9-80,2-9 0,-6-18 0,-8-12 0,-12-20 0,-10-9 0,-10-7 0,-6-3 0,-6 4 0,-9 8 0,-9 12 0,-10 14-360,-7 11-839,5 11-2106,8 4 3305,11 5 0,6 0 0,4 0 0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45.3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22 23695,'12'-12'2980,"-3"2"-2296,-9 10-113,0 0-268,8 92-113,-6-33-145,2 9 0,0 3-45,-4 12-764,0 0 215,0-5-583,0-8-836,0-9-3141,0-12 5109,0-15 0,0-17 0,0-9 0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45.5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0 109 24748,'0'-5'3138,"0"1"-2646,0 4-279,0 0-157,91-43-56,-48 31-17,12-11 1,-2 3-656,-23 18-707,-15 7-1085,-8 16-7367,-15 18 9411,-17 22 1,12-24 0,-10-3 0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45.8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163 1 26855,'-45'58'410,"1"1"1,4-7 0,11-7-86,25-18-66,4-5-259,2-3-4252,10-1 4252,6-2 860,12 0-860,5-2 0,3-6 0,2-2 0,2-5 0,4-2 3392,5-15-3920,6-10-2374,7-26 2902,7-13 0,-31 24 0,-5 5 0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45.9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 23572,'0'-3'2532,"0"0"-2129,70 1-279,1 2-281,-20-1 0,-1 1-829,19 0-1311,-45 0-7534,-13 4 8705,-7 6 1,-4-3 0,0 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23.4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388 0 25723,'-55'12'287,"0"-1"1,3 1 0,8 5-109,8 20-11,0 8-34,7 4-55,2 10 0,6 6-23,4 11-23,8 8 1,4 1-12,3-5-22,2-11-11,2-22 0,4-15 11,7-19-22,11-12 22,10-27-12,10-18-10,5-27-324,0-10 290,-4 0 34,-8 4-12,-6 7 23,-9 11-85,-5 14 108,-6 13-1,-5 15 45,-1 9 33,-3 7-21,2 1 308,1 10-231,6 12-10,5 19-46,5 12-33,5 7-56,2 1 23,14 25-23,-10-25 0,9 11-103,-14-35-536,-2-13-818,-1-11-1803,-2-8 3260,2-16 0,-11 9 0,-1-9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46.8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62 1 27942,'-10'11'729,"1"11"-729,-1 25 0,2 7 0,0 4 0,3-3 0,0 1 0,2-4 0,1-5 0,1-3 0,1-10 0,0-9-326,0-7-1198,0-9-1367,1-4-6940,4-4 8756,-1-1 1,0 0-1,-2 0 1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46.1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28671,'59'17'-416,"-3"-2"-716,-12-11-1120,-4 5-5065,-3 4 7317,-3 7 0,-15-9 0,-6 0 0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46.4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260 72 26328,'-56'51'564,"-1"0"0,5-4 0,10-4-5877,20 4 5593,5-3 1152,10-5-1432,3-6 860,8-7-860,10-9 0,9-7 0,12-6 3392,2-17-3392,1-12 0,-5-22 0,-8-12 0,-12-7 0,-9 4 0,-22 4 0,-10 13 0,-16 9 0,-4 13-685,8 6-1746,10 8-7400,15 1 7373,10 1 0,5 3 1,2 0-1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46.7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1 156 25129,'0'-4'3328,"0"2"-3114,0 2-214,76-28 0,-27 10 0,8-3 0,3 0 0,14-1 0,0 2 0,-1 9 0,-3 3 0,-1 7 0,0 1 0,-7 0-819,-12 0-1568,-22 10-4985,-16 3 7372,-38 12 0,18-11 0,-17-1 0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47.0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243 1 28401,'-36'61'67,"1"1"1,-1-1-1,-14 25 1,11-5-68,17 14 0,7-5 0,8-11 0,4-7 0,5-14 0,11-6 0,8-9 0,16-8 0,3-9 0,4-10 0,4-9 0,7-10 0,10-16 0,10-9 0,2-17-1054,4 0-2937,-1-5 3991,0-1 0,-34 22 0,-10 4 0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47.2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159 7 25319,'-10'-3'3352,"2"0"-3352,8 3 0,-44 82 0,23-23-417,-6 4 1,2 4 416,10 19 0,9-6 202,3-10-607,3-12-973,0-16-829,2-12-1917,-2-13 4124,1-7 0,-1-7 0,0 0 0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47.4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0 235 25185,'2'-7'2813,"-1"1"-2388,87-27-177,-23 9-831,2 1 1,6 0 582,-17 7 0,-1 3-343,8 1 0,2 2 343,12-1 0,4 0 0,7 0 0,1 2 0,-5 2 0,-1 1-337,-7 1 1,-2 1-650,-15 2 0,-3 1-4110,35 2 5096,-23 5 0,-31-3 0,-16 3 0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37.7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82 1384 24815,'-5'14'2129,"1"-3"-1546,4-11-213,-29-90-68,19 9-1047,-6-3 0,2-7 846,11 15 1,3 0-102,0-7 0,0-1 0,0 0 0,0 1 0,0 4 0,0 1 0,0 8 0,0 4-70,0 9 1,0 4 69,0-27 438,0 28-438,0 25 0,0 15 0,0 9 868,4 13-868,9 27 0,14 30 0,-6-13 0,2 5 31,4 7 0,2 6-31,0 3 0,3 7 0,-1-4-629,5 11 1,0-1 628,-6-14 0,1 2 0,-2-7 0,0-5 0,-2-8-340,22 32 340,-9-28 0,-7-26 0,-7-19 443,14-59-443,-5-19 0,-11 6 0,-2-6 128,-4 3 0,-2-1-128,-2-3 0,-1 1 0,-1 4 0,-2 2 185,0 6 0,-1 2-185,7-32 0,-1 22-3042,3 16 1338,9 12-4072,20 12 5776,21 7 0,-26 7 0,0 4 0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38.0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336 86 26048,'-55'32'605,"-1"0"0,5 1 0,6 2-269,0 23 23,9 11-246,9 5-113,13 3 0,8 1 0,8-7 0,18-8 0,12-14 0,24-13 0,11-19 0,9-8 0,2-22 0,-2-15 0,-9-20 0,-14-19 0,-16-9 0,-18-7 0,-9-6 0,-7 4 0,-6 4 0,-15 10 0,-10 10 0,-19 11 0,-5 14 0,-3 15 0,-1 11 0,-1 24 0,-2 26-819,5 28-2845,14 24 3664,17 1 0,15-40 0,8-15 0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38.5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 23 27516,'6'98'317,"0"1"0,0-3 1,-3-5-217,-4-24 1,-2-4-524,0 0 1,-1-2 421,-1-5 0,-1-4 0,-5 28 273,5-27-273,3-29-3110,3-14 3110,0-36-60,2-21 60,3-23 0,1-10 0,-4 17 0,1-2-112,3-28 0,-1 2 112,-4 30 0,-1 6 0,0-38 0,0 31 0,0 31 3109,0 19-3109,0 49 0,4 11 0,3 45 0,5-3 0,3 1 0,3-16 86,3-16-86,4-20 769,5-20-769,6-14 0,24-55 0,-14 8 0,-14 2 0,-2-2 0,9-12 0,1 2 0,2 2 0,4-2 0,4-4-539,-11 18 1,2 2-2498,23-15 3036,-19 21 0,-3 5 0,-9 9 0,-5 8 0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38.8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93 28671,'67'-24'0,"0"0"0,-5 2 0,-5 6 0,9 10-74,-6 5 1,4 1-1854,29 1 257,-33 7 1,-7 7-8162,-12 24 8269,-49 28 0,2-26 0,-17-3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47.3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9 115 27191,'52'-32'190,"0"0"1,-4 1-1,-6 11-22,-10 29-22,-1 6-79,-2 11 0,-3 7-33,-3 4 0,-4 3-12,-4 4 12,-4 0-1,-5 2 12,-2 0 67,-3 0 35,-1-4-147,-9-4 0,-4-2 0,-13-3 0,-8 1 0,-5-1 0,-3-2 0,1-4 0,8-8 0,8-6 0,7-7 0,2-2 0,2-3 0,-2-1 0,-1 0 0,1 0 0,2 2 0,1 1-1637,4 1-324,5-1-1714,7-1-6156,15-17 8210,12-8 1,-7 3 0,-2 0 0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38.9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0 213 28671,'34'7'0,"15"-13"0,33-13 0,6-13-466,-2-4 466,-4 4 0,5 5-499,-38 15 0,2 2-1193,11 1 0,4 2-3224,13-1 1,4 2 3778,-15 3 1,2 1 0,-6-1 0,-3 1 0,-6 0 0,-1 0 0,0 1 0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39.6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746 58 25420,'-63'2'788,"0"-1"0,1 4 1,2 2-252,-29 12-891,-1 15 354,6 8 0,8 14 0,11 14 0,39-27 0,4 3 0,5 4 0,4 3 0,4 6 0,4 1 0,3 1 0,6 0 0,6-1 0,5-2-391,3-3 1,7-4 390,7-8 0,6-6 0,4-8 0,4-6-42,7-7 1,3-7 41,5-11 0,1-7 0,1-7 0,-1-7 0,-3-9 0,-3-6 0,-6-6 0,-6-4 0,-8-4 0,-6-2 0,-6-1 0,-6-1 0,-6-2 0,-5 0 0,-3 0 0,-6 1 0,-6 0 0,-9 0 0,-14-15 0,-6 4 0,4 22 0,-2 4 0,-10-6 0,0 10 0,-9 18-740,15 30-1961,17 21 2701,50 38 0,-18-29 0,29 9 0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39.8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43 13 25230,'5'-7'3070,"-1"2"-2699,-4 5-371,0 0 0,5 111 0,-4-32-928,2 8 0,0 6 928,-3-30 0,-2-2 0,-1 5 0,-2 1-32,0-1 0,-1-1 32,-2-1 0,-1-2 0,2-8 0,0-2-460,0 29-2106,3-27-5177,5-26 7743,5-15 0,-4-10 0,4-3 0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39.9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14 28671,'66'-4'0,"0"0"0,-6-1 0,-6 4 0,0 11-953,-15 11-1278,-11 15-4256,-16 15 6487,-5 12 0,-7-26 0,0-4 0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40.2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582 0 26967,'-79'42'568,"0"-1"0,5 0 0,6 0-568,23-8 0,4 0 0,2 0 0,3 1 0,-21 37 0,19-6 0,19 0 0,13-4 0,19-12 0,12 1 0,23-7 0,15-4 0,21-9-405,-31-19 1,3-5 404,12-1 0,2-6 0,11-7 0,1-5 0,4-1 0,-1-4 0,-6-4 0,-2-3 0,-12 3 0,-5 1-91,30-14-3371,-27 10 3462,-13 9 0,-25 7 0,-3 6 0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42.1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1523 1 28113,'-41'87'0,"1"0"0,-1 1 0,4-11 0,-1 4 0,0 1 0,-2 3 0,3-8 0,0 3 0,-1 1 0,-1 2 0,0 2-852,3-7 0,-2 2 0,1 2 1,-1 0-1,1 1 0,0 1 852,-2 4 0,1 1 0,0 1 0,0 0 0,1 1 0,1 0-179,1-1 0,0 1 0,1 0 0,1 0 1,1 0-1,1-1 179,2-2 0,1-1 0,1 0 0,2 0 0,0 0 0,2-2 0,-2 12 0,2 0 0,1-1 0,2-2 0,1-1 0,2-9 0,2-1 0,0-1 0,2-2 0,1-1 51,-1 9 1,2-2 0,1-2-1,2-2-51,-1 12 0,2-3 0,2-5 0,0-15 0,2-4 0,5-3-1188,11 11 0,6-7-3728,1-18 1,6-8 4149,44 3 1,-28-23 0,-11-18 0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43.0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76 23101,'-10'-6'3832,"2"2"-3271,8 4 290,0 0-525,52-3-326,9 3 0,-3-2 0,5 1-623,-2 1 0,0 0 623,5 0 0,1 0 0,1-4 0,0 0-227,-2 0 0,0-1 227,-3-4 0,-2 1 0,-5 1 0,-3 1 0,37-2 0,-24 4 0,-24 4-348,-19 0-1557,-15 0-1103,-5 0 3008,-3 11 0,0-8 0,0 8 0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43.5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468 131 28356,'-52'69'105,"0"-1"0,3-4 0,6-4-105,4 11 0,-3 3 0,4 1 0,1-3 0,5-10 0,4-9 0,6-14 0,5-14-707,8-13-985,3-7-157,5-21-560,7-11-1019,4-22 604,5-12 1020,1-3 1300,1-6 504,2 1 1591,6-8 1142,7-2-502,6-3-528,1 3-157,-2 10-470,-5 13-203,-8 16 35,-8 15-79,-7 13-212,-2 8-35,-3 8-54,3 13-528,-1 14 0,2 19 0,-1 9 0,-1 7 0,0 4 0,0-1 0,-1 1-847,1-20 1,3 0-1070,6 23-673,14 18-4581,0-45 7170,2-12 0,-13-18 0,-4-8 0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43.8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1 28671,'1'64'0,"1"-1"0,0 0 0,-1-1 0,-1-8 0,0-2-2831,0 1 1,0-1 2830,-3 48-449,1-9 77,-1-13-2430,2-13-7029,5-12 9318,7-14 1,-4-18 0,4-8 0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44.4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0 150 24636,'41'-36'50,"0"1"1,36-23-29,-28 47-22,3 6-33,-5 0 33,-7 5 269,-12 18 212,-6 10-32,-8 24-23,-6 6-46,-3 0-111,-1 13-179,5-22-79,8 4 0,7-23-11,10-7-89,12-7-438,16-7-762,18-13-101,-30-7 1,3-3 1389,10-5 0,-2-1 0,12-10 0,-9 3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47.5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100 0 28625,'0'54'46,"0"4"-46,-8 6 0,-3 7 0,-10 0 0,1 0 0,4-7 0,3-5 0,7-9 0,3-5-1009,1-4-918,2-4-2354,0-7 4281,0-5 0,0-12 0,0-6 0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48.7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669 3043 26424,'-63'21'515,"0"1"1,5-8 0,7-13-5636,2-51 5120,26 5 0,4-6-500,0-19 0,3-7 500,1-12 0,1-5-137,5 23 0,-1-1 0,1-2 137,-1-3 0,1-2 0,-1 0-167,-1-3 1,0 0-1,-1 0 167,-1 0 0,0 1 0,-1 0 0,1 3 0,0 1 0,-1 2 0,1 5 0,0 1 0,0 2 0,-2-23 0,0 5 531,3 14 1,2 5-532,4 12 0,1 4 0,0-23 0,9 19 1715,23 13-1715,25-1 0,-8 20 0,7 2 996,9-1 1,4 2-997,13-1 0,4 3-193,10 1 0,3 2 193,-25 6 0,1 1 0,2 0 0,5 0 0,1 0 0,2 0 0,4-1 0,2 0 0,1-2 0,5-1 0,1-1 0,2-2-371,-19 2 1,1-2-1,1 0 1,1-1 370,2-1 0,1 0 0,0-2 0,1 1 0,-1-1 0,1 0 0,0-1 0,-1 1 0,-2 1 0,-1 0 0,0 1 0,-2 0 0,15-2 0,-2 0 0,-3 3 0,-11 2 0,-3 2 0,-3 2-168,12 0 0,-7 3 168,-21 2 0,-5 2 436,9 2-436,-27 0 1593,-15 4-1593,-4 9 2401,0 9-2401,1 15 734,2 14-734,2 15 0,-3 19-320,-7-35 0,-1 3 320,-2 7 0,0 2 0,-1 8 0,-1 3 0,1 8 0,0 3 0,0 4 0,0 7 0,2-1 0,1 7 0,0-5 0,-1-22 0,-1-4 0,1 3 0,2 20 0,1 4 0,1-8 0,1-4 0,1-6 0,2-5 0,0-3 0,-1-8 0,0-4 0,9 35 0,-7-26 0,-7-18 0,-4-25 0,-12-2 0,-27-11 0,-38 11 0,13-7 0,-7 1-397,-20 4 0,-6 1 397,19-5 0,-4 0 0,-2 0-530,-12 0 0,-2 0 0,-2-1 530,18-3 0,0 0 0,-2-1 0,-1-1 0,-2-1 0,-1 0 0,-1-1 0,0-2-598,0 0 0,0-1 1,0-1-1,0-1 598,3 0 0,1-2 0,-1 1 0,2-2 0,2 0 0,0-1 0,1 1 0,1-1-343,1 0 0,0 0 0,1 0 0,0 0 343,-21 0 0,1 0 0,2 0-312,5 0 0,2 0 0,3 0 312,10 0 0,3 0 0,3 0 252,-13 0 0,10 0-3075,7-3-3984,65-13 6807,66-7 0,-19 3 0,-1 4 0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1:59.9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 25824,'4'-1'1994,"-2"-1"-1266,-2 2-603,18 114-2146,-14-42 2021,5 11 0,-1 2 0,-8 12 435,0-7-1163,-3-3-1177,-4-8-4011,-2-9 6008,-2-15 0,5-24 1,3-15-1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0.2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69 26519,'58'-22'209,"0"0"0,-2 5 0,-3 9-97,16 30-89,1 20 10,-5 15-1045,-7 12 1024,-11 4-1,-12 4 34,-12-1 33,-12-1 407,-6 0-137,-22-1-12,-14 4 89,-26-1-425,-10-3 0,-5-9 0,6-9 0,7-8 0,6-6 0,8-2 0,-1 1-1177,5 0-1108,4-3-7546,12-9 8697,12-9 1,7-10-1,6-6 1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0.4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 26227,'6'-4'2444,"0"1"-2444,-6 3 0,0 0 0,29 78 0,-18-35 0,5 10 0,-1 2-573,-11 1-1152,-4 1-3317,-7-4 5042,-9-2 0,5-25 0,-3-5 0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0.6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0 197 26378,'77'-36'0,"-1"0"0,-4 2 0,-3 6 0,23 6 0,-5 2 0,-12 8 1074,-12 5-1546,-17 5-2878,-13 2 3350,-16 10 0,-9-7 0,-7 6 0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0.9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12 929 26855,'-7'0'1816,"2"0"-1816,5 0 0,0-76 0,13 13-316,-4-3 0,3-3 316,4 16 0,2 2 0,0-1 0,0 0 0,-1 2 0,0 2 0,16-41 0,-2 15 0,2 12 5,-4 14-5,-1 14 0,-6 9 0,-7 14 0,-8 5-68,-4 6-1098,-2 9-2991,3 9 4196,4 17 0,-3-13 1,1 0-1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1.2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340 639 27894,'-52'-74'0,"0"0"0,3 3 0,8 3 0,6-19 0,2 2 0,4 13 380,8 19-380,5 19 131,8 19-222,4 9-2778,5 6 2869,21 0 0,-14 0 0,14 0 0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1.6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1 119 28671,'89'-31'0,"0"1"0,-5 2 0,-6 7-582,17 15 582,-12 3-964,-15 5-2241,-19 16 3252,-19 16 1,-16-9 0,-10 2-1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1.8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1 153 28671,'79'-29'0,"1"1"0,-6 1 0,-6 5 0,8 1-1682,-1 7-4839,-3 7 6521,-3 4 0,-30 1 0,-9 2 0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2.4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19 189 23325,'-4'-4'1905,"2"2"-1479,2 2 56,-6 120-1565,5-33 1380,-2 6 1,1 3 21,1-35 0,2-5-56,0-4 0,0-2-61,4 28 276,1-24-455,2-26-23,-4-15 0,-1-10 805,-1-19-805,-2-18 349,1-31-349,2-23 0,0 36 0,0-2-520,1-3 0,1 1 520,0-2 0,-1 0 0,1 3 0,1 1 0,-1 3 0,0 2 0,4-38 0,3 19 0,-3 20 0,12 24 0,0 33 0,13 33 0,1 35 0,-17-25 0,-1 2 15,1 6 0,-1 1-15,0 1 0,1-1 0,-2-4 0,2-1-95,7 4 1,2-5 94,10 11 0,11-6 0,-20-48 0,0-15 0,5-22 989,2-21-989,5-26 0,-12 9 0,-2-1 0,-6 18 0,-1 0 105,3-12 0,-1 5-105,-1 4-405,-2 19-2788,3 12 3193,7 7 0,-12 6 0,1 1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47.7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0 115 27404,'72'-61'0,"-8"12"612,-31 46-612,0 2 214,-1 1-764,0 0-1269,-3 0-2282,-2 0 4184,2 0 0,-14 0 0,-2 0 0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2.8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87 222 27023,'-24'73'287,"1"0"1,1-6 0,7-6-31,12 3-44,9-9-45,12-7-21,15-16-147,19-13 0,11-13 0,8-19 0,1-17 0,-7-22 0,-11-19 0,-16-7-355,-16-5 355,-12 0-3216,-13 2 3216,-19 6 0,-14 9-6,-21 18 6,-6 19 0,-4 18 0,1 38-1367,6 20-3429,10 35 4796,18 8 0,15-36 0,13-14 0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3.2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27412,'7'83'190,"-1"0"0,1-4 1,-3-4-1377,-3-21 0,-2-4 1298,2 47 12,5-11 718,1-18-842,2-20 456,-2-23-456,4-37 0,-2-27 0,5-37 0,-7-16-155,-4 41 1,0 0 154,-2 1 0,-1 0 0,0-42 0,0 18 1399,0 21-1399,0 22 0,0 18 0,0 22 0,3 28 0,4 32 0,4 30-88,-5-42 1,0 1 87,1-1 0,1-1 0,-1-4 0,3-2 0,19 29-234,18-24 234,19-27 0,25-28 0,-37-15 0,1-8-313,4-6 1,0-6 312,0-7 0,-3-3 0,-4 1 0,-3-1 0,-7 4 0,-4 2 0,17-23 0,-21 15 0,-16 18-498,-10 13-3659,-5 9 4215,-1 5 0,-2 2 0,0 0 0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4.0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126 677 28098,'6'73'100,"-1"-1"1,0 1 0,-1 2 0,-1-1 0,0 0-78,0-3 0,-1-2 0,-1 1-23,0 2 0,-1 1 0,1 0 0,-1-2 0,0 1 0,0-3-1042,0 28 1,0-4 1041,0-11 0,0-4 0,0-15 0,0-5 0,-4 27 642,-5-37-642,-8-25 340,-6-25-340,-5-37 0,-1-40 0,14 13 0,4-9-1260,2-19 0,3-6 1260,2 22 0,1-2 0,2-2 0,2-5 0,3-3 0,1 1-206,2-1 0,0 0 1,3 0 205,3 4 0,1 0 0,3 3 0,2 5 0,1 2 0,3 3 0,-1 6 0,2 3 0,2 2-242,14-21 1,4 7 241,-2 13 0,3 6 0,2 9 0,2 7 0,-3 10 0,3 5-1828,45-6 1828,-7 16 0,-11 11 1405,-17 21-1405,-21 23 0,-17 40 0,-26-20 0,-9 4 149,-8 15 0,-8 4-149,3-21 0,-5 2 0,-1-1 0,-3 2 0,-1 0 0,-1-1 0,1-3 0,-1 0 0,3-2 0,-11 17 0,4-3 156,9-14 0,5-3-156,-7 26-673,17-28 2391,11-20-3108,4-17-537,10-7-2106,21-16 4033,23-21 0,-15 13 0,1-12 0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4.3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273 119 27808,'-52'55'216,"-1"0"1,6 0 0,9-1-1174,17 35 957,11 5 0,6-2 0,21-10 0,17-16 0,29-25 0,22-20 0,14-21 0,-45-11 0,0-5 0,1-3 0,0-4 0,-3-7 0,-2-4 0,-4 0 0,-3-1 0,-7-1 0,-5-4 0,-4-19 0,-7-3 0,0-35 0,-24 33 0,-10 3 0,-37-12 0,9 40 0,-6 7 0,-6 4 0,-3 5 0,-3 4 0,-1 5-1774,2 0 1,1 6 1773,3 11 0,2 6 0,-38 23 149,52-7 0,4 7-1320,4 2 0,4 2-5559,-5 41 6730,17-5 0,13-37 0,4-13 0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4.6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307 1 27796,'-7'28'875,"12"-2"-875,59 9 0,-12-12 0,14 6 0,-26-13 0,-9 4 0,-13 0 0,-8 7 0,-15 8 0,-24 10 0,-20 13 0,13-24 0,-3 1 0,-2 0 0,-1 1-129,-2 1 0,2-1 129,-32 28 0,10-9 0,19-12 0,9-12-45,15-7-1872,8-12-5063,7-4 6980,15-12 0,-6 2 0,8-3 0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5.0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312 0 28671,'-13'50'0,"0"-1"0,1 30 0,45-68 0,4-5 0,6 2 0,-1 0 0,0 4 0,-4 5 0,-12 5 0,-11 6 0,-10 9 0,-24 10 0,-16 13 0,-29 11 0,26-32 0,-1 0 0,-1 1 0,-1 0 0,2-3 0,1-2 0,-29 28 0,12-17-931,15-14-2162,16-15 3093,13-10 0,7-6 0,4-1 0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5.3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105 97 23605,'-13'0'3115,"2"0"-2655,-23 84-23,24-42-230,-9 12 0,3 0 152,15-16-78,2-5-281,13-9 0,9-7 0,19-8 0,10-6 0,10-8 0,-1-12 0,-5-10 0,-13-15 0,-16-5 0,-12-8 0,-10-1 0,-10-1 0,-13 4 0,-10 11 0,-12 11 0,-5 15 0,-4 9 0,-4 15-2164,1 10-6744,10 5 8908,18 3 0,12-13 0,12-4 0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5.5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84 1 25623,'3'0'2139,"0"0"-2934,-3 0-1872,-34 87 2667,20-53 0,-22 57 0,30-79 0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5.76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196 0 25532,'8'0'3139,"-1"0"-3139,2 72 0,-7-26 0,2 5 0,-4 0 0,-12 4 0,-9-6-1480,-12-5-3596,-8 1 5076,-15 0 0,25-20 0,0-3 0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6.3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13 23504,'0'-6'2320,"0"2"-1838,0 4-12,0 0-347,1-3-67,14 7-526,1 3-696,15 10-1041,-4 6-7624,0 7 9627,-1 3 1,-13-14 0,-4-2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48.0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276 0 28490,'-25'70'181,"-2"1"-181,1-3 0,-3 6 0,0 0 0,-2 5 0,2 0 0,0-3 0,4-8 0,10-13 0,6-17 0,8-14-606,5-12-672,10-7-817,11-4-4740,12-1 6835,9-6 0,-21 5 0,-2-5 0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6.4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14697,'0'0'0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6.4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14697,'0'0'0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7.2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0 992 25779,'96'-2'723,"-1"-1"0,-18-2 0,3-2 0,4-2-1234,-7 0 0,2-2 1,4-1-1,2-1 511,-4-1 0,3-1 0,3-1 0,1-1 0,1 0-506,-5 0 0,2-1 1,2 0-1,0-1 0,1 0 1,1 0 505,-7 1 0,1 0 0,1-1 0,0 0 0,1 0 0,0-1 0,0 1-153,3-1 1,0-1 0,1 1 0,0-1 0,0 0-1,0 1 1,0-1 152,0 1 0,1 0 0,-1-1 0,1 1 0,-1 0 0,0 1 0,0 0-194,-2 0 0,0 1 0,0 0 0,0 0 0,-1 1 1,0 0-1,-1 1 194,10-2 0,0 1 0,-1 0 0,-1 1 0,0 1 0,-2 1-116,-4 3 1,-1 0 0,-1 1-1,0 0 1,-2 2 0,-1 0 115,9 0 0,-2 2 0,-2 0 0,0 1 0,-3 1 44,10 0 0,-2 2 0,-2 0 0,-3 1-44,13 1 0,-3 0 0,-6 0 0,-16 0 0,-5 0 0,-3 0 0,11 0 0,-9 0 0,18 0 306,-47 0-3231,-51 0 3337,-47 0 0,20 0 0,-15 0 0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7.5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27594,'2'72'-71,"0"1"0,1-5 1,-1-3-1163,-1 27-964,1-7-4839,-2-11 7036,-4-13 0,3-28 0,-3-14 0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7.7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0 358 25174,'26'57'310,"-1"0"0,5-8 0,6-13-41,52-30-768,-33-19 1,2-6 554,6-3 0,0-6-284,2-11 1,-3-4 389,-3 0 1,-5-1 117,-8 4 1,-7-1 704,6-28-715,-25 14-270,-48 11 0,-19 11 0,-40 14 0,37 12 0,-1 4 263,-5 4 1,0 5-612,0 4 0,1 4-491,3 3 0,2 3-2736,1 7 1,4 2 3574,-32 31 0,34-25 0,15-6 0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8.2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633 0 27426,'-93'1'415,"0"-1"0,21 2 0,6 6-415,9 6 0,8 6 0,-6 25 0,10 10 0,8 16-785,9 15 785,17-35 0,1 4-438,4 3 0,2 1 438,0 3 0,2 0 0,1-3 0,2-1 0,4-4 0,2-2 0,14 37 30,18-14-1755,14-19-1480,16-19 3205,19-18 0,-37-13 0,-3-6 0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8.6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 80 27023,'-13'71'198,"-1"0"0,6-6 0,9-7-86,24 3-11,18-10 134,10-15-22,4-18-191,2-9-22,-4-34 22,-5-15-22,-10-35-11,-11-8 0,-11-4 11,-11 11 67,-4 16 0,-3 18 79,-4 21-55,1 11-91,-2 10 0,2 25 0,-2 20 0,1 35 0,-1 14 0,2 4-102,2-12-917,2-16-965,15-23-5131,8-18 7115,21-17 0,-20-8 0,-1-4 0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8.9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 24894,'2'-3'2264,"-1"0"-1996,-2 86-32,0-39-141,1 10 0,-1-2-95,1-16-11,5-17 11,7-11 11,12-22 79,8-11-57,8-18-33,1-3 45,1 4 11,-1 12 67,-4 8 56,1 10 57,-4 6-179,0 3-57,-5 3 0,-3 5 0,-7 7 0,-3 29 0,-7 0-808,-3 26-727,-6-11-2398,2-7 3933,2-12 0,-2-20 0,2-9 0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9.2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28671,'41'38'-410,"1"1"1,36 23-1328,-29-44-1894,12-9 3631,6-12 0,-25 2 0,-9-5 0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9.4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91 1 28486,'0'96'0,"0"0"0,-1-3 0,0-4 0,-1-20 0,-1-2-1015,-2 3 1,-1 0 1014,-3 2 0,0 1 0,0-2 0,-1-2-751,1-2 0,0-2-2908,3-6 1,2-2 3658,-2 32 0,5-41 0,1-21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48.5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195 162 23964,'-2'-13'3205,"1"2"-2858,1 11 112,0 0-235,-64 37-11,39-3-34,-48 32-99,57-15-80,7-5 0,5-1 0,4-6 0,1-2 0,10-5 0,7-5 0,13-8 0,9-9 0,7-6 0,5-5 0,5-14 0,-5-9 0,-3-11 0,-12-5 0,-10 2 0,-9-2 0,-8-2 0,-6-2 0,-2-6 0,-11-20 0,-3 17 0,-11-8 0,0 31 0,1 8 0,2 10 0,4 6 0,-1 4-1301,-1 17-1242,-8 14 2543,-13 60 0,18-47 0,-5 25 0</inkml:trace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2:09.6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0 505 28671,'77'-28'0,"0"-1"0,-2 1 0,-4 0 0,-18 5 0,-3 0-933,3 0 1,1-2 932,0 0 0,2-1 0,2-2 0,2-1-51,2-3 0,0 1-1384,-2 0 1,-2 3 1434,33-12 0,-40 17 0,-28 18 0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08.1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91 28671,'73'-24'0,"1"0"0,5 3 0,2 5 0,10 11 0,1 5 0,-1-1 0,-2 4-576,-5 2 1,-2 3 575,-6 3 0,-3 4-1373,-6 6 0,-7 6 1373,-15 8 0,-6 1 0,9 6 0,-35 2 0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20.2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486 181 18294,'3'-9'5076,"-1"1"-3944,-2 8 1232,0 0-1826,-20-48-269,-3 32 78,-22-33-168,1 45-89,-4 3-1,-1 8 46,-1 8-1,5 12-110,3 9-24,5 6 0,6 0 0,7 0 0,7-3 0,7 0 0,5 3 0,4 2 0,7 4 0,8 2 0,10-3 0,9-3 0,7-5 0,4-9 0,9-9 0,8-11 0,-10-17 0,2-6 0,25-13 0,-26 3 0,-4-3 0,5-22 0,-11 0 0,-11-3 0,-8-2 0,-8-4 0,-7-29 0,-6 19 0,-13-17 0,-5 35 0,-11 12 0,-3 14 0,-1 12 0,-18 28-741,15 11-1769,-3 22-3955,24 1 6465,12-3 0,2-21 0,2-9 0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20.4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21 25925,'0'-12'2644,"0"3"-2542,0 9-102,0 0 0,2 85 0,0-32 0,-1 10 0,1 2 0,-1 11 0,1 4 0,-2 3-1491,0-2-1882,0-6 3373,0-9 0,0-31 0,0-12 0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20.6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77 27123,'47'-20'28,"0"1"1,33-13-858,-48 28-1099,-10 2-3473,-9 11 5401,-7 12 0,-5-8 0,-1 5 0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21.0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104 1 27572,'-28'48'157,"0"1"0,-16 36 33,41-45 101,3-6-11,0-3-256,9-6-24,3 1 0,10-2 0,3 0 0,4-4 0,2-6 0,3-4 0,1-6 0,5-1 0,0-3 0,1-4 0,1-3 0,-4-8-113,3-3-1837,0-3-4974,3 1 6924,4 2 0,-22 9 0,-3 3 0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21.4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 25611,'0'-6'2006,"0"2"-1681,0 4 404,0 0-1513,8 74 784,-5-24 0,2 8 0,-1 2 0,-3 17 0,0 7 56,-1-3-684,0-6-874,0-13-1422,3-19-6907,5-18 9137,2-15 0,0-9 1,-4-1-1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21.8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55 27449,'69'-17'287,"-1"0"1,-3 3-1,-5 7-52,14 25-110,-4 12-125,-5 12 0,-11 4 0,-9 4 0,-13 1 0,-14 3 0,-15 34 0,-22-19-303,3-21 0,-6-2 303,-34 18 0,-9-5-235,-2-6 235,1-5 0,6-10 0,3-4 0,7-7 0,-4 2 0,21-13-1378,5-2-1607,23-12 2985,11-9 0,-4 6 0,5-6 0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22.0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1 130 27897,'46'-19'387,"1"-1"0,36-14-387,-34 18 0,-4 3-259,-4 2-839,-4 3-1255,-6 3-6129,-4 2 8482,-5 2 0,-11 1 0,-3 0 0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22.2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 16 25230,'0'-9'3092,"0"2"-2743,0 7-349,0 0 0,-2 82 0,2-31 0,-1 9 0,0 3 0,1 10 0,0 1 0,0-1 0,0-3-1009,0-3-1468,0-5-2117,0-1 4594,-6-5 0,5-24 0,-5-10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49.0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0 283 28671,'51'-35'0,"7"1"0,10 12 0,10-2 0,11-2 0,3-2 0,-43 13 0,-1 0 0,46-14 0,-2 5-715,3 8 715,-1 6 232,4 7-232,-9 1 0,-16 2 0,-15 0 0,-19 0 119,-12 0-119,-11 2 0,-8-2 0,-5 3 364,-3-1-364,-6 3-662,-13 1-1927,-12 6-7242,-18 5 9823,-2 3 1,20-7 0,8-2 0</inkml:trace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22.6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0 292 28671,'65'-30'0,"0"1"0,-3-1 0,-1 2 0,-7 3 0,-2 1 0,-3 2 0,-2 1 0,41-14 0,-14 10 0,-15 11 0,-18 7 0,-19 6 0,-11 6 0,-9 18 0,-16 22 0,-11 28 0,5-29 0,-3 2 0,-2 4 0,-1 0 0,0-1 0,1-1 0,-18 37 0,10-17-281,13-18-392,11-17-2062,5-14-7096,9-9 9700,10-6 1,-7-3 0,6-1 0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23.0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173 40 19033,'-42'39'272,"0"0"1,3 0 0,9-1 2448,18 22-2373,5 29-258,18-24 1319,12 9-1409,21-38 0,10-18 860,9-7-860,1-19 0,-6-13 0,-11-15 3392,-17-12-3392,-13-9 0,-11-7 0,-6-3 0,-14-3 0,-8 9 0,-15 9 0,-7 17 0,-2 15 0,2 11-24,5 14-1959,12 12-4012,12 9 5995,9 10 0,6-17 0,0-3 0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23.2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1 121 28671,'90'-26'0,"-37"13"0,-4 2 0,-3 4 0,14 1 0,-13 0-920,-15 3-1568,8-5-4189,-17 0 6677,-4-7 0,-8 7 0,-5-1 0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23.4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94 11 25454,'0'-5'2712,"0"0"-2231,0 5-457,0 0-24,-16 85 0,5-31 0,-2 8 0,0 2 0,-2 6 0,3-3 0,3-6 0,6-4 0,2-1-998,13-4-1412,6-3-1119,17-14 3529,7-13 0,-16-12 0,-5-8 0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23.8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320 1 27718,'-52'10'476,"1"-1"1,-38 17-477,50 20 0,5 11 0,6 13-4252,11 5 4252,7-3 0,13-7 860,14-14-860,12-13 0,13-17 0,7-11 0,5-20 0,2-16 0,-2-21 0,-6-14 0,-11-5 3392,-12-1-3392,-13 6 0,-8 9 0,-9 9 0,-7 15 0,-11 12-1794,-8 16-2475,-8 28 4269,-5 21 0,17-14 0,5 0 0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24.1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28367,'0'53'152,"1"-1"0,0 44-152,-1-46 0,0-2-125,0-3-1286,0-9-1144,0-12-2084,7-12 4639,7-11 0,-4-2 0,3-1 0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24.3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111 1 28671,'24'12'0,"-2"4"0,-15 10 0,1 5 0,-4 4 0,-2 1 0,-2 0 0,-4 1-1077,-7-1-1321,-12 1-4380,-13-1 6778,-12 1 0,19-16 0,3-6 0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24.5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0 341 28671,'65'-31'0,"0"0"0,-13 6 0,0 1 0,12 2 0,0 2-318,-15 4 0,-2 2 318,2 1 0,0 1 103,1 0 1,0 0-104,0 1 0,1 1 0,-1 0 0,-1 0 0,3 1 0,-1 0-59,0 1 0,-1 0 59,1 0 0,0 2 0,49-5-617,-9 5-2666,-4 4-6548,-13 2 7927,-6 5 0,-33-3 1,-8 3-1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24.9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80 28671,'26'-29'0,"13"5"0,21 13 0,9 3 0,3 2 0,-2 4 0,-5 2 0,-7 1 0,-12 5 0,-12 4-2343,-13 5-5556,-10 4 7899,-7 5 0,-4-10 0,0-1 0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25.2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 0 28671,'-13'5'0,"16"0"0,45-1 0,10 3 0,-8-4 0,2-1 0,28 2 0,-25-3 0,-2-1 0,15 0 0,-6 0 0,-9 0 0,-7 0 0,-8 0-2948,-13 6 2948,-11 6 0,-8-3 0,-6 2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49.2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91 0 28658,'-17'62'4,"1"0"0,1-3 1,3-5-5,3 11 0,2-3 0,0 1 0,3-2-942,2 2-851,0-4-2711,2-10 4504,5-14 0,-4-16 0,3-12 0</inkml:trace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29.2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53 95 27561,'-2'-7'661,"1"18"-6176,1 34 5593,-3 19-1122,0 11 1089,-4 8 1006,0 2-1017,0-1-12,1-7-11,1-10-11,1-21 12,3-15 10,0-19 2229,1-7-2251,0-9 3348,-1-16-3348,-1-15 0,1-26 0,0-13 0,1-11-147,1-7 147,6 0 0,2 2 0,6 12 0,-1 17 0,-2 15 0,-2 25 0,1 8 0,3 29 0,7 13 0,1 22 0,4 16 0,-2 7 281,-1 3-281,-2 0 0,8 13 0,-7-32 0,5 2 0,-8-40 0,-2-11 0,0-6 0,1-13 0,3-14 0,15-46 0,-10 6 0,11-25 0,-14 30 0,1 4 0,4 8 0,3 6-46,4 9-5052,23 2 5098,-7 15 0,-6 3 0,-21 11 0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29.6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133 121 26709,'-31'58'243,"0"0"0,5-11 0,6-3-154,15 12 12,11-21 56,8-6 112,11-8-23,9-9-67,6-6-22,5-12-122,1-12-35,-2-12 0,-7-13 0,-11-4 0,-10-6 0,-10 2 0,-4-3 0,-15 6 0,-9 4 0,-17 7 0,-8 8 0,-5 11 0,3 10 0,3 17 0,9 19-774,8 19-1949,11 15-7108,10 2 8742,8-5 1,1-26-1,2-10 1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0.1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 1 28412,'-1'68'86,"-1"-1"0,0-2 1,0-3-929,-4 21 842,2-7 0,2-13 0,2-19 273,0-19-273,0-14 139,0-10-139,0-21 0,0-13 0,2-27 0,-2-8 0,2-7 0,-2 4 0,0 5 0,0 13 0,-2 11 430,0 20-430,-1 10 0,1 10 0,2 18 0,1 10 0,7 27 0,2 13 0,8 15-1027,2 10 1027,-7-39 0,2 0 0,4 1 0,3-1-152,5 1 0,3-2 152,3-5 0,3-5 0,39 18 0,-6-27 0,13-52 0,-29-21 0,7-36 0,-31 0 0,-9-1 0,-7 5 0,-8 7 0,-3-6-393,-2 28-1135,0 3 1528,0 32 0,0 5 0,0 4 0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0.9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114 193 28132,'-29'75'56,"2"4"-5694,8 3 5649,2-2-1032,7-10 1077,2-17 1021,6-16-1066,1-18-11,1-11-11,0-21 2280,6-20-2337,4-27 3348,5-17-3291,-5 1 11,-3 7 0,-6 20 23,-6 16-1,-1 15 0,-3 9-10,4 5-1,3 3-11,2 1 0,0-1 0,12-4 89,15-10 113,59-31-79,-10 2-485,-23 14 1,0 0 361,10-7 0,-17 13 0,-15 10 0,-16 8 0,-8 5 0,-4 2 0,-3 31 747,-5 1-747,-3 33 0,-9-2 0,-2 8 0,-1 5 0,2-1-35,8-7-2878,5-12-6918,8-19 7373,15-17 0,-9-12 1,9-8-1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1.2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10 644 24020,'-5'0'3047,"0"0"-2441,5 0-158,10-68-79,3 21-279,-1-6 1,1-3-91,13-17 0,2-4 0,2 4 0,-2 5 0,1 14 0,-5 15 0,-4 17 0,-5 12 0,-1 6 0,-1 11 0,3 13 0,-1 14 0,0 17 0,-3 9 0,-1 7 0,-2 5 0,0-1 0,0-6 0,0-7 0,-2-11 0,-3-9-1256,-2-7-1478,-7-6-6252,-11-5 8986,-9-4 0,7-7 0,1-4 0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1.4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0 164 28671,'28'-51'-494,"10"7"-1265,29 32-1300,-1 0-6772,-5-1 8187,-9-2 1,-23 7 0,-9-1 0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1.8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143 59 27628,'-12'83'605,"-3"-5"-471,-7-18-5660,-2-4 5582,3-7 1375,5-11-1397,4-15 870,5-12-891,2-8-13,0-15 0,4-14 3392,-2-24-3392,3-15 0,1-9 0,5 2 0,1 8 0,3 16 0,-4 18 0,0 16 0,0 9 0,5 10 0,2 12 0,5 10 0,-2 17 0,0 4 0,-1 4 0,-4-2 0,1 0 0,1-7 0,5-7 0,9-10 0,6-9 0,5-10 0,-1-6 0,-2-12 0,-2-9 0,-1-13 0,2-3 0,2-1 0,8 4-1581,9 1-682,10 6-5771,6 6 8034,0 7 0,-30 7 0,-11 3 0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2.3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226 1 28244,'-50'28'142,"0"1"0,4-2 1,9 4-143,16 22 0,7 5 0,8 1-4252,4 0 4252,8-5 860,7-7-860,11-9 0,8-12 0,4-10 0,-1-9 0,-2-5 0,-6-7 0,-7-5 3392,-7-9-3392,-6-7 0,-5-3 0,-3-2 0,-7 2 0,-1 4 0,-7 4 0,2 6 0,3 5 0,3 2 0,3 6 0,2-1 0,2 3 0,1 0 0,12 0 0,9-1 0,15-2 0,6-2 0,-1 0-539,-3 0-895,-8 3-997,-3-4-5010,1-1 7441,8-8 0,-16 8 0,3-3 0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2.5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 16 25051,'0'-9'3540,"0"2"-3460,0 7-80,0 0 0,-7 21 0,0 2 0,-4 21 0,6-1 0,3-2-830,2-2-1412,0-4-4402,0-5 6644,5-6 0,-4-12 0,3-4 0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2.9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305 172 28177,'-35'44'494,"5"-2"-494,25-2 0,2-1 0,3-1 0,5-3 0,8-5 0,10-8 0,9-5 0,5-11 0,0-2 0,2-17 0,-5-9 0,-5-18 0,-8-10 0,-6-3 0,-9-1 0,-3 3 0,-8 3 0,-8 5 0,-11 5 0,-9 6 0,-7 8 0,-3 9 0,-5 9 0,0 7-46,-4 13-2262,-1 7-5311,-2 11 7619,-1 5 0,26-17 0,5-2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54.8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511 21 19908,'-3'-11'5042,"0"2"-4505,3 9-211,0 0-102,-84 10-11,45 9-40,-15-5 1,0 5 39,10 22-23,-1 8-10,2 7-57,3 8-3403,6 5 3359,6 2-43,7-2-13,10-7-1,5-8-11,4-10-11,8-12 0,11-9-11,15-12-22,13-5 33,12-18-28,0-14 39,19-39-11,-29 8 0,6-19 56,-32 24-44,-3 1 10,-7 1-22,-1 7 11,-5 11 23,-2 9 3402,-2 14-3392,-1 3 82,0 6 9,3 0 55,-1 12 79,5 6-66,0 19-203,2 9 0,12 33 0,-6-15 0,10 16 0,-7-32 0,-1-7 0,-2-11-80,-2-8-3494,15-12-4930,1-13 8504,17-14 0,-22 6 0,-2-4 0</inkml:trace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4.5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23426,'4'0'3048,"0"0"-2264,-4 0-324,11 69-80,-9-22-246,4 5 1,-1 2-12,-5 14-123,0-4-44,6-4-561,3-10-1076,10-8-1871,3-10 3552,1-6 0,-10-13 0,-4-5 0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4.9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0 215 26653,'24'-47'683,"0"0"1,26-30-1284,5 52 734,7 12 212,7 7-234,4 22-45,0 9-9,-2 21-58,-11 5 0,-7 6 0,-14-1 130,-8-1-130,-13-1 0,-8 0 0,-10 0 0,-17 3 404,-14 0-404,-15-2 0,-9-5 0,0-6 0,0-10 0,6-7 0,4-6 0,4-4 0,3 2-998,4 0-2532,-2 7 3530,6 4 0,12-11 0,6-3 0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5.1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 25174,'0'-5'2835,"0"0"-2173,0 5-662,0 0 0,23 47 0,-11-18 0,18 44-259,-20-27-1265,-2 7-3854,-6 1 5378,-1 1 0,-1-24 0,0-7 0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5.4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0 223 28671,'94'-31'0,"-46"15"0,0 2-1323,41-6 1323,5-3 0,1-2 151,-5 3-151,-10 0 0,-11 4 280,-11 5-280,-13 3 0,-10 5 0,-10 3 142,-7 1-3996,-3 1 3909,-5 10 1,-4-8-1,-4 9 1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5.8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1 604 27112,'0'-55'467,"0"0"0,2 1 0,3 3-309,8-20-158,7 1 0,2 6 0,-3 12 0,-3 11 0,-2 10 0,0 10 0,1 3-237,-2 7-1074,1 4-1960,-4 5 3271,-1 20 0,-5-14 0,0 15 0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6.1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381 123 28671,'-51'-23'0,"-2"4"0,8 7-5661,-4 3 5661,3 0 1409,4 3-1409,9 0 0,7 1 0,10-1 860,4 3-860,8-1 0,1 1 0,3 2 2136,0 0-6360,9 0 4224,11-5 0,-5 3 0,2-3 0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6.7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 14 23728,'-2'-8'3295,"-1"3"-2735,3 5-134,-9 76-57,6-30-274,-3 8 1,1 2-7,5 6-76,-1 4-13,1 1 0,0 3-24,0-4-513,0-12-472,0-13-918,0-18-1379,0-12-6525,0-10 9319,0-17 1,0 10-1,0-8 1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7.0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175 10 27527,'54'-5'572,"0"0"0,42 11-572,-44 15 0,-2 20 0,-6 9 0,-6 8 0,-11 8 0,-9 5 0,-9 4 0,-6 3 0,-16-2 0,-9 2-409,-20-6 409,-9-2 0,-6-7 0,-4-11 0,1-7 0,2-13 0,4-9 0,6-7 0,5-8-673,6-3-2576,6-4 3351,8-1 0,10 0 0,7 0 0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7.2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77 28671,'59'-17'0,"0"0"0,-4 2 0,-6 2 0,5 5 0,-8 4-573,-10 1-1926,-8 3-7332,-8 0 9644,-2 0 1,-9 0 0,-3 0 0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7.4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65 0 28671,'1'62'0,"0"0"0,1-3 0,-1-3 0,-4 21 0,-1-4 0,-1-5 0,-2-10 0,5-5-797,-2-7-2161,-1-1-6873,-3-1 8577,-6 3 0,6-21 0,-1-4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55.1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334 1 27639,'-91'1'303,"16"5"-270,74 21-33,0 2 0,1 18-11,3-6-11,5 1 22,4 2 0,2-7 22,-2 3 90,-6-6 157,-3 0 57,-3-1-326,-4-3 0,-11 4 0,-9-2 0,-10-2 0,2-4 0,4-8 0,6-5 0,3-6 0,3 1 0,3-4-729,2-1-2274,6-1-4247,9-14 7250,17-9 0,-10 4 0,8 0 0</inkml:trace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7.8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1 302 27482,'69'-50'112,"1"0"0,-4 4 0,-2 5-106,-18 19 0,-1 3-6,38-13-512,-18 9 860,-17 12 237,-19 5-585,-15 4 0,-8 7 0,-5 15 0,-13 17 0,-7 23 0,-14 9 0,-3 5 0,3-5 0,4-5 420,9-9-420,5-9-427,9-10-1399,3-9-2220,3-10 4046,0-8 0,0-6 0,0-3 0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8.1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151 141 25858,'-40'37'498,"0"0"1,-22 28-287,56-32 47,4-3 99,2-6-89,10-6 33,5-9 79,15-4-346,5-13-35,7-12 0,1-14 0,-3-12 0,-6-4 0,-11 0 0,-11 2 0,-6 4 0,-6 8 0,-10 8 0,-3 8 0,-9 11 0,0 3-1133,1 6-2341,0 11 3474,4 7 0,7-3 0,3 0 0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8.4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 28671,'52'0'0,"1"-1"0,38 1 0,-51-1 0,-5 1 0,-4 0-729,-4 0-2039,-4 0-7063,-2 0 8375,-1 0 1,-9 0-1,-3 0 1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8.6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59 1 28558,'-17'93'113,"0"-7"-113,7-36 0,1-3 0,5-7-326,2-7-1019,2-6-1176,6-8-4672,4-8 7193,8-6 0,-6-5 0,-1 0 0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8.9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175 108 27214,'-44'29'358,"0"1"0,-27 22-223,61-20-34,5-2-57,4-1-21,5-4 55,8-4 169,10-10-134,26-5-113,-10-19 0,8-8 0,-19-16 0,-8-5 0,-8-3 0,-5 0 0,-5 2 0,-2 3 0,-8 6 0,-4 7 0,-11 10-953,-3 8-2431,-7 14 3384,-9 19 0,19-11 0,0 10 0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9.2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26283,'0'10'2388,"0"-2"-2388,0 53 0,0-28 0,0 47 0,0-45-539,0-3-1108,0-7-2286,0-3 3933,3-10 0,-3-5 0,2-7 0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9.4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74 3 24771,'1'-2'3305,"0"1"-2710,-1 1-595,8 43 0,-6-12 0,6 36 0,-8-23-741,-5 1-1566,-4 0-7524,-10-3 9739,-8-1 1,10-20-1,0-4 1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9.6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1 443 28671,'59'-14'0,"1"0"0,0 0 0,-2-3 0,33-15 0,-42 14 0,0-2 0,-1-1 0,0 1 0,-1-1 0,-1 1 0,46-19-392,-45 21 1,1 1 60,4-1 0,2 2-1238,4 1 1,3 0-3348,3-1 1,1 1 4835,6-1 0,-5 2 0,12-4 0,-17 4 1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39.9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 28671,'39'-3'0,"9"0"0,18 2 0,3 0 0,2 1 0,-7 0-91,-4 0-2351,-14 0-2881,-15 9 5323,-15 9 0,-12-5 0,-4 3 0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40.1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64 28671,'38'10'0,"11"-2"0,4-10 0,3-4 0,33-5 0,-29 3 0,-1-2 0,13-7-1211,-10 4-2577,-14 5 3788,-12 4 0,-18 1 0,-7 3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23.9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385 24 24479,'0'-13'2644,"0"2"-2441,0 11-91,0 0-101,0 89 11,0-22-17,-1 2 1,2 3-6,2 22-11,3-10-11,3-13-68,3-14-3358,-5-18 3347,1-11-45,-5-13 57,-1-6 66,0-6 23,-7-3 45,-15 0 101,-10 0 3425,-16 7-3302,-2 5-67,1 13 78,0 8 22,5 5-55,0 8-190,8 0-57,3 1 0,10-3 0,6 0 0,9-1 0,3 5 0,3-3 0,0-5 0,7-8 0,11-13-158,13-10-1085,14-13-1268,13-22-6531,6-16 9042,7-19 0,-31 26 0,-9 5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55.5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395 0 27975,'-81'50'90,"18"-4"-57,61-25-33,2 0 12,0 1 10,8 0-22,1 2 101,5-1 145,-2 1-54,-6 2-192,-3 3 0,-3 6 0,-13 7 0,-7 5 0,-18 3 0,-2 0 0,-2-6 0,0-2 0,7-7 0,3-6-629,11-6-1645,9-11-3116,7-4 5390,9-6 0,-3-2 0,3 0 0</inkml:trace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41.4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114 434 27180,'-8'56'280,"0"2"-134,-19 26-34,8-23 11,-4 13 0,12-41 11,2-14 34,5-10 79,1-7-89,3-16-158,-1-13 0,1-28 0,0-18 0,4-15-305,5-5 305,5 1 0,5 1 0,2 10 0,2 7 0,-1 17 0,-3 15 0,-1 17 0,0 12 0,0 9 0,5 4 305,4 19-305,1 14 0,-1 29 0,-12-3 0,-4 5 0,-2-11 0,-3 0-190,2 21 0,-1 0 190,-3-21 0,-1-4 0,7 39 0,4-20 0,11-26 0,-2-22 0,11-30 0,-2-21 0,1-23 0,0-6 380,-6 2-380,-6 10 0,-3 7 0,1 9 0,3 7-3643,34 2-6188,-4 13 8454,26 0 0,-43 9 0,-6 0 0</inkml:trace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41.7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111 52 27292,'-31'55'205,"1"0"0,1-3 1,9-4 74,19 3-45,11-5 13,8-7-248,15-13 0,10-9 0,8-11 0,2-14 0,1-12 0,-6-16 0,-8-10 0,-13-7 0,-14-1 0,-8 4 0,-21 3 0,-8 6 0,-18 7 0,-3 5 0,4 12 0,7 8-595,12 6-2374,9 16-6862,9 7 8764,4 15 1,0-13 0,1-4 0</inkml:trace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42.26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28255,'8'58'138,"1"0"1,-2 1 0,-1-3-139,-6 31 0,-4 0 0,1-14 0,-1-18 0,1-21 0,2-18 0,1-12 0,0-22 0,0-16 0,0-28 0,3-13 0,2-6 0,2 5 0,-1 11 0,-1 16 0,-4 16 0,1 18 0,2 8 0,1 8 0,7 12 0,3 7 0,4 16 0,0 2 0,0 1 0,0-7 0,1-4 0,1-10 0,2-5 0,9-8 0,-4-4 0,6-14 0,-7-7 0,-1-12 0,10-16 0,-10 13-539,6-4-649,-12 23-1321,-4 8-7322,-3 6 8025,-2 13 0,-6-8 0,0 8 1</inkml:trace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43.0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191 297 24435,'0'-3'2745,"0"0"-8125,0 3 5727,-17 69 83,6-12 0,-2 6-385,-2 11 0,-2 3 123,0 10 1,0-3-169,5-26 0,1-4 0,-10 38 0,9-28 2479,3-26-2479,6-21 1539,-1-11-1539,2-5 1219,-2-18-1219,2-19 0,-1-34 0,2 21 0,2-3 0,6-9 0,3-2-611,1-6 0,4 0 611,6-1 0,3 2 0,2 3 0,1 2-388,1 6 1,2 4 387,-2 7 0,2 4 0,32-27 0,-2 19 0,0 18 0,-4 12 0,1 12 0,-4 5 1117,-3 5-1117,-6 13 880,-12 6-880,-13 17 0,-9 4 0,-8 8 0,-16 4 0,-10 7 0,-8-10 0,-6 1 0,9-11 0,-1 0-117,-10 14 1,2-1-154,-7 15-2812,18-11-6749,13-17 8423,26-18 0,-8-12 0,11-10 1</inkml:trace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43.3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57 157 24143,'0'-13'2723,"0"3"-2353,0 10-56,0 0-34,-26 76 89,20-30-212,-7 8 0,1 2 1,12 3-158,11-5 0,6-6 0,14-12 0,4-8 0,5-12 0,0-7 0,2-6 0,1-14 0,-1-12 0,0-16 0,-6-12 0,-6-5 0,-9-1 0,-8-1 0,-8 2 0,-3 1 0,-11 4 0,-6 1 0,-14 8 0,-6 8-3392,-4 13 3392,0 10 0,-2 8-393,6 17-1646,4 7-5122,10 19 7161,9 3 0,8-17 0,4-7 0</inkml:trace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43.7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477 0 28671,'-52'29'0,"18"0"0,47 7 0,8-4 0,0-1 0,-4-4 0,-8-2 0,-4 1 0,-15 4 0,-11 5 0,-17 5 0,-10 6 0,-5-1 0,0 0 0,3-2 0,2-4 0,4-2 0,4-6-147,6-6-2262,10-8-7422,11-8 8299,16-7 1,-1-2 0,7-1 0</inkml:trace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44.0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389 1 24311,'-4'0'2488,"1"0"-1424,3 0-683,5 37-56,3-17-223,7 31-102,0-28 0,-2 2 0,-2-4 0,-4 1 0,-4-1 0,-2 3 0,-15 1 0,-10 10 0,-23 3 0,-12 6 0,-7 2 0,-2-2 0,10-6 0,9-7-595,16-9-2072,11-9-6331,10-5 8998,7-4 0,3-3 0,2-1 0</inkml:trace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44.4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56 27214,'10'95'873,"3"-10"-694,8-48-145,8 0 11,7-1 22,9-5 168,6-9-211,4-10-24,-4-7 0,-6-21 0,-10-12 0,-10-21 0,-9-10 0,-9-3 0,-4 4 0,-8 8 0,-11 10 0,-11 13 0,-14 9 0,-7 11 0,0 5-729,0 13-3787,6 5 4516,3 13 0,19-12 0,3-1 0</inkml:trace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45.2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189 0 27682,'-22'77'268,"-1"1"1,3-5 0,1-4-122,-5 23-147,3-6 18,3-8-18,2-16 0,5-18 6,3-18-6,5-14 3,0-8-3,3-9 9,-1-14-9,1-15 0,0-20 0,0-7 0,0-2 0,0 8 0,1 9 0,-1 14 0,2 11 0,-2 12 0,0 5 0,0 3 0,1 1 0,0 0 0,7-7 0,9-8 0,16-15 0,14-12 0,8-5 0,-4 2 0,-11 10 0,-15 13 0,-12 13 0,-6 5 0,-3 4 0,2 2 0,1 10 0,3 9 0,1 16 0,-1 11 0,-1 7 0,-3 3 0,-3-4 0,1-10 0,0-14-1513,0-11-3161,1-11 4674,-1-4 0,-2-3 0,-1 0 0</inkml:trace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45.6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1 683 28524,'15'-56'49,"1"1"0,0 0 0,1 3-5710,18-27 5661,0-2 0,-5 1 1409,0 9-1409,-6 11 0,0 19 860,-6 13-860,-2 13 0,-2 9 0,1 2 3392,3 15-3392,2 10 0,0 18 0,-2 15 0,-8 5 0,-5 4 0,-4-3 0,-1-2 0,0-6-371,0-2-2789,-5-4 3160,-5-5 0,2-18 0,0-7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55.9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4 619 24379,'-2'4'3003,"1"-1"-1928,1-3-952,13-63-67,3 10-39,-2-1 1,1-2-562,13-25 544,-3 5 0,1 9 59,-3 13-59,-1 9 0,-2 13 0,-4 10 0,-3 7 0,-3 10 408,-2 2-408,-1 3 0,3 9 0,3 11 77,0 18-77,0 14 0,-3 10 0,-1 5 0,0 0 0,2-6 0,0-6 0,2-8 0,-3-7 0,-2-6-763,-5-4-1321,-1-3 2084,-30 10 0,22-19 0,-22 4 0</inkml:trace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45.7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0 120 28378,'59'-21'-2032,"0"-1"0,-4 3 1,-5 1 2031,10-3 0,-27 10 0,-10 3 0</inkml:trace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46.2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224 55 26216,'-22'58'575,"0"0"0,0-3 1,1-5-39,-6 9-345,-1 0-192,2-6 0,4-11 0,4-11 0,9-17 0,4-7 0,4-8 0,1-16 0,0-14 0,3-25 0,6-16 0,3-10 0,3 0 0,0 9 0,-4 15 0,-2 20 0,-2 17 0,-2 12 0,2 8 0,2 16 0,3 10 0,-1 20 0,1 9 0,-3 6 0,-3 2 0,1-1 0,-2-5 0,9 1 0,1-26 0,10-5 0,4-39 0,11-18 0,6-24 0,2-12 0,-18 20 0,-1 1 0,12-16 0,8-6-561,-14 45-2230,3 12 2791,7 7 0,-21 4 0,-1 0 0</inkml:trace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46.7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236 1 26597,'-46'29'577,"0"0"0,-32 31-308,51 1 78,6 3-5704,10-3 5357,5 0 0,5-4 1387,1-5-1387,8-7 863,3-9-863,10-10 0,3-12 0,3-7 3382,-2-6-3382,-4-4 0,-5-8 0,-7-7 29,-5-7-29,-3-1 0,-1 1 0,-5 5 0,0 5 0,-4 3 0,3 6 0,3 0 0,2 2 0,1-4 0,11-2 0,9-4 0,17-4 0,9 1 0,6 1 0,-2 3 0,-4 1 0,-7 5-573,-12 0-1622,-7 5-2747,-8-1 4942,-6 3 0,-2-1 0,-3 1 0</inkml:trace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46.9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67 19 24804,'0'-10'3451,"0"2"-3035,0 8-416,-5 67 0,-2-24 0,-7 55 0,3-42 0,0-2-707,3-2-985,2-2-2152,3-2 3844,2-7 0,1-18 0,0-8 0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47.4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25 678 28479,'-14'-85'192,"3"-4"-5853,11 10 5661,7-7 0,0 4 1164,7 9-1164,0 14 893,-2 12-893,0 15 0,-3 8 0,0 11 3287,-3 7-3287,2 4 317,2 2-317,6 4 0,5 14 0,4 19 0,2 23 0,-4 15 0,-2 8 0,-6-3 0,-3-10 0,-2-12 0,0-14 0,-2-11-3654,-1 0-5142,-4-12 8796,-16 4 0,9-15 0,-10-2 0</inkml:trace>
</inkml:ink>
</file>

<file path=ppt/ink/ink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47.4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22743,'0'0'0</inkml:trace>
</inkml:ink>
</file>

<file path=ppt/ink/ink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47.4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22743,'0'0'0</inkml:trace>
</inkml:ink>
</file>

<file path=ppt/ink/ink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48.1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99 54 23426,'0'-6'3283,"0"2"-2969,0 4 0,0 76-90,-1-30 67,-2 18 0,-3 1 90,-5-7-234,-6 7-147,2-34 0,2-9 0,2-11 0,2-6 0,2-4 0,4-13 0,1-9 0,2-20 0,10-11 0,4-5 0,12-1 0,4 5 0,-1 6 0,4 7 0,1 7 0,4 6 0,1 5 0,-2 8 0,-3 7 0,-4 3 0,-6 4 0,-4 10 0,-5 8 0,-5 13 0,-5 7 0,-3 1 0,-10 2 0,-7-4 0,-11-4 0,-5-5 0,0-6 0,3-7 0,-4 3 0,9-5 0,-1 5 0,12-7 0,5-1 0,3-2 0,2-2 0,2 2 0,0 1 0,2 5 0,6 2 0,4 5 0,6 0 0,2-1-774,10 0-1535,-4-8-2509,11-3 4818,-8-8 0,-11-1 0,-2 0 0</inkml:trace>
</inkml:ink>
</file>

<file path=ppt/ink/ink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48.5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67 23 24703,'0'-13'2679,"0"3"-2287,0 10 505,0 0-897,-3 35 0,-4-8 0,-3 31 0,-4-19 0,3-1 0,2-3 0,2-2 0,3-2 0,2-5 0,2-2 0,0-9 0,0-4 0,8-7 0,6-1 0,12-5 0,9-6 0,12-2 0,11-5-3392,12 3 3392,8 6-291,5 2 291,1 4 0,-2 0 0,-8 0 0,-12 0 0,-18 0 0,-17 0 0,-15 0 2116,-8 0-5276,-13 0-6671,-15 0 8646,-12 0 1,9 0-1,6 0 1</inkml:trace>
</inkml:ink>
</file>

<file path=ppt/ink/ink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48.6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29 24894,'-4'-2'2196,"0"1"-1983,4 1-785,38-2-1064,-17-1-2745,27-3 4381,-35-1 0,-5 3 0,-8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56.1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0 138 28671,'86'-32'0,"-8"4"0,-31 16-1133,-4-1-1858,-4-1 2991,-1-4 0,-17 8 0,-4-1 0</inkml:trace>
</inkml:ink>
</file>

<file path=ppt/ink/ink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3:48.8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0 228 28671,'61'-44'0,"1"0"0,-5 3 0,-2 7 0,16 3 0,-5 12 0,-9 8 0,-7 7 0,-7 8-1357,-7 12 1357,-10 36 0,-12-25 0,-8 17 0</inkml:trace>
</inkml:ink>
</file>

<file path=ppt/ink/ink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5:48.6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1 182 23101,'0'-7'3642,"0"1"-3160,0 6-292,0 0 281,72-53-326,-19 29-95,3-8 1,3 1 83,17 16-66,-4 6 10,-6 5 0,-9 3-22,-12 1 69,-11 13-125,-15 10 0,-9 27 0,-11 18 0,-17 23 0,5-40 0,-2 1-218,-6 3 0,-1 0 218,1 1 0,-1-1 0,2-1 0,1-2 0,2-1 0,2-2 0,-11 45 0,8-15-1390,8-5-2364,6-38 3754,14-12 0,-5-25 0,6-4 0</inkml:trace>
</inkml:ink>
</file>

<file path=ppt/ink/ink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5:48.9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67 26171,'0'-7'2454,"0"1"-2408,0 6-46,96-9 0,-45 2-136,11 0 0,0-1 136,-13-1-292,-7 2-1232,-9 3-1064,-6 1-7243,-12 7 9308,-6 14 0,-8-11 1,-1 10-1</inkml:trace>
</inkml:ink>
</file>

<file path=ppt/ink/ink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5:49.0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26 28671,'32'29'0,"1"-6"0,0-21 0,6-2-1738,1-5-2094,1-10 3832,-4-10 0,-16 7 0,-7 1 0</inkml:trace>
</inkml:ink>
</file>

<file path=ppt/ink/ink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5:49.2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79 5 25645,'0'-3'2722,"0"1"-2418,0 2-304,8 80 0,-6-24 0,2 6 0,-1 3 0,-3 19 0,-8-1 0,-1-4-2343,-8-5-4357,-1-1 6700,-2-3 0,7-30 0,2-8 0</inkml:trace>
</inkml:ink>
</file>

<file path=ppt/ink/ink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5:49.6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 1 25420,'-5'1'2712,"0"0"-2398,5-1-89,0 0-225,-14 58 0,9-32 0,-10 44 0,13-49 0,1-2 0,1-1 0,0-1 0,4-1 0,7-2 0,9-3 0,10-3 0,4-5 0,2 0 0,1-3 0,7-9 0,2-8 0,8-17-2466,2-10-6106,4-10 8572,-4-4 0,-24 24 0,-9 8 0</inkml:trace>
</inkml:ink>
</file>

<file path=ppt/ink/ink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5:49.9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5 205 26138,'-2'-8'2533,"-1"1"-2533,3 7 0,73-33 0,-27 14 0,7-3 0,2-1 0,6 1 0,-3 1 0,-9 3 0,-5 4 0,-9 4 0,-6 5-774,-6 3-1456,-9 2-2880,-6 2 5110,-5 6 0,-3-3 0,0 3 0</inkml:trace>
</inkml:ink>
</file>

<file path=ppt/ink/ink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5:50.2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107 1 28311,'-27'61'120,"0"0"0,3-5 0,6-4-120,10 0 0,5-3 0,14 14 0,7-19 0,11 9 0,3-22 0,1-8 0,3-9 0,2-7 0,3-6 0,0-10 0,1-8-1749,-1-18-5904,-4-12 7653,-5-13 0,-15 26 0,-6 4 0</inkml:trace>
</inkml:ink>
</file>

<file path=ppt/ink/ink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5:50.4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28378,'3'57'97,"-1"0"1,1 13 0,-1-2-98,-1 13 0,0-29 0,0-1 0,-1 17 0,0-8-1716,0-7-5230,0-14 6946,3-14 0,-2-11 0,2-11 0</inkml:trace>
</inkml:ink>
</file>

<file path=ppt/ink/ink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5:50.6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1 143 28098,'98'-16'286,"-25"2"1,-1 0-287,26-5-488,-30 4 0,0-1 488,27-7-69,-24 7-1040,-25 8-668,-23 6-2156,-14 5 3933,-21 6 0,9-3 0,-11 2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56.3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10 24130,'2'-5'3899,"-1"0"-3282,-1 5-617,19 91 0,-15-35 0,6 9 0,-1 1 13,-9 3-13,0-8 4,0-9-4,0-12-111,0-10-2029,0-5-6863,0-8 9003,-1 0 0,0-10 0,0-1 0</inkml:trace>
</inkml:ink>
</file>

<file path=ppt/ink/ink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5:50.9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192 1 28671,'-25'57'0,"1"0"0,0-1 0,3-4 0,-1 16 0,-2 7 0,3 4 0,4-1 0,8-4 0,5-9 0,5-6 0,8-12 0,4-9 0,10-10 0,5-10 0,6-9 0,8-5 0,6-13 0,5-11-192,4-13-2597,1-13-7042,-2-5 9255,0-2 0,-27 23 0,-6 6 0</inkml:trace>
</inkml:ink>
</file>

<file path=ppt/ink/ink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5:51.1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 1 28671,'-1'64'0,"0"1"0,1-4 0,-1-6-5661,1 2 5661,0 1-969,0 1-533,0-2 1744,-3 22 0,2-43 0,-2 9 0</inkml:trace>
</inkml:ink>
</file>

<file path=ppt/ink/ink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5:51.3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0 223 28671,'47'-32'0,"-1"0"0,4 0 0,-3 3 0,0 8 0,10-3 0,-14 11-1189,3 0-1903,1 1 3092,-7 4 0,-17 3 0,-10 4 0</inkml:trace>
</inkml:ink>
</file>

<file path=ppt/ink/ink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5:58.0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3581 28099,'14'-74'57,"0"-1"1,1 0 0,-1 0 0,5-5 0,1-1 0,3-1 0,5 2-1102,9-4 0,6 2 0,2-1 1,0-1 1043,-9 12 0,1-1 0,1 0 0,-1 0 0,2-1-351,0 0 1,1-1-1,0 0 1,1 0-1,-1 1 351,0 0 0,-1 0 0,1 1 0,0 0 0,0 0 0,-1 3 0,1 0 0,0 0 0,0 1 0,0 0-318,8-12 1,0 0 0,0 2 0,0 1-73,-4 7 1,1 2 0,-1 1-1,1 3-680,11-12 0,-1 2 1,1 6-1385,-6 11 0,0 3 0,0 5 2622,19-11 1,-4 10-1,9-4 1,-23 25 0</inkml:trace>
</inkml:ink>
</file>

<file path=ppt/ink/ink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6:33.6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30 131 21152,'-4'0'4863,"0"0"-2421,4 0-2241,-10-1-188,8 1-13,-8-5 0,22-1 0,11-7 0,17-5 0,8-1 0,1-1 0,-2 3 0,-7 4 0,-5 2 0,-8 6 0,-6 3 0,-6 2 0,-9 0 0,-3 11 0,-3 11 0,0 20 0,0 9 0,-2 7 0,-4 0 0,-3-2 0,-2-4 0,0-3 0,3-6 0,2-4-315,4-6-1590,1-2-2017,3-2 3922,3 1 0,-2-14 0,1-2 0</inkml:trace>
</inkml:ink>
</file>

<file path=ppt/ink/ink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6:33.9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33 95 28671,'-18'0'0,"4"0"0,25 0 0,6 0 0,15 0 0,5 0 0,6 0 0,2 0 0,-1-3 0,-2-1-69,-8-5-1163,-3 0-796,-3-4-1793,3-2 3821,0-4 0,-12 7 0,-5 2 0</inkml:trace>
</inkml:ink>
</file>

<file path=ppt/ink/ink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6:34.4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0 108 26642,'44'-30'162,"-1"0"1,29-18-119,-55 54-32,-1 5-1,-3 9 0,-3 6-3325,-4 7 3483,-3 3-636,-3 5 759,0 1-258,-8 1 134,-1 0-11,-8-3-22,0-5 2800,4-4-2935,3-5 1104,4-5-1104,4-2 413,0-2-413,2-1 0,0-2 0,0-2 0,0-4 0,3-1 0,3-2 0,4-1 0,4-1 0,3-2 0,1-1 0,8-4-24,-7-3-1197,6-5-751,-10-3-4415,1 1 6387,-1-3 0,-6 9 0,-3 1 0</inkml:trace>
</inkml:ink>
</file>

<file path=ppt/ink/ink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6:34.6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1 236 24435,'0'-9'3417,"0"3"-2913,0 6-189,0 0-315,41-44 0,-19 26 0,32-35-752,-33 37-738,-3 1-1356,-1 0-6985,0-1 8647,2-5 0,-8 10 0,-3 0 1</inkml:trace>
</inkml:ink>
</file>

<file path=ppt/ink/ink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6:34.8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60 8 24535,'0'-5'3216,"0"2"-2296,0 3-920,0 63 0,0-19 0,0 52 0,-1-35-337,-3-3-896,-2-3-918,-4-2-4337,-1-5 6488,-2-5 0,5-20 0,2-7 0</inkml:trace>
</inkml:ink>
</file>

<file path=ppt/ink/ink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6:35.0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12 208 23740,'-6'-6'3429,"0"2"-3116,6 4-66,0 0 145,3-13 0,16 3-234,11-12-158,16 5 0,5 0 0,-3 2 0,-5 2 0,-5 2 0,-5 1-169,-2-2-2598,8-6-596,-10 3 3363,4-1 0,-22 10 0,-3 4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58.4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81 102 24166,'-20'61'631,"0"1"0,2-6 0,5-8-328,8-11-1,2-8-78,3-9-123,-2-7-101,2-6 0,0-4-134,0-3-158,0-11 136,0-14 32,2-18 57,2-14 56,3-1 22,0 6 45,-2 11-11,-4 13 56,-1 11-12,0 7-10,0 7 10,0 2-55,2-1-12,-1 2-22,6-3 68,1-1-12,5 1 11,4-5 11,6 2 80,3-4-35,3 2 11,0-2-22,-2 0 56,-3 1 0,-5 1-67,-4 3 0,-3 1-12,-3 3-10,-3 1-23,-1 0 33,-2 0 113,2 6-111,-2 10-91,0 15 0,-1 13 0,-2 8 0,0 4 0,-2-3-841,2 6-202,-1-22-570,5-5-2006,11-23-6212,9-7 7706,13-11 1,-16 6 0,-3-6 0</inkml:trace>
</inkml:ink>
</file>

<file path=ppt/ink/ink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6:35.2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 39 24468,'-13'1'2947,"4"0"-2745,9-1 44,0 0-201,5 1-45,6-1-45,7-4-571,4-4-818,-2-1-1872,2-1 3306,-4 4 0,-6 3 0,-3 1 0</inkml:trace>
</inkml:ink>
</file>

<file path=ppt/ink/ink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6:35.5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45 151 26519,'-13'51'409,"1"-1"0,-8 37-152,29-54-77,5-8-35,13-8 34,4-10 348,18-26-481,-16-5-46,5-20 0,-22 2 0,-7-4 0,-5 0 0,-3-2 0,-1 5 0,-1 4 0,-3 10 0,-3 8-819,-2 9-1960,3 7 2779,2 2 0,3 3 0,1 0 0</inkml:trace>
</inkml:ink>
</file>

<file path=ppt/ink/ink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6:35.8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1 210 25174,'0'-10'3227,"0"2"-2957,0 8-270,0 0 0,60-45 0,-29 29 0,49-36 0,-45 40 0,-1-2 0,-4 1 0,-2 2 0,-8-2-461,-6 6-883,-6 1-1065,-6 4-7422,0 7 8921,-6 11 1,4-7 0,-4 4 0</inkml:trace>
</inkml:ink>
</file>

<file path=ppt/ink/ink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6:36.0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227 1 27527,'-48'59'123,"1"0"0,5-4 1,6-7-158,11-5-347,9-8-381,8-7-594,4-10-840,4-7-3664,4-7 5860,10-13 0,-6 7 0,5-7 0</inkml:trace>
</inkml:ink>
</file>

<file path=ppt/ink/ink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6:36.2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28278,'1'44'393,"1"-3"-393,0-11 0,1 2-629,2-2-850,2-2-1770,2-5 3249,6-6 0,-8-8 0,3-5 0</inkml:trace>
</inkml:ink>
</file>

<file path=ppt/ink/ink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6:36.4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66 9 24323,'0'-5'2991,"0"2"-2453,0 3-392,-9 65-102,1-20-44,-9 54-44,6-39-976,2-10-1210,2-7-7601,4-11 9190,1-8 1,2-12 0,0-5 0</inkml:trace>
</inkml:ink>
</file>

<file path=ppt/ink/ink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6:36.9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25 125 24334,'1'-4'2207,"0"1"-1938,-1 3 135,3 79-292,-3-39-45,1 12 0,0-1 191,-2-11-12,-5-9-56,1-9-78,-3-11-44,4-6 88,1-5-66,1-15-45,0-10 1,1-24-46,1-8 0,4-8 0,5 4 0,6 6 0,5 14 0,2 11 0,0 9 0,5 9 0,2 3 0,4 4 0,-2 2 0,-2 2 0,2 22 0,-15 3 0,0 24 0,-15 2 0,-13 5 0,-4 3 0,-15 1 0,-3-3 0,-4-3 0,0-6 0,-7-2-449,16-15-717,0-2-873,16-15-4292,8-4 6331,0-4 0,5-3 0,0-2 0</inkml:trace>
</inkml:ink>
</file>

<file path=ppt/ink/ink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6:37.1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28154,'2'52'-179,"1"0"0,2 36-807,-2-55-729,3-6-1400,4-7-5669,3-8 8784,1-7 0,-5-2 0,-3-3 0</inkml:trace>
</inkml:ink>
</file>

<file path=ppt/ink/ink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6:37.24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47 21723,'2'-5'4292,"-1"2"-3945,-1 3-258,0 0-380,28-17-874,-18 13-1581,20-13-7085,-27 23 8846,-3 12 0,0-7 0,0 5 0</inkml:trace>
</inkml:ink>
</file>

<file path=ppt/ink/ink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6:37.54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116 1 28098,'-29'47'286,"0"0"1,-16 35-287,37-47-5661,5-2 5661,1-2 1409,2-4-1409,10-4 860,5-3-860,12-5 0,3-2 0,5-6 3392,1-4-3392,-2-6 0,-1-12-685,-2-8-1197,-4-12-2701,-1-2 4583,-6 4 0,-9 14 0,-4 8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58.7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142 44 21208,'-7'-7'3977,"1"1"-3596,6 6-22,0 0-79,-57 79 34,42-44-174,-15 13 0,3 0 95,27-18 1,12-3 32,3-3-21,17-6-102,6-4-100,5-7 11,6-4 0,1-14 23,-2-8 21,-6-13 147,-12-9-89,-10-3-158,-11-3 0,-6 1 0,-3 3 0,-7 7 0,-6 11 0,-7 11-192,-5 8-592,6 6-684,0 9-1490,5 4-6873,5 11 8442,4-4 1,4-6 0,1-6 0</inkml:trace>
</inkml:ink>
</file>

<file path=ppt/ink/ink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9:13.5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 27796,'100'-1'437,"-46"2"1,0 1-438,-1 2 0,1 1 0,9 2 0,3 1-453,6 1 1,3 0 452,4 0 0,3-1-434,3-1 0,2-1 434,4 0 0,1 0 0,3-2 0,1 0 0,-1-2 0,-1 0 0,-4 1 0,-2 0 0,-5-1 0,-3 1 0,-9 2 0,-4 0 0,-6 1 0,-4 0 0,37 7 0,-22 0 0,-21-3 0,-22-3 0,-15-4-703,-10-2-5886,-10-1 6880,-13 0 0,8 0 0,-7 0 0</inkml:trace>
</inkml:ink>
</file>

<file path=ppt/ink/ink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9:14.2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0 108 24289,'0'-5'3541,"0"1"-2700,0 4-841,53-23 0,-2 11 0,1-3 0,5 0-590,42 3 590,-46 7 0,0 1 0,1 0 0,-1 1 0,-1 1 0,0 1 0,-1 0 0,-1 0 0,48 0 0,-3 9 0,-4 8 0,-11 12 0,-14 8 144,-22 7-144,-22 3-3754,-18 7 3754,-23 6 0,9-26 0,-8-3 0</inkml:trace>
</inkml:ink>
</file>

<file path=ppt/ink/ink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9:15.1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52 27404,'60'-13'422,"1"0"0,1 2 1,1 2-423,-9 6 0,0 2-866,3 0 1,-1 1 865,1 0 0,-1 2 0,0 1 0,0 1-1608,1 0 0,1 1 1608,1 0 0,-1 1 0,-1-1 0,-1-1 474,-3-1 1,-2 0-475,41 4 0,-39-1 0,-1 2 0,25 5 0,20 4 0,-28-3-639,1 0-1770,-4-2-4695,-9 3 6688,-10-3 0,-23-5 1,-10 0-1</inkml:trace>
</inkml:ink>
</file>

<file path=ppt/ink/ink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9:18.8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359 0 26967,'-88'6'1579,"8"3"-1454,41 9-125,-1 5 0,5 4 0,4 4 0,9 3 0,8 2 0,7 7 0,5 2 0,2 6 0,7-3 0,4-4 0,11-6 0,6-10 0,7-7-1245,7-6-1242,9-8-7344,4-2 9137,5-5 0,-28 1 1,-6-1-1</inkml:trace>
</inkml:ink>
</file>

<file path=ppt/ink/ink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9:19.2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104 1 28322,'-29'44'174,"1"1"1,-18 34-175,47-41 0,10-4 0,6-4 0,14-9 0,3-7-24,5-7 13,-3-5-34,-4-2 45,-7-4 34,-6-6 12,-8-7-46,-6-10 0,-3-6 0,-2-7 0,-4-1 0,-5 4 0,-5 5 0,-4 10 0,0 7-181,1 5-681,2 7-1009,2 1-4057,6 7 5928,2 7 0,4-5 0,1 4 0</inkml:trace>
</inkml:ink>
</file>

<file path=ppt/ink/ink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9:19.7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21 138 27494,'-6'51'352,"1"0"1,-4 46-353,9-67-11,0-4-56,0-20 56,0-6 11,0-11 22,1-11-22,4-19-101,3-11 34,0-1-11,0 3 78,-3 8 0,-2 12 0,-2 7 0,0 12 11,0 4-11,-1 6 67,3 1 34,1 0 33,7-1-22,6-3 11,9-5-78,5-1 34,2-3 34,-2 4-113,-5 2 0,-6 5 0,-3 1 0,-5 1 0,-2 6 0,-3 6 0,-2 12 0,-3 7 0,-1 8 0,-1 5 0,-2 1 0,-2-3 0,-1-5-976,1-8-2172,1-11 3148,3-8 0,0-7 0,0-3 0</inkml:trace>
</inkml:ink>
</file>

<file path=ppt/ink/ink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9:20.2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72 146 28671,'-4'52'0,"0"0"0,-2 14 0,-1-3 0,-4 11 0,-2 16 0,2-45 0,4-14 0,2-16 0,2-7 0,3-8 0,-1-15 0,1-12 0,0-21 0,7-15 0,7-8 0,9-5 0,5 6 0,2 6 0,0 9 0,-1 10 0,1 7 0,-3 10 0,-2 8 0,-3 8 0,-2 6 0,-3 3 0,-2 2 0,-6 1 0,-3 2 0,-4 16 0,-2 0 0,-6 18 0,-4-3 0,-8 4 0,-2 1 0,-4 1 0,-1-3 0,0-3 0,-2-4 0,4-7 0,2-8-6567,6-6 6567,7-6 0,4-1 0,4-1 0</inkml:trace>
</inkml:ink>
</file>

<file path=ppt/ink/ink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9:20.4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62 0 28671,'-11'0'0,"-2"0"0,5 6-2432,-2 2 2432,0 8 0,4-7 0,3-1 0</inkml:trace>
</inkml:ink>
</file>

<file path=ppt/ink/ink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9:21.2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133 3 25543,'-70'24'12,"14"6"-12,51 7 11,3 9 22,3 2-4239,8 4 4262,4 2 751,9 0-695,6 1 123,22 13-235,-7-26 0,12 0 0,-14-32 56,-7-7 157,-4-13 3433,-6-10-3377,-5-19 258,-3-13-347,-3-11-46,-3-4 0,-4-2-10,-3 8 77,-6 5-22,-10 11-33,-7 10-45,-10 10-34,-2 11-67,4 6-22,3 6-79,7 1-246,3 1-281,4 7-526,3 7-1075,4 14-7602,2 8 8874,9 8 0,-6-19 0,6-3 0</inkml:trace>
</inkml:ink>
</file>

<file path=ppt/ink/ink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9:21.6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154 1 27123,'-74'38'572,"14"-1"-482,49-9-79,6 0-11,2-4-112,15-2 78,7-10-66,15-6-136,17-29 236,-17 7 12,4-12-1,-27 18 45,-5 6 78,-4 3 57,-2 1 89,0 2 123,0 10-133,-2 12-270,-7 17 0,-5 12 0,-6 3 0,-2 2 0,3-5 0,4-6-125,5-8-793,6-8-908,2-10-3195,3-9 5021,11-7 0,-8-5 0,8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59.0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91 17 22732,'6'-9'3865,"-2"1"-3428,-4 8 112,0 0-302,-35 100-35,20-54-106,-6 16 1,3-2 72,10-21 23,5-9-167,3-5-35,0-5 0,0-4 0,1-3 0,7-5 0,4-3 0,10-2 0,6-3 0,7 0 0,3 0 0,-1 0 0,-5 0-640,-1-1-1164,-2-10-2174,4-9 3978,8-17 0,-19 15 0,0-1 0</inkml:trace>
</inkml:ink>
</file>

<file path=ppt/ink/ink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9:22.0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224 1 26052,'-43'45'395,"1"0"1,4-3 0,6-2-228,3 13-101,8-6-55,10-8 562,5-11-574,5-10 165,12-10-165,7-5 112,16-12-88,8-8 286,2-10-310,-4-4 0,-5 7 0,-9 11 0,-7 7 0,-4 13 0,-7 16 0,-3 17 0,-3 20 0,-4 6 0,-5 0 0,1-5-595,-1-13-3977,8-8 4572,17-10 0,-10-15 0,10-4 0</inkml:trace>
</inkml:ink>
</file>

<file path=ppt/ink/ink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9:22.7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47 28671,'87'-7'0,"0"0"0,-2 0 0,-3 0 0,-13 1 0,-3 1-481,-1 1 1,-1 2 480,-6 0 0,0 3-1836,-4 1 1,-1 2 1835,-2 0 0,0 2 0,47 10 911,-4 3-1640,-11 0-3630,-8 4 4359,-16 5 0,-26-11 0,-12-1 0</inkml:trace>
</inkml:ink>
</file>

<file path=ppt/ink/ink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9:23.4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 26642,'58'-1'676,"0"1"0,0-1 1,-3 1-6338,36 0 5661,0 4-199,-4 4 199,-6 5 910,-8 3-910,-5-2 0,1-5 0,8-4-1749,16-4-1517,-41-1 0,1 0 3266,5 0 0,-4 0 0,11 0 0,-15 0 0</inkml:trace>
</inkml:ink>
</file>

<file path=ppt/ink/ink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9:47.1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61 31 18765,'-13'3'5423,"3"1"-4504,10-4 974,0 0-1467,-21 16-56,16-12 78,-6 13-258,33-20 47,21-5-237,11-4 0,11-4 0,5 4 0,12 3 0,16 3 0,-42 4 0,1 1 0,5-1 0,0 0-245,3 2 0,0-1 245,0 0 0,-1 1 0,-1 1 0,0 1 0,-3 1 0,-2 1 0,-5 0 0,-2 1 0,31 7-75,-24-2 75,-25 1 0,-17 6-1996,-15 7-6957,-24 12 8953,-15 14 0,9-22 0,2 0 0</inkml:trace>
</inkml:ink>
</file>

<file path=ppt/ink/ink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9:48.9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 28671,'49'11'0,"1"-1"0,44 6-5661,-16-15 5661,2-1 0,5-7 736,4-1-736,3-5 0,-21 7 0,2 2-163,-18 2 0,0 3-537,17 3 0,-2 6-2079,9 17 3015,-26 17 1,-25-18 0,-20-2 0</inkml:trace>
</inkml:ink>
</file>

<file path=ppt/ink/ink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9:50.3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12255,'0'0'0</inkml:trace>
</inkml:ink>
</file>

<file path=ppt/ink/ink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19:51.0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23964,'9'6'3171,"-2"0"-2308,-7-6-214,88 24-625,-1-13-1131,5 5 0,11 1 1107,-6-7 0,5-2 0,-22 0 0,3 0 0,3 0-385,7 0 1,3 0-1,1 1 385,-19-3 0,0 1 0,2 0 0,0 0-375,2-1 1,1 0 0,0-1 0,1 1 374,0 0 0,1 0 0,-1 0 0,1-1-320,0 0 1,0 0 0,0 0 0,-1-1 319,-1 1 0,-2 0 0,1-1 0,-2 1 0,-2-1 0,-2 0 0,0 0 0,-1 0 0,18 2 0,-3-1 0,-1 1 0,-10-1 0,-3 0 0,-1 0 0,24 2 0,-5 0 220,-14-1 1,-4 0-625,-10-1 0,-3-1-526,-7-1 1,-2-1 929,40 1 0,-42-3 0,-14 0 0</inkml:trace>
</inkml:ink>
</file>

<file path=ppt/ink/ink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0:34.0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30 139 27135,'-17'-30'1210,"4"6"-986,13 24-122,9 0-102,16 0 0,19 0 0,23 2 0,15 0-412,13 0 412,-43-1 0,2-1 0,4-2 0,0-1 0,2-2 0,0-2 0,1 0 0,-1-1 0,-3-2 0,-2 0 0,43-3 0,-17 4 0,-15 2 0,-14 4 0,-12-1 0,-12 2-427,-10 1-1802,-10 1 2229,-8 9 0,-1-7 0,-3 8 0</inkml:trace>
</inkml:ink>
</file>

<file path=ppt/ink/ink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1:30.0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401 1 18349,'-50'21'1053,"0"1"0,-39 20 1473,35-6-2526,11 3 1412,10 7-1412,7 4 0,5 5 863,6 6-863,3 4 0,7 3 0,2-4 3381,3-7-3381,0-9 34,4-13-360,4-9-2139,10-13-5659,8-15 8124,12-25 0,-17 13 0,2-12 0</inkml:trace>
</inkml:ink>
</file>

<file path=ppt/ink/ink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1:30.3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95 1 26899,'-17'70'392,"0"0"0,1-3 1,2-5-359,0 17-34,4-10-12,5-19-133,3-21-236,12-16-3168,9-26 3314,14-9 78,7-18 157,-1 2 11,-5 6 90,-7 15 213,-8 8 156,-9 20-22,-5 15 3248,-5 20-3696,-11 18 0,-17 30-472,4-27-951,-3 5-1445,20-49-3732,11-13 3933,10-19 2667,7-9 0,-4 3 0,-4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59.2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51 24547,'0'-5'3585,"0"0"-3046,0 5-539,67-16 0,-31 10 0,52-11-293,-54 16-962,-7 1-1422,-9 0-7154,-4 0 8571,-4 0 1,-5 0-1,0 0 1</inkml:trace>
</inkml:ink>
</file>

<file path=ppt/ink/ink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1:30.4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 1 17666,'2'0'5178,"0"0"-5335,-14 56-9674,7-30 9745,-7 39 0,10-52 0,2-7 0</inkml:trace>
</inkml:ink>
</file>

<file path=ppt/ink/ink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1:30.8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598 0 28671,'-49'70'0,"-1"0"0,-2 8 0,1 2 0,1 3 0,1 3-856,16-25 0,1 2 0,1-1 856,-11 28 0,3 0 0,8-8 0,4-2 0,8-7 0,4-3-319,5-9 0,3-3-107,3-6 0,1-3-8008,1 27 8434,1-33 0,1-20 0,0-20 0</inkml:trace>
</inkml:ink>
</file>

<file path=ppt/ink/ink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1:31.2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410 0 26429,'-55'11'668,"0"-1"1,-7 13-1,7 6-455,1 23-189,-6 26-24,30-16 0,9-2-4252,9-2 4252,7-6 836,6-1-1810,14-4-673,14-11-1177,21-14 2824,17-11 0,-28-10 0,-2-1 0</inkml:trace>
</inkml:ink>
</file>

<file path=ppt/ink/ink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1:31.5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70 288 27471,'-44'57'807,"19"-11"-6289,42-38 5538,20-4 1195,15-12-1183,13-12 763,8-13-831,-1-12 0,-11-2 0,-15 5 0,-19 0 0,-14 6 3255,-8 4-3255,-19 1 316,-11 5-316,-18 5 0,-9 8 98,-4 6-98,0 13 0,4 10 0,4 10-169,10 9-873,11 1-886,12-2-2296,8-4 4224,28-4 0,-16-13 0,16-3 0</inkml:trace>
</inkml:ink>
</file>

<file path=ppt/ink/ink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1:31.8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271 5 23392,'0'-3'3362,"0"1"-2197,0 2-907,23 40 33,-12-17-88,19 35-203,-18-25 0,0 3 0,-5 2 0,-2 4 0,-5 1 0,-16 2 0,-10 1 0,-18-6 0,-4-4 0,2-11 0,6-8 0,6-8-1121,2-6-1580,4-2-7130,2-1 8776,8 0 0,9 0 0,6 0 0</inkml:trace>
</inkml:ink>
</file>

<file path=ppt/ink/ink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1:32.2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23303,'1'3'3182,"0"-1"-2734,2 66-269,6-36-133,8 50 368,9-58-380,8-12-34,1-7-224,2-11-57,-5-10 169,-4-7-3280,-4-7 3392,-4 2 67,-6 4 203,-4 7 110,-3 7 91,-5 5-90,1 4-268,0 1 3279,2 0-3392,4 7 0,11 10 0,1 3 0,15 9 0,-1-7 0,8 0 0,2-8 0,0-5-1424,-3-6-5310,0-6 6734,-2-8 0,-18 5 0,-5-4 0</inkml:trace>
</inkml:ink>
</file>

<file path=ppt/ink/ink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1:47.8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35 25981,'67'-19'-134,"-11"3"33,-33 16-34,-4 5-33,-4 1 33,-2 4 57,-6-1 78,-2-1 22,-3 0 90,-2 1-11,0 4-45,-6 3 22,-6 3 136,-7 5-12,-7 1-46,-1 4 1,-1 2-22,1-1-23,6-1 0,4-3 44,6-3 1,3 0-11,5-3 34,1-2-12,2 0 44,3-4 24,3-1-57,7-4-34,3-2-66,4-2 10,12-3-89,-5-1 0,8-1-33,-13 0-158,-2 0-268,-2-4-180,-2-3-626,-1-6-820,-3-2-7327,-3 0 9412,-5 6 0,-2 3 0,-2 5 0</inkml:trace>
</inkml:ink>
</file>

<file path=ppt/ink/ink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1:48.2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 87 23135,'-6'0'3249,"1"0"-2890,5 0-102,0 0 606,7 0-359,4 0-200,8-1-304,6-3 0,2-1 0,5-4 0,4 3 0,3 1 0,3 0 0,-1-1 0,3 0 0,-1-2 0,0 1 0,-2 0 0,-3 0 0,-2 3 0,-3 0 0,-2 2 0,-4 1 0,-2 1 0,-5 0 0,-5 0 0,-5 0 0,-3 0-337,-4 1-1064,-2 0-1176,-1 2-7254,-2 2 9529,-6 6 1,4-5-1,-4 3 1</inkml:trace>
</inkml:ink>
</file>

<file path=ppt/ink/ink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1:48.8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38 21801,'-2'-8'3822,"1"2"-3274,1 6 35,0 0-482,45-11-34,-28 9-22,32-9-45,-39 11 0,-2 0-12,-2 0 12,-1 0 0,-2 1 146,-1 4 179,-2 5-112,0 6-34,-6 6-33,-3 3-34,-6 3 22,1 1 46,1 1-46,3-4 0,4-5-121,3-6-13,2-4 0,1 0 0,0-1 0,4 10 0,3-4 0,7 7 0,12-3 0,-5-8 0,8-2 0,-7-7 0,-2-3 0,2 0 0,-3-5-24,-3 2-1477,-3-2-1681,-6 2 3182,-3 2 0,-3 1 0,-1 0 0</inkml:trace>
</inkml:ink>
</file>

<file path=ppt/ink/ink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2:04.1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249 14 18395,'-7'-8'5109,"2"2"-4560,5 6 706,0 0-1008,-38 18-45,22-7-4174,-32 15 4152,30-9 847,-2 0-892,-1 3-12,1-1-34,2 0-44,3-1-22,4 0 3369,4 1-3370,4 2-22,2-1-22,1 3 10,3 0-10,5-1 22,4-1-22,7-4 10,2-3-10,1-6 11,3-2 0,-2-4 11,2-1 11,-3-1 22,1-4-33,-2-3 0,-1-5 79,3-16 66,-7 3-44,3-11 23,-9 5-23,-2 2 0,-1 0 55,-5-7-100,0 9-44,-2-6 10,0 11-22,-4 3-101,-1 3-100,-4 4-226,-2 5-715,-3 4-562,-6 2 1704,-20 19 0,21-13 0,-10 14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59.4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120 1 24491,'-11'2'2935,"3"-1"-2599,8-1-201,-33 78-135,19-41-6,-6 13 1,1 0-387,11-15-550,3-2-951,3-10-3531,8-5 5424,14-9 0,-9-6 0,7-3 0</inkml:trace>
</inkml:ink>
</file>

<file path=ppt/ink/ink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2:04.6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 48 28671,'-7'1'0,"1"0"0,6-1 0,0 0 0,6 0 0,5 0 0,11 0 0,6 0 0,6 0 0,4-4 0,2 0 0,5-6 0,-1 3 0,3 0 0,1 1 0,-3 4 0,-3-1 0,-7 1 0,-4 0 0,-5 1 0,1 0 0,-3 1 0,0 0 0,-3 0 0,-2 0 0,-2 0 0,-4 0 0,1 2 0,-8-2 0,-1 4 0,-5-2-237,0 2-1152,0 1-1065,-6 1-4179,-3 4 6633,-7 4 0,6-5 0,1 0 0</inkml:trace>
</inkml:ink>
</file>

<file path=ppt/ink/ink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2:05.0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140 1 22036,'-9'0'3643,"2"0"-2983,7 0 124,0 0-525,-49 56-13,34-33 0,-37 44 1,47-44-1,3-2-44,1 2-100,1-4-102,0 0 0,7-4 0,4-1 0,9-2 0,5-3 0,5-3 0,6-3 0,4-2 0,3-1 0,-3-1 0,-4-2 0,-5-1-741,-6 0-1590,-4 2-7500,-7 2 9277,-6 15 1,-5-11 0,-3 10 0</inkml:trace>
</inkml:ink>
</file>

<file path=ppt/ink/ink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3:30.8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124 31 23740,'-22'24'683,"2"0"-313,2-2-112,3 1-102,0-1-21,3-2-34,3 0-57,3-1-21,2-1-12,2 0-11,1-1 0,1-1 0,0-3 34,0-2 56,5-4 56,3-3 22,8-3-45,4-1-45,3-5-22,4-4-33,-2-6 10,1-2-10,-4 0-1,-4 0-11,-5 1 23,-4-2 44,-3-1-33,-4-4-45,-1-3 22,-1 1-66,0-6-102,-3 11-156,-3-3-192,-3 12-268,-2 2-358,-2 4-2488,2 1 3608,-3 4 0,7 0 0,0 0 0</inkml:trace>
</inkml:ink>
</file>

<file path=ppt/ink/ink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3:31.3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12 136 23639,'-7'2'1210,"2"-1"-583,5-1 304,0 0-584,43-17-11,-16 8-67,36-15-56,-23 13-45,2 0-67,4 1-68,0 1-21,-4 2 10,-1 2-11,-3 3-11,-3 1 0,-3 1 0,-3 0 11,-1 0-11,-4 0 0,-2-1 0,-3 0 0,-3-3 0,-3 2-33,-2-3-90,-1 2-57,-1-2-100,-1 0-123,-1 2-998,-3 0 135,-2 2-2029,-2 1 3295,-2 4 0,1-3 0,-1 4 0</inkml:trace>
</inkml:ink>
</file>

<file path=ppt/ink/ink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3:31.8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 0 25308,'-7'64'662,"1"-8"-461,4-33-10,1 0 33,1-5 11,1-1 0,6-2 46,7-2-57,10-2 56,6-5 0,5-3-67,1-3-90,1-2-90,-4-6-33,-2-4-11,-2-6-370,-4 0-784,-2 2-1681,-4 6 2846,-2 3 0,-8 6 0,-1 1 0</inkml:trace>
</inkml:ink>
</file>

<file path=ppt/ink/ink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4:22.2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208 3 26003,'-84'-1'1513,"14"4"-1300,54 4 11,3 7-45,2 0-78,4 3-12,3 2 1,2 6-45,2 7 22,0 6-45,6 5-10,2 0-12,9 0 0,3-6-12,6-6 1,5-9 0,6-11 0,4-5 11,4-8 0,-1-10 11,-2-6-11,-7-8 22,-7 0-22,-8 2 34,-6 1 0,-7 1 23,-3-1-57,-3-1 0,-3-16 0,-7 10 0,-4-10 0,-9 14 0,-2 4 0,-4 3 0,1 4 0,0 6-24,4 5-424,3 3-1479,-9 21-224,8 4-7094,-6 20 9245,16-2 0,4-17 0,6-6 0</inkml:trace>
</inkml:ink>
</file>

<file path=ppt/ink/ink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4:22.4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150 1 28671,'-25'72'0,"0"1"0,5-15 0,2-1 0,4 2 0,3-3-931,-4 25 605,5-4-2340,3-3 2741,4-2 0,2-33 0,1-9 0</inkml:trace>
</inkml:ink>
</file>

<file path=ppt/ink/ink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4:22.8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674 1 28671,'-48'82'0,"1"1"0,13-19 0,-1 6 0,-1 1 0,4-4 0,-2 3 0,3-3 0,-1 5-459,2-1 0,-3 5 0,2 0 1,3-5 458,1 0 0,4-5 0,1 0 0,-8 28 0,4 0-1749,4-7 1,3-2 1748,2-2 0,4-8 0,-1 12 0,4-20 0</inkml:trace>
</inkml:ink>
</file>

<file path=ppt/ink/ink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4:26.7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127 146 23101,'-32'48'291,"1"0"1,-20 35-203,43-53-55,4-6 235,10-5 213,11-6-12,13-7 45,13-3-3458,3-3 3268,-1 0-101,-3 0 45,-5-6-45,-2-3 0,2-15-112,-12 5-11,-1-10 3370,-16 9-3449,-4-4 12,-2 1 10,-2 0-32,0 0 44,-4-1-45,-5 0 11,-17-14-33,3 11 0,-6-11-504,11 15 515,7 4 0,0 4-147,2 7-1107,-2 4-8577,-21 21 9185,5 5 0,-1-1 0,14-3 0</inkml:trace>
</inkml:ink>
</file>

<file path=ppt/ink/ink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4:27.1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0 106 27516,'10'-14'1155,"8"1"-1155,45 2 0,-3 3 0,33-4 0,-14 3 0,6 2-515,-1 3 515,-2 1 0,-6 2 0,-8 1 0,-8 0 0,-8 0 0,-4 0 0,-6-2 0,-5-1 0,-4-3 0,-8 0 515,-6 2-931,-8 2-805,-5 2-1065,-4 1-4773,-4 10 7059,-13 6 0,10-3 0,-9-1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2:59.7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111 55 26765,'-6'50'190,"1"0"1,-4 40-146,9-39-34,3-6 23,9-9 89,10-10-33,9-7 44,6-11-11,0-3 113,-1-17-12,-3-9-23,-10-16 1,-11-9-100,-6-4-102,-6-4 0,-10-2 0,-5 3 0,-11 8 0,-15 8-405,6 19-838,-13 12-1872,1 32 3115,-10 21 0,24-14 0,3 3 0</inkml:trace>
</inkml:ink>
</file>

<file path=ppt/ink/ink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4:27.5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36 7 24064,'-5'-4'2903,"1"1"-2500,4 3-111,0 0 77,-12 26-246,9-5-33,-9 24 33,12-13 68,8-3-78,7-1-113,14-3 0,8-3 0,8-2 0,4-6 0,3-3 0,1-7 0,2-2 0,2-10-337,0-2-1098,-4-4-2788,-6 5 4223,-8 17 0,-19-5 0,-7 9 0</inkml:trace>
</inkml:ink>
</file>

<file path=ppt/ink/ink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5:33.2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84 1 24110,'-32'36'1120,"6"-3"-2048,21-17 1187,-2 2 346,5 1-381,-3-3 102,3 1-192,0-3-44,1-3-23,0-4 590,1-3-657,0-3 45,0-1 11,4 0 45,4 0-12,6 0-44,5 0 11,1 0-22,1-2 11,3-1-11,0-2 11,3 1-1,0-2 12,-1 0-11,1 0-22,-3-1-23,-3 1 11,-2 0 11,-3 1-22,-4 0-11,-2 1 0,-1 1-68,-4 1-190,4-1-145,-4 1-258,1 1-539,-1-2-1109,-2 3-4996,-1-1 7316,-2 1 0,0 0 0</inkml:trace>
</inkml:ink>
</file>

<file path=ppt/ink/ink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5:33.7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54 22462,'-4'-4'3250,"1"1"-2768,3 3 123,0 0-426,-3-7-11,2 3 168,-1-5-89,10 5 89,4 1 0,11 0-112,2 0-178,6 2-46,2-1 0,4 2 0,1-3 0,-2 2 0,-1-1 0,-9 0 0,-5 0 0,-6 1 0,-6 1 0,-4 0 0,-2 0-349,1 0-502,-2 0-740,2 0 1591,-2 2 0,0-1 0,-2 1 0</inkml:trace>
</inkml:ink>
</file>

<file path=ppt/ink/ink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5:34.1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0 25947,'-27'44'1031,"7"-11"-908,17-8 113,3-5-46,4 3-67,3 1-55,7 1-35,1-3-22,3-1-11,1-4 0,2-3 0,4-5-11,1-4-22,2-3-259,0-2-559,3 0-696,2-7-2543,1-2 4090,5-5 0,-19 5 0,-3 4 0</inkml:trace>
</inkml:ink>
</file>

<file path=ppt/ink/ink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5:35.1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45 20714,'0'-6'3339,"0"1"-2946,0 5 156,0 0-426,29-15 22,-14 11-10,24-10-1,-22 19-55,0 3-56,-2 5 10,-3 0-33,-2-1 90,-5 2 168,-2 1-79,-3 3-112,-6 2 101,-5 1-90,-5 1 1,-3-6 10,3-3 23,2-4 34,4-4 22,3 0-11,1-3 0,0 0 0,3 1-67,0-2-34,1 0 11,1-1-67,1 1 11,6 1 23,4 1-23,7 0 34,3-1-45,4-1 11,1-1 22,3 0-33,-1 0 0,1 0-22,-2 0-202,-4 0-213,-4 0-325,-8 0-202,-4 0-1075,-4 1-4314,-2 4 6353,-4 6 0,3-4 0,-3 1 0</inkml:trace>
</inkml:ink>
</file>

<file path=ppt/ink/ink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5:35.5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5 118 27415,'-3'-17'941,"2"1"-695,7 9-177,6-1-69,7 3 0,6-1 0,7 0 0,8 0 0,3-2 0,2 0 0,1-1 0,-4 0 0,-4 3 0,-4 3 0,-4 2 0,0 0 0,-2 1 0,-2-1 0,-6 1-696,-4 0-447,-7 0-986,-4 1-3047,-2 7 5176,-2 8 0,-1-5 0,0 2 0</inkml:trace>
</inkml:ink>
</file>

<file path=ppt/ink/ink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5:36.0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43 26205,'89'-24'694,"-16"5"-604,-53 19-12,-5 0 24,-3 0 32,-5 8-11,-3 4 1,-3 11-68,-9 6 22,-6 2 0,-8-1-10,-3-1 21,5-2 57,0 0 55,5-2 46,1-4-89,3-2-158,4-6 0,2-3 0,2 0 0,2 1 0,2 9 0,8-5 0,6 4 0,11-11 0,6-4 0,3-3 0,0-3 0,-1-4-1043,5-6-806,-10 3-1625,2 0 3474,-14 7 0,-9 2 0,-3 0 0</inkml:trace>
</inkml:ink>
</file>

<file path=ppt/ink/ink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6:10.6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41 20277,'-5'-2'4382,"1"0"-3755,4 2 516,0 0-785,-8-2-33,6 0-67,-6-2-134,8 1-68,0 1-45,3 1 34,5-1-12,7 0-10,6-2-12,1 0 0,-1 0-11,0 0 0,-3 2 0,0 1 11,-2 1-11,-5 0 0,-2 0 34,-5 5 167,-2 3-21,-2 9-57,0 5-45,-5 7 12,-11 20-79,-1-9-11,-7 13-22,7-19 10,3-2 1,2-1-470,-3 13-23,4-12-225,-6 10-279,8-14-875,-1-1-4011,3-2 5894,3-4 0,1-10 0,2-3 0</inkml:trace>
</inkml:ink>
</file>

<file path=ppt/ink/ink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6:10.9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97 0 25073,'-6'51'218,"0"0"1,-5 40-219,-1-50-191,1 1-682,-1-3-1369,1-1-4615,2-2 6857,0-2 0,4-15 0,1-5 0</inkml:trace>
</inkml:ink>
</file>

<file path=ppt/ink/ink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6:11.0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45 24255,'57'-21'-1502,"-12"4"1,-28 13 0,-10 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0:24.3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376 14 24479,'0'-7'2667,"0"1"-2275,0 6-179,0 0-134,0 83-12,0-24-56,0 4 0,0 3-11,1 13-11,4-10-11,3-13-12,5-16-123,-1-15 0,-1-11 124,-5-8 33,-2-5 78,-3-1 34,-15 0 67,-6 0 124,-18 0-1,-6 11-110,-6 8-192,-2 16 0,2 10 0,4 6 0,6 4 0,7 3 0,8 1 0,10 2 0,7-4 0,7-3 0,2-8 0,11-8 0,8-10 0,17-13-214,9-8-1120,7-19-895,4-14-3217,0-19 5446,-2-17 0,-25 27 0,-7 4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4:14.4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24575,'14'0'0,"5"0"0,2 0 0,21 0 0,-11 0 0,11 0 0,-15 0 0,0 0 0,0 0 0,-6 0 0,-1 0 0,-1 0 0,-3 0 0,3 0 0,-5 0 0,-1 0 0,1 0 0,-1 0 0,1 0 0,0 0 0,-1 0 0,7 0 0,-5 0 0,4 0 0,-11 0 0,-2 0 0</inkml:trace>
</inkml:ink>
</file>

<file path=ppt/ink/ink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6:11.4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421 0 26440,'-22'54'612,"0"0"1,0 0 0,0-2-300,-20 30-1276,18-37 1,1-1 962,-1 2 0,-1 0 0,0 0 0,0-1 621,-20 41-621,7-7-405,9-11-51,10-14-1113,9-12-1613,6-16-6649,8-12 9575,10-8 0,-7-6 0,6 0 1</inkml:trace>
</inkml:ink>
</file>

<file path=ppt/ink/ink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6:12.5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129 0 25420,'-6'6'763,"-2"4"-203,-9 16-392,4-3-12,-4 9-43,6-7-1,-1 0-22,0 0-12,1-4-44,2-4-23,3-4-11,2-3-11,2-4 11,1-1 22,1-2 23,0-2 78,0 0 336,0 0-336,3-1-22,1 0-22,3 0-1,4 0 12,3 0-33,1 0-57,1 0 0,1-3 0,1-1 0,12-5 0,-9 2 0,5 0 0,-11 4 0,-2 1 0,-3 1-136,-3 0-513,-1 1-606,-3 0-1065,0 0-7013,-2 0 9333,0 0 0,-1 0 0</inkml:trace>
</inkml:ink>
</file>

<file path=ppt/ink/ink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6:12.86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45 22933,'-4'2'2936,"1"0"-2141,3-2 583,0 0-907,15 1-313,-2 1-158,15 1 0,-4 0 0,5-2 0,4 0 0,3-1 0,2-5 0,-1-2 0,-4-5 0,-3-1 0,-6 3-539,-6 3-615,-5 3-1445,-6 2-7232,-2 2 8893,-4 5 1,-1-3-1,0 3 1</inkml:trace>
</inkml:ink>
</file>

<file path=ppt/ink/ink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6:13.2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36 1 24435,'-3'0'1882,"1"0"-1210,2 0-414,-13 47-23,9-28 1,-9 36 10,16-41 34,5-2-134,5-1-102,7-2-44,5-1 0,5-1-224,9-1-436,7 1-1200,10 2-2533,4 9 4393,0 12 0,-25-12 0,-10 2 0</inkml:trace>
</inkml:ink>
</file>

<file path=ppt/ink/ink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03.7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485 57 23023,'0'-5'3406,"0"2"-2768,0 3-144,-55-21-5707,23 15 5605,-46-15 1241,40 22-1587,0 6 814,-11 14-860,12 1 0,-7 13 0,15-8 3392,3 3-3392,5 1 0,3 1 0,7 1 0,5 1 0,4-2 0,3-2 0,7-3 0,6-5 0,8-5-808,6-4-738,4-4-740,5-3-3193,4-3 5479,4-2 0,-19-1 0,-4 0 0</inkml:trace>
</inkml:ink>
</file>

<file path=ppt/ink/ink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04.1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79 119 26832,'-43'51'326,"8"-5"-326,35-19-12,0-6-11,7-4 12,3-7-11,6-4-12,1-4 12,1-2 22,0-8-11,0-6 22,-1-12-11,-2-5 11,-2-4 0,-2-1 0,-2 1 12,-3 2 67,-1 5 123,0 6 78,-2 6 56,-2 7-78,0 6-90,-1 1 13,0 2-192,2 0 0,0 2 0,5 7 0,4 8 0,4 6 0,2 4-248,1 0-267,2-3-191,-1-3-616,3-3-583,0-5-2554,2-6 4459,2-2 0,-11-5 0,-3 0 0</inkml:trace>
</inkml:ink>
</file>

<file path=ppt/ink/ink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04.4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49 6 22025,'0'-3'3552,"0"1"-2454,0 2-840,-2 45 0,-3-16-11,-2 39 10,-2-29-111,1-6-23,0-8-45,3-9-10,2-8 122,2-5 79,1-3-167,0 0-102,0-5 0,0-3 0,1-7 0,4 0 0,3-1-203,7 2-850,5-1-1121,6 0-4705,5 0 6879,0 1 0,-12 7 0,-6 2 0</inkml:trace>
</inkml:ink>
</file>

<file path=ppt/ink/ink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04.6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28378,'4'79'-112,"0"-9"-492,-4-34-853,0-3-1658,0-6 3115,0-8 0,1-8 0,-1-7 0</inkml:trace>
</inkml:ink>
</file>

<file path=ppt/ink/ink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05.0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0 27852,'-8'38'67,"1"-3"-67,1-10 0,2-5-22,3-5 11,1-6-34,0-4 45,2-4 0,7-2 11,4-7-11,5-3 11,0-5-11,-1 2 11,-2 2 34,-2 4 45,-1 1 44,-2 4-11,0 1-11,-2 1 12,-1 1 21,-1 2-121,-1 6-24,-1 5 0,0 18-13,-3-4-647,-1 9-383,3-12-1410,3-4-3788,8-5 6241,8-4 0,-8-6 0,0-3 0</inkml:trace>
</inkml:ink>
</file>

<file path=ppt/ink/ink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05.4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36 97 27740,'-20'17'258,"4"0"-247,16 2-22,5-2 22,4-3-11,10-5 0,4-4 0,3-3 11,1-2 11,-6-6 34,-4-5 23,-6-7 122,-6-6 1,-2-3-111,-3-1-91,-7 1 0,-1 4 0,-8 7 0,-2 4-461,-2 7-356,-2 6-2186,0 11 3003,-1 6 0,11-4 0,3-1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4:37.3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1027 51 17655,'2'-7'4661,"-1"1"-3484,-1 6 504,0 0-5439,-1-17 4083,-2 13 837,-1-12-703,-2 16-112,1 1 23,-6 20 56,-8 21-12,-15 36-476,11-26 0,-3 3 62,-4 7 0,-1 3 0,-3 4 0,-1 2 0,1-1 0,-1 1 0,0 1 0,0 1 738,0-1 0,0 0-738,-1 5 0,0 2 0,-4 6 0,0 2 0,13-22 0,0 1 0,0 0 0,-3 4 0,1 1 0,0 0 0,2 0 0,1-1 0,1-1 0,-11 26 0,2-6 0,9-15 0,3-6-18,6-16 1,3-4-554,0 18-3474,15-28-5786,21-23 9213,20-33 1,-12 6 0,1-12-1</inkml:trace>
</inkml:ink>
</file>

<file path=ppt/ink/ink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05.7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430 0 28671,'-21'48'0,"0"1"0,-1 0 0,-1 0-479,-1-4 0,-1 0 479,-1 2 0,0 0 0,0-1 0,1 1 0,0-3 0,2 0 265,-17 35-265,5-8 0,8-13-706,6-7-2319,9-13 3025,5-13 0,7-13 0,0-8 0</inkml:trace>
</inkml:ink>
</file>

<file path=ppt/ink/ink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06.2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144 9 22575,'0'-5'3809,"0"1"-3238,0 4-55,0 0-348,-38 3-56,19 8 23,-30 6-68,33 5 22,6 2 1,3-1-56,4 0-1,1-1 12,4-5-45,7-3 0,7-6-11,11-5-79,5-9 1,1-5 44,-4-7 11,-5-2 34,-7 2 0,-3-1 11,-5 8-11,-3 2 23,-4 8 33,1 1 134,-1 0 101,4 5-166,2 2-125,17 16 0,2-3 0,17 9 0,-1-7 0,2-3 0,-4 1 0,-7-4-5444,-6 0 5444,-6 0 0,-11-8 0,-2-1 0</inkml:trace>
</inkml:ink>
</file>

<file path=ppt/ink/ink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10.8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59 10 21936,'0'-5'2947,"0"1"-2488,0 4 135,0 0-325,-14 46-34,5-20-67,-9 36-11,10-36-11,3-7-34,2-6 34,1-5 111,2-3-100,0-1-22,0-1 10,0-1 12,3 0 67,6-1-11,7 0-79,8-2-54,3-4-80,1-1 0,-1-3 0,-1 1 0,-3-1 0,-2 2 0,-1-2 0,-5 4 0,-3 1-561,-5 2-369,-4 2-7552,-2 4 8482,-9 4 0,6-3 0,-6 2 0</inkml:trace>
</inkml:ink>
</file>

<file path=ppt/ink/ink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11.2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95 27919,'35'-4'752,"4"-3"-752,3-2 0,3-2 0,-2 1 0,-2 0 0,-2 2 0,-5 2 0,-3-2 0,-2 3 0,-4-2 0,-3 2-1009,-6 3-1658,-4 0-7164,-7 2 9591,-2 7 0,-3-5 0,0 6 0</inkml:trace>
</inkml:ink>
</file>

<file path=ppt/ink/ink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11.5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 0 26899,'-12'52'897,"7"-7"-561,12-25-22,6-3-113,2 1-177,2-2-24,4-2 0,4-4 0,7-4-24,5-3-681,8-2-752,3-8-2016,5-2 3473,6-7 0,-27 6 0,-2 4 0</inkml:trace>
</inkml:ink>
</file>

<file path=ppt/ink/ink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12.2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79 22484,'0'-6'2824,"0"1"-2353,0 5-90,0 0-168,57-29-23,-27 21 1,45-21 10,-44 28-89,-6 1-56,-6 2 12,-6 4-1,-7 5-11,-4 4-11,-2 5-45,-2 2 34,-5 3-23,-3-1 11,-5 2 102,-1 0 88,-1 1-32,-1 0-24,1-2 1,2-5-22,3-3-79,3-7-45,5-3 11,2-2 45,2-2 45,0 2-99,6-1-13,2 0 0,9-3 0,3 0 0,4-1 0,2 0 0,1 0-113,0-2-862,0-2-795,-6-1-2040,-2 1 3810,-7 3 0,-6 1 0,-4 0 0</inkml:trace>
</inkml:ink>
</file>

<file path=ppt/ink/ink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12.5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75 24927,'-4'-3'2858,"1"0"-2399,3 3-32,0 0-427,23-12 0,2 6 0,24-10 0,-3 10 0,5 1 0,1 1 0,2 2 0,-1 1 0,-2 0 0,-6-1 0,-6-2 0,-7 1 0,-7 0-449,-7 1-1142,-6 1-1446,-7 2 3037,-3 9 0,-2-7 0,0 7 0</inkml:trace>
</inkml:ink>
</file>

<file path=ppt/ink/ink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13.0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14 24244,'-1'-3'2297,"0"1"-1557,1 2-662,46-5-22,-22 3 23,34 1-35,-35 7-10,-7 4 22,-4 3 11,-7 2 68,-2 1 201,-5 2 0,-3 0-167,-2-1-169,-2-1 0,1 0 0,2-2 0,1-1 0,0-1 0,3-2 0,0 0 0,1-2 0,1 1 0,10 5 0,1-3 0,15 4 0,5-4 0,6-1 0,4-2 0,-1-3 0,-1-2 0,-3-3-1345,-4 0-7552,3 4 8897,-10-3 0,-5 3 0,-13-3 0</inkml:trace>
</inkml:ink>
</file>

<file path=ppt/ink/ink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21.7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86 1 26115,'-47'73'437,"10"-7"-392,36-32-11,6-1 22,6-7-12,9-4 46,7-7 22,6-4-45,7-7-22,3-1 0,2-7-34,-2-5 11,-6-5 46,-5-6-34,-8-3 44,-7-2 34,-6-1-22,-6 0-23,-3 1-33,-5 1-34,-3 4-12,-4 4-100,-4 5-975,-10 6-582,2 10-3934,-12 10 5603,4 11 0,12-9 0,3-3 0</inkml:trace>
</inkml:ink>
</file>

<file path=ppt/ink/ink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21.9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 23504,'2'-4'2376,"-1"1"-2006,-1 3-57,0 0-313,2 34-33,-2-16-438,2 27-817,0-26-3127,0-3 4415,1-5 0,-1-5 0,0-3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4:37.9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362 189 25129,'-71'23'399,"1"1"1,5-2 0,10 5-221,15 25-33,11 2 67,10 6-34,10 4-66,5 5-13,14 3-66,14 1-23,18-8 0,17-10-11,11-19 12,13-17-3404,13-21 3336,-44-11 0,0-6 28,1-5 0,-2-6-85,-1-5 0,-4-4 118,-7-1 1,-3-1 5,20-36 101,-22 3 56,-18 0 74,-11 23 0,-6 0-7,-23-29-173,8 29 0,-6 4-272,-46-12 210,-13 14 0,-6 15-22,4 15-135,11 9-213,16 28-1030,6 40-584,28 5-670,2 21 2654,27-31 0,-5-28 0,5-8 0</inkml:trace>
</inkml:ink>
</file>

<file path=ppt/ink/ink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22.2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 23000,'0'-3'2645,"0"1"-1850,0 2-750,13 20-45,-8-7-45,9 16-246,-11-14-315,-2-1-861,-1 0-2208,0-2 3675,-6 2 0,5-7 0,-5-1 0</inkml:trace>
</inkml:ink>
</file>

<file path=ppt/ink/ink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22.4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0 121 28558,'63'-7'113,"-2"-1"-113,-9 2 0,2-1 0,1 0 0,-2-1 0,-2 0 0,-3-1-293,-1-3-1376,-1-2-2185,-5 0 3854,-7 3 0,-16 5 0,-7 2 0</inkml:trace>
</inkml:ink>
</file>

<file path=ppt/ink/ink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22.8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52 26194,'80'-29'773,"-11"6"-639,-42 23 46,-8 8-12,-8 2-67,-6 10-68,-4 2-10,-8 2-12,-4 3 0,-8 0 0,-1 2 68,-1-2 21,3-2 68,2-1 34,5-5 11,3-1-68,3-5-33,3-2-99,1-2-13,2-2 0,7-1 0,4-2 0,8-1-181,3-2-603,4-4-695,4-6-2790,3-5 4269,0-7 0,-13 9 0,-6 2 0</inkml:trace>
</inkml:ink>
</file>

<file path=ppt/ink/ink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23.0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0 27572,'-2'77'78,"1"-9"-582,-1-35-560,1 0-2040,2-2 3104,9-3 0,-6-13 0,7-5 0</inkml:trace>
</inkml:ink>
</file>

<file path=ppt/ink/ink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23.6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273 1 26384,'-76'31'1983,"9"1"-7340,40-5 5357,0 5 0,3 2 1409,3 3-1409,6-1 860,5-1-860,6 0 0,2-2 0,6-1 3392,3-3-3392,5-7 0,7-5 0,5-7-752,7-6-1007,6-3-2902,9-9 4661,0-3 0,-18 0 0,-7 3 0</inkml:trace>
</inkml:ink>
</file>

<file path=ppt/ink/ink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23.9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75 0 27326,'-40'80'772,"9"-8"-604,28-36-67,2-2-56,6-6 11,5-6 67,9-10-43,10-5-80,5-5 0,7-5 0,-1-6 0,-1-3 0,-4-8 0,-4 0-360,-1-2-1063,-1 1-1131,-1 2 2554,0 4 0,-12 7 0,-4 3 0</inkml:trace>
</inkml:ink>
</file>

<file path=ppt/ink/ink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24.2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271 2 25521,'-66'-1'2376,"6"8"-7611,28 6 5583,2 10-348,4 1 1409,6 1-1409,5 2 860,5 0-860,3 1 0,4 1 0,2 1 0,1-2 0,3-1 3392,6-3-3392,8-6 0,6-6 0,5-5 0,1-4-225,2-2-1007,1-2-831,-3-3-2956,-3-3 5019,-3-2 0,-11 4 0,-4 1 0</inkml:trace>
</inkml:ink>
</file>

<file path=ppt/ink/ink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24.5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131 6 23504,'3'-3'2679,"-1"0"-2108,-2 3-123,-4 42-392,-4-14-56,-5 37-33,-3-24-438,-1-1-604,-1-1-1357,2-4-7399,0-3 8899,2-3 0,7-14 0,1-3 1</inkml:trace>
</inkml:ink>
</file>

<file path=ppt/ink/ink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25.1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112 3 22900,'-4'-1'2520,"1"0"-1914,3 1-472,-27 44 1,15-19-12,-22 35-34,23-34-33,2-4 23,2-5 22,4-6-57,1-6-44,2-2 23,0-3 66,5-5-55,5-4-12,6-6-22,3-3 12,0 1-12,-3 3 0,1 3 0,-1 3 0,0 2 11,1 2 11,-1 2 1,-3 1 55,-2 0 102,-2 1 21,-4 5 1,-2 3 67,-3 15-202,0-4-67,-2 10-11,1-9-112,-2 0-538,2-2-3519,1 5 4180,3-8 0,-2-1 0,2-10 0</inkml:trace>
</inkml:ink>
</file>

<file path=ppt/ink/ink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7:25.6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72 3 26451,'-40'56'796,"9"-8"-762,30-38-23,1-2-11,4-6-4285,4-2 4127,4 0 738,4-6-916,0-2 78,-1-7-10,-2 0 55,-1 0 146,0 1 3043,1 1-3334,-1-1 257,1 3 56,0 2 23,-2 5 22,0 2 190,-2 2 270,0 0 67,-4 0-46,3 2-55,-5 3 0,3 3-56,-3 1-101,2 2-101,1 0-23,1 3-44,2 0-79,9 7-22,0-5-22,10 4-90,-1-8-213,5-1-627,3-5-1278,0 1-7601,-2-5 8938,-4 4 1,-14-5-1,-3 3 1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4:38.2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195 0 28671,'-17'69'0,"-1"0"0,-1 0 0,1 0 0,3-5 0,0 0-591,-1 1 0,0 0 501,2-3 0,1 0-538,3-2 1,1-2-858,3-5 1,2-3 1484,0 35 0,4-40 0,0-18 0</inkml:trace>
</inkml:ink>
</file>

<file path=ppt/ink/ink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8:28.0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8 17465,'0'-4'5155,"0"1"-2601,0 3-2308,0 5 214,0 3-135,0 8-101,0 4-56,0 6-56,0 3-22,-1 0-12,0 0-33,0-4-45,1-4 89,0-2-77,0-7 21,0-2 23,0-5 46,0-1 43,0 0 57,0-3-57,3 1-10,3-2 55,7 1-22,3-1 11,2 0-33,1 0-79,0-2 0,-3-2-54,1-3-3405,0-2 3392,3-2 0,2-1-13,2-3-401,6-1-45,-7 3-225,3-1-402,-11 8 511,-4 0-9256,-6 3 8274,-1 1 1,-4 2 0,0 0-1</inkml:trace>
</inkml:ink>
</file>

<file path=ppt/ink/ink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8:28.5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43 22428,'-2'0'3867,"0"0"-1784,2 0-1790,34 0-293,-9-1 0,36-3 0,-12-2 0,8-2 0,2 0 0,-2 1 0,-7 2 0,-7 3 0,-7 1 0,-7 1 0,-5 0 0,-6 0 0,-5 1 0,-6 0 0,-3 0-1446,-4 1-1894,-1 3 3340,-7 2 0,5-2 0,-4 1 0</inkml:trace>
</inkml:ink>
</file>

<file path=ppt/ink/ink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8:28.9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 11 23023,'-4'-6'3440,"0"1"-2892,4 5 237,0 0-404,-4 0-157,3 0-79,-3 3-20,4 4-125,0 5 0,0 10 0,0 5 0,-1 8 0,-1 7 0,0 2 0,0 1 0,2-6 0,5-7 0,11-7 0,10-8 0,15-5 0,6-8 0,6-1 0,5-3 0,1-2 0,0-1 0,-1-4-472,-7-1-2766,-8 1 3238,-9 3 0,-16 2 0,-8 2 0</inkml:trace>
</inkml:ink>
</file>

<file path=ppt/ink/ink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8:50.7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90 82 26082,'-14'-12'593,"0"9"-559,1 13 11,-2 7 11,3 1-23,1-2 1,5-4-34,2-2 11,3-2-11,1 0 0,3 1 0,4 1 0,4 0 0,4-4 11,2 1-22,0-5 22,2-1-11,-1-2 101,2-8 90,-1-5 22,-2-5-23,-3-2 34,-5 2-123,-4 1-78,-3 0-12,-2 0-11,0 1-179,0-1-146,-1 4-113,-2 2-1086,-5 4-481,-2 4-5088,-5 5 7093,-1 12 0,6-6 0,2 5 0</inkml:trace>
</inkml:ink>
</file>

<file path=ppt/ink/ink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8:51.1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11 106 23504,'-6'0'3306,"2"0"-2902,4 0 223,0 0 78,7-5-580,5-1-125,9-4 0,3 2 0,1 0 0,4 0 0,0 0 0,5-2 0,-1 2 0,1 0 0,-4 2 0,-2 1 0,-4 1 0,-2 0 0,-1 0 0,-3 2 0,-2 1-875,-6 1-559,-4 0-1155,-4 1-7242,-2 7 9140,-2 5 0,1-4 1,-1 0-1</inkml:trace>
</inkml:ink>
</file>

<file path=ppt/ink/ink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28:51.5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36 22260,'-9'0'2992,"2"0"-2465,7 0 235,0 0-448,48-16-158,-24 12-55,35-12 1,-38 16-2,-8 3-32,-2 2 10,-5 3 68,-2 4 44,-3 3 56,-1 3-10,-3 5-24,-5 3-77,-3 2-89,-4 0-46,3-3 0,3-3 0,2-5 0,4-4 0,2-3 0,1 0 0,0-2 0,0-2 0,5-1 0,3-2 0,7-2 0,4-1 0,2-1-2880,14-8-6951,-11 7 9501,2-6 0,-19 8 1,-5 1-1</inkml:trace>
</inkml:ink>
</file>

<file path=ppt/ink/ink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0:27.3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49 20580,'0'-6'4168,"0"1"-3552,0 5 494,0 0-808,0-8 34,5 2-89,3-5-124,6 5-11,4 3-44,1 1-24,0 1-21,-2 1-1,-4 0 1,-4 2 55,-4 6 68,-4 5-34,-1 9-45,-3 5-34,-5 7 1,-4 3-12,-4 2-10,1-2-1,1-4 34,4-4-1,1-6 91,3-6 10,1-4-132,2-5-13,2-2 0,0-3 0,2 0 0,5-1 0,3 0 0,4 1 0,2-2 0,2 0 0,-1-1 0,-1 0-808,3-3-1780,-1-5-7243,4-9 9826,1-11 1,-10 11-1,-2 1 1</inkml:trace>
</inkml:ink>
</file>

<file path=ppt/ink/ink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0:27.5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0 28154,'5'89'247,"-2"-11"-438,-8-37-738,-3 0-1145,-2-2-3808,3-2 5882,3-8 0,3-12 0,1-8 0</inkml:trace>
</inkml:ink>
</file>

<file path=ppt/ink/ink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0:27.7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1 101 23717,'0'-10'3182,"0"3"-2923,0 7-147,0 0-112,38-36-124,-18 26-705,31-26-986,-29 35-2958,-5 6 4773,-5 7 0,-6-3 0,-3 2 0</inkml:trace>
</inkml:ink>
</file>

<file path=ppt/ink/ink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0:28.0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84 0 27008,'-46'67'560,"9"-9"-404,37-34 181,6 1-169,5-2 39,9-3-163,3-6-8,3-5-36,-1-5 155,0-7-155,-4-9 0,-3-8 0,-7-11 0,-5-2 0,-4-1 0,-6 4 0,-4 2 0,-5 7 0,-5 5 0,-1 6 0,-2 6-461,-2 4-2295,-1 13 2756,0 10 0,11-7 0,2 3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4:38.4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1 277 28502,'69'-51'-109,"1"1"1,-4 3 0,-5 8-923,19 10-1423,-2 5-7327,-3 8 9781,12 4 0,-42 7 0,-1 2 0</inkml:trace>
</inkml:ink>
</file>

<file path=ppt/ink/ink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08.5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 39 19785,'-6'8'5691,"2"-3"-4895,4-5 672,0 0-1076,0-1-90,7-4-65,5-1-237,10-3 0,7 2 0,6-1 0,4 2 0,1 2 0,-1 0 0,-3 3 0,-3 0 0,-4 1 0,-2 0 0,-3 0 0,-3 3 0,-1-1 0,-4 3 0,-4-2 0,-3 0-69,-4-1-804,-2-1-326,-2-1-751,-1 2-3182,0 2 5132,-2 3 0,2-3 0,-2-1 0</inkml:trace>
</inkml:ink>
</file>

<file path=ppt/ink/ink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08.8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177 6 23807,'-5'-3'2768,"1"1"-2231,4 2-133,0 0-135,-35 51-90,18-24-45,-29 43-100,29-38-34,2 0-101,1-2-302,4-3-348,2-2-773,4-5-1501,3-5-4090,1-7 7115,4-4 0,-3-3 0,3-1 0</inkml:trace>
</inkml:ink>
</file>

<file path=ppt/ink/ink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09.0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26586,'25'68'549,"-5"-8"-549,-14-33 0,0 0-594,0-1-1232,2-4-3822,1-5 5648,4-5 0,-7-7 0,1-2 0</inkml:trace>
</inkml:ink>
</file>

<file path=ppt/ink/ink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09.2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52 26575,'39'-15'-1793,"-3"1"-1725,-13 8 3518,-1-3 0,-10 5 0,-3 0 0</inkml:trace>
</inkml:ink>
</file>

<file path=ppt/ink/ink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09.4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100 8 22395,'-2'-4'3564,"1"0"-3072,-15 47-189,8-13-135,-13 37-90,11-22-44,1 0-34,0 1-269,1-3-336,1-2-717,2-6-1502,3-6 2824,1-8 0,1-11 0,0-5 0</inkml:trace>
</inkml:ink>
</file>

<file path=ppt/ink/ink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09.6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1 26597,'0'97'-34,"-3"-10"-1210,2-43-3047,-3-3 4291,4-3 0,0-18 0,0-5 0</inkml:trace>
</inkml:ink>
</file>

<file path=ppt/ink/ink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10.1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48 14 23045,'0'-7'3373,"0"1"-3037,0 6 90,0 0-168,0 14-202,0-1-56,-2 14-56,0-6-483,0 1-715,0-1-1167,-2 2-7410,-4 0 9050,-4-1 1,4-9-1,0-3 1</inkml:trace>
</inkml:ink>
</file>

<file path=ppt/ink/ink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10.4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67 27852,'59'-23'819,"23"1"-819,-28 17 0,24-3 0,-18 5 0,-2 0 0,-5 2 0,7 0-136,-23 1-446,3 0-371,-24 0-795,-5 1-2352,-4 2 4100,-3 2 0,-3-1 0,-1-1 0</inkml:trace>
</inkml:ink>
</file>

<file path=ppt/ink/ink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10.6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194 1 27247,'-36'37'168,"-1"0"0,-19 22-179,34-17-112,10-14-348,1-1-683,1-4-841,5-5-4000,1-5 5995,3-6 0,1-4 0,0-3 0</inkml:trace>
</inkml:ink>
</file>

<file path=ppt/ink/ink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10.9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27067,'25'25'931,"-1"1"-797,-5-5-123,-1 2-11,0-1-145,-1-1-427,-1-1-851,0-3-1176,2-3-7232,2-4 9540,2-6 1,-10-1 0,-1-3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4:38.7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26 330 26015,'-14'-4'2296,"2"1"-1993,12 3-246,0 0-57,91-82 0,-20 42 0,-12 4 0,11-7 0,-6 8-423,-9 16 0,-2 5 423,14-5 0,-3 4 0,6 5 204,-11 4-204,-7 4 0,-13 1-818,-6 1-661,-11 0-864,-11 16-7488,-5 12 9765,-6 24 1,0-20 0,0-2-1</inkml:trace>
</inkml:ink>
</file>

<file path=ppt/ink/ink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11.1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 12 23773,'2'-6'3216,"0"1"-3014,-2 5 358,0 0-403,3 32-135,-2-13-22,2 27-380,-3-21-954,-2-1-1501,-4 3 2835,-4 1 0,3-12 0,0-2 0</inkml:trace>
</inkml:ink>
</file>

<file path=ppt/ink/ink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11.4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42 0 27482,'-23'56'661,"5"-11"-370,18-37-54,2-1-237,4-1 0,4 1 0,5-1 0,1 0 0,5-2 0,1 0 0,3-3-808,0-1-637,1 0-2802,4-8 4247,5-4 0,-14 3 0,-3-1 0</inkml:trace>
</inkml:ink>
</file>

<file path=ppt/ink/ink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11.9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65 24334,'-5'0'2700,"1"0"-2341,4 0 156,0 0-4542,38-11 4127,-13 3 805,32-8-782,-26 8-101,-2 0 12,-4 3 22,-3 1-11,-5 1 3369,-2 2-3380,-5 0-12,-3 1 13,-2 0-35,-2 0 0,1 4 0,-1 3 0,-2 4 0,1 3 0,-2 1 0,0 2 0,0 4 0,0 3 0,0 2 0,0-3-539,-1-3-1209,0-7-1580,0-6 3328,1-3 0,0-4 0,0 0 0</inkml:trace>
</inkml:ink>
</file>

<file path=ppt/ink/ink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12.2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57 24008,'-4'4'4001,"1"-1"-3553,3-3-234,0 0-214,28 4 0,-5-6 0,23 1 0,-14-8 0,-1 0 0,-6-1 0,-3 3 0,-4-3-517,-4 4-883,-1-1-1547,-2 3 2947,-1 2 0,-4 2 0,-2 0 0</inkml:trace>
</inkml:ink>
</file>

<file path=ppt/ink/ink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12.4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72 0 28490,'-34'72'181,"6"-6"-5842,24-30 5661,0-1 1409,3-4-1409,0-5 63,1-6-1497,0-6-1367,1-3 2801,4-4 0,-3-3 0,3-2 0</inkml:trace>
</inkml:ink>
</file>

<file path=ppt/ink/ink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13.7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93 23975,'-2'0'2924,"1"0"-1198,1 0-1680,35-1-46,-6-8 0,32-4 0,-16-6 0,-4 1 0,-4 3 0,-10 5 0,-6 5 0,-8 3 0,-5 2 0,-4 0 0,0 0 0,-2 4 0,1 4 0,-2 9 0,1 8 0,-2 6 0,-8 5 0,-2 3 0,-8 0 0,1 0 0,1-2 0,1 0 0,2-3 0,0 1 0,2-3 0,-1-1 0,1-3 0,0-6 0,0-5-494,0-6-1691,0-4 2185,-3-4 0,6-2 0,0-1 0</inkml:trace>
</inkml:ink>
</file>

<file path=ppt/ink/ink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14.0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154 4 24535,'0'-2'3138,"0"0"-2140,0 2-998,8 37 0,-6-11 0,6 33 0,-12-16 0,-5 3 0,-3 6 0,-4 3 0,0 2 0,0-2 0,0-3 0,0-5 0,2-7-57,-1-6-1736,2-7-2723,1-8 4516,5-5 0,2-8 0,5-2 0</inkml:trace>
</inkml:ink>
</file>

<file path=ppt/ink/ink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14.3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66 20479,'69'-34'0,"-9"7"2531,-33 25-2531,-1 0 1409,2 2-1409,1 0 860,2 0-860,-1 0 3392,-2 0-3987,-6 0-1433,-9 0-6275,-6 1 8303,-8 5 0,0-4 0,0 4 0</inkml:trace>
</inkml:ink>
</file>

<file path=ppt/ink/ink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21.5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37 1 28513,'3'55'56,"0"-7"-359,-6-31-548,-2-3-1043,-3-2-7276,-1-2 9170,0 1 0,4-6 0,1-1 0</inkml:trace>
</inkml:ink>
</file>

<file path=ppt/ink/ink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21.8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60 24099,'-4'0'3327,"1"0"-2082,3 0-1245,46-18 0,-17 10 0,38-13 0,-29 15 0,1 2 0,0 3 0,-1 0 0,-5 1 0,-3 0 0,-7 0 0,-6 0 0,-4 0-741,-7 0-1533,-1 0-3228,-4 2 5502,0 6 0,-1-3 0,0 2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4:39.0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314 0 27067,'-58'59'105,"-1"-1"0,6-4 0,9-4-94,14-3-11,5-1-179,3-4-2354,7-12-1120,7-13 3653,18-14 0,-7-4 0,10-3 0</inkml:trace>
</inkml:ink>
</file>

<file path=ppt/ink/ink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22.0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236 0 27706,'-63'62'437,"10"-6"-437,28-28-67,3-1-4666,0-2 3747,4-3-284,2-5-5487,7-6 6757,3-6 0,5-2 0,1-3 0</inkml:trace>
</inkml:ink>
</file>

<file path=ppt/ink/ink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22.2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28065,'16'56'414,"-2"-6"-414,-14-22-45,0-3-638,-3-1-852,0-6-1423,0-3-6873,1-5 8532,2-6 0,0-2 1,0-2-1</inkml:trace>
</inkml:ink>
</file>

<file path=ppt/ink/ink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22.4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52 0 26955,'-17'75'-1759,"1"-12"1759,6-36 0,6-14 0,0 0 0</inkml:trace>
</inkml:ink>
</file>

<file path=ppt/ink/ink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22.6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51 24031,'0'-8'1592,"0"3"-1592,0 5-1749,0 0-2789,26-13 4538,-11 6 0,13-6 0,-19 9 0</inkml:trace>
</inkml:ink>
</file>

<file path=ppt/ink/ink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22.7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118 4 23258,'2'-2'3227,"0"0"-2566,-2 2-661,-21 45-280,9-22-863,-19 37-2230,13-33 3373,-2 0 0,9-12 0,3-2 0</inkml:trace>
</inkml:ink>
</file>

<file path=ppt/ink/ink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23.1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52 23493,'-3'-8'2555,"1"1"-2241,43-8-79,-20 11-11,30-12 236,-29 15-158,-10 0 113,-1 1 55,-10 6-267,0 3-203,-1 8 0,-3 4 0,-5 2 0,-6 3 0,-4 2 0,-2-1 0,1 1-909,4-6-2262,6-4 3171,5-2 0,4-9 0,0-1 0</inkml:trace>
</inkml:ink>
</file>

<file path=ppt/ink/ink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23.7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168 30 25880,'-61'19'1345,"8"-2"-1099,34-2-33,4-1-67,4 3-1,5 1-22,3 3 90,9 8-78,5-8 33,9 3-111,5-15-57,3-4 0,4-3 0,1-10 0,-1-4 0,-1-10 0,-8-2 0,-4-2 0,-8-1 0,-6-1 0,-2 0 0,-3 4 0,-4 5 0,-3 6-629,-6 7-2631,-4 2 3260,-6 13 0,10-7 0,1 6 0</inkml:trace>
</inkml:ink>
</file>

<file path=ppt/ink/ink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24.0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97 24726,'-4'-4'3731,"1"1"-3517,3 3-214,0 0 0,46-15 0,-16 9 0,41-11 0,-26 11 0,7 1 0,4-3 0,5 0 0,-1 0 0,-5 1 0,-10 2 0,-13 4 0,-12-1 0,-10 2-673,-5-1-2297,-4 1-6861,-1 3 9759,-8 9 1,6-6-1,-5 4 1</inkml:trace>
</inkml:ink>
</file>

<file path=ppt/ink/ink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24.4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30 26698,'76'-17'728,"-14"4"-571,-42 13 34,-7 0-12,-8 1-56,-3 5 280,-2 4-211,-3 10-192,-5 2 0,-4 4 0,-4-3 0,2-2 0,0-3 0,3-2 0,0 0 0,3 0 0,2 3 0,2 1 0,3 3 0,1-1 0,2 0 0,6-2 0,6-4 0,9-6 0,7-5 0,7-3-1222,7-5-2005,3-3 3227,-1 0 0,-20 1 0,-8 4 0</inkml:trace>
</inkml:ink>
</file>

<file path=ppt/ink/ink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25.2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173 0 24995,'-65'13'1826,"11"1"-1501,34 2-78,7 3-12,2 3-11,6 5 11,1 5-56,4 3-67,6 0 12,5 0-35,9-4-33,5-5-32,6-6-24,3-11 0,4-4 0,2-7 0,0-9 0,-2-7 0,-5-13 0,-6-4 0,-6-5 0,-8 1 0,-7 0 0,-3 5 0,-20-3 0,-3 17 0,-18 2 0,1 14-517,0 4-782,6 6-1592,9 3 2891,11 8 0,6-8 0,4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4:39.2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27382,'54'25'216,"0"-1"1,-5-1-1,-7 0-216,-8 5 0,-4-2-313,-3-6-550,-5-4-4516,1 8 5379,-12 0 0,-1-4 0,-10-7 0</inkml:trace>
</inkml:ink>
</file>

<file path=ppt/ink/ink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25.5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155 1 28671,'-17'64'0,"-1"0"0,1-2 0,0-5 0,-9 22 0,4-7 0,6-12 0,5-13-573,5-13-1993,2-10-4403,3-6 6969,1-5 0,0-5 0,0-3 0</inkml:trace>
</inkml:ink>
</file>

<file path=ppt/ink/ink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25.8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86 21488,'0'-6'4784,"0"1"-4179,63-23-246,-25 18-135,49-20 11,-49 25-44,-9 3-102,-14 2 146,-8 6 90,-4 4-213,-10 8-88,-4 3-24,-8 3 0,-5 2 0,-1 2 0,-1 3 0,1 1 0,3 1 0,3-3 0,5-3 0,4-4 0,6-3 0,1-1 0,3-2 0,7-2 0,5-2 0,10-5-595,8-4-436,10-8-1243,10-14-7557,11-9 8843,9-15 0,-30 18 0,-5 3 1</inkml:trace>
</inkml:ink>
</file>

<file path=ppt/ink/ink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26.4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32 27158,'31'-17'672,"-2"4"-460,-7 12 46,-6 1 0,-1 0-145,-8 1-113,-2 5 0,-4 4 0,-1 7 0,-6 7 0,-5 6 0,-7 3 0,1-1 0,3-5 0,7-6 0,3-6-673,3-5-818,1-5-963,8-2-6453,9-3 8907,15-11 0,-12 8 0,1-8 0</inkml:trace>
</inkml:ink>
</file>

<file path=ppt/ink/ink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26.8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160 29 26261,'-63'25'1625,"9"0"-1379,36-3-56,4-1-55,7 1-102,4-2-21,2-1 32,9-4 46,7-5-55,11-4-35,7-4 0,3-9 0,-2-3 0,-3-9 0,-7-3 0,-6-3 0,-7 0 0,-5-1 0,-4 2 0,-2 3 0,-4 4 0,-3 6 0,-7 5-1144,-1 4-2464,0 6 3608,3 9 0,6-6 0,2 4 0</inkml:trace>
</inkml:ink>
</file>

<file path=ppt/ink/ink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27.0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40 27964,'56'-14'-605,"-11"3"-549,-36 6-1065,-1 2-6252,0 1 8471,2 0 0,-5 1 0,0 0 0</inkml:trace>
</inkml:ink>
</file>

<file path=ppt/ink/ink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27.2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120 4 24042,'0'-2'3676,"0"0"-2723,0 2-953,-18 55 0,6-22 0,-14 45 0,11-34 0,2-1 0,0-1 0,3-3-449,3-4-1310,3-3-1065,3-5-7007,9-6 9173,6-6 1,-3-8 0,2-3 0</inkml:trace>
</inkml:ink>
</file>

<file path=ppt/ink/ink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27.6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156 117 27382,'-65'-8'1289,"11"6"-1289,39 10 0,5 7 0,3 3 0,4 4 0,2 3 0,2 0 0,6 0 0,5-4 0,9-2 0,4-7 0,1-6 0,2-3 0,-3-3 0,2-10 0,-3-5 0,-3-13 0,-2-4 0,-9-5 0,-3 2 0,-6-1 0,-4 4 0,-7 3 0,-6 3-1043,-9 11-2162,-2 5 3205,-1 21 0,11-8 0,4 10 0</inkml:trace>
</inkml:ink>
</file>

<file path=ppt/ink/ink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27.9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4 24166,'0'-2'3843,"0"1"-3181,0 1-662,-5 22 0,2-4 0,-5 19 0,4-13 0,0-4 0,2-5-998,2-5-1098,0-4-4515,0-4 6611,7-1 0,-5-1 0,6 0 0</inkml:trace>
</inkml:ink>
</file>

<file path=ppt/ink/ink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28.1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1 27471,'3'26'-22,"0"0"-572,-3-8-874,0 0-1748,0-2-6615,-2 0 9042,-1-2 0,1-6 0,0-2 1</inkml:trace>
</inkml:ink>
</file>

<file path=ppt/ink/ink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1:28.4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65 28671,'69'0'0,"7"-6"0,6-4 0,3-6 0,-4 0 0,-4 6-428,5 4 428,7 5 0,9 6 0,1 2 0,-15 5 0,-16-2 105,-17-3-655,-15-1-2979,-11-3 3529,-11 4 0,-9-4 0,-5 2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4:39.5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0 300 28671,'71'-34'0,"0"0"0,-4 7 0,6 1 0,-5 4 0,7 4 0,0 2 0,23-5 0,-3 1 0,-33 9 0,-5 2 0,-4 1 0,-2 2 0,42-1-5661,-9-1 5661,-8 2 0,-9 0 1409,-14-1-1409,-11 3 0,-15 0 860,-6 2-1119,-10 0-1422,-3 1-4246,-4 1 6775,-3 10 0,-1-7 0,0 7 0</inkml:trace>
</inkml:ink>
</file>

<file path=ppt/ink/ink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19.2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54 27830,'70'-26'841,"-8"5"-841,-31 17 0,0 2 0,2 2 0,-2 0 0,0 0 0,-4 0 0,-4 0 0,-4 0 0,-6 0-808,-2 0-1119,-5 3-3015,-2 4 4942,-3 5 0,-1-4 0,0 1 0</inkml:trace>
</inkml:ink>
</file>

<file path=ppt/ink/ink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19.4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152 1 27426,'-54'80'336,"9"-9"-336,31-35-201,2-4-371,2-3-682,3-6-1066,2-5-7511,2-8 9538,1-4 0,2-5 0,0-1 0</inkml:trace>
</inkml:ink>
</file>

<file path=ppt/ink/ink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19.6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21163,'4'0'4538,"-1"0"-3911,-3 0-145,13 50-225,-8-23-77,9 39-180,-12-37 0,-1-5-482,1-4-919,1-3-2509,1-6 3910,2-3 0,-2-4 0,-1-2 0</inkml:trace>
</inkml:ink>
</file>

<file path=ppt/ink/ink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19.8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8 23773,'-2'-5'2678,"1"2"-2498,1 3-416,0 0-1075,31 0-2824,-19 0 4135,26 0 0,-32 0 0,-1 0 0</inkml:trace>
</inkml:ink>
</file>

<file path=ppt/ink/ink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20.0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38 8 24446,'0'-4'2375,"0"0"-2207,0 4-168,-13 52-22,7-22-382,-9 40-884,13-39-2735,1-4 4023,1-7 0,0-9 0,0-5 0</inkml:trace>
</inkml:ink>
</file>

<file path=ppt/ink/ink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20.4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82 6 21588,'-4'-3'4169,"1"1"-3486,3 2-123,0 0-167,-26 46-91,15-25-55,-19 35-23,25-38 56,2-4-55,3-2-225,0-2 0,0-1 0,3-1 0,3-2 0,4-1 0,1-2 0,4-1 0,1-1 0,2-1 0,0 0 0,0-3 0,0-3-629,-1-5-771,-2-3-1234,-1 1-7125,-4 2 9759,-3 5 0,-4 3 0,-2 3 0</inkml:trace>
</inkml:ink>
</file>

<file path=ppt/ink/ink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20.6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46 25634,'-3'0'2509,"0"0"-1981,3 0-528,33-9 0,-13 5 0,26-9-13,-11 5-1297,-12 2-1290,5 1-7231,-15 4 8552,-2 1 0,-6 0 0,-2 0 0</inkml:trace>
</inkml:ink>
</file>

<file path=ppt/ink/ink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20.9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59 1 27908,'-31'69'763,"6"-11"-763,23-39 0,1-3 0,1-4 0,7-2 0,3-3 0,10-4 0,6-1 0,5-2 0,1-5-181,1-3-972,-3-4-1268,2 0-7410,-2 5 9187,3 3 1,-15 4 0,-3 0 0</inkml:trace>
</inkml:ink>
</file>

<file path=ppt/ink/ink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29.1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116 5 26967,'-22'-5'583,"1"5"-427,9 10-32,-1 5 21,0 4 12,1 2-56,2 2-56,3-1-12,3 3 1,2 0-12,2 4 1,0 0-23,4 0 11,3-3-22,5-4 22,2-7-11,2-6 33,2-6 23,2-1 12,2-9 32,3-8-87,1-10-13,0-6 0,-3 1 0,-3 3 0,-7 3 0,-3 3 0,-6 1-472,1 1-345,-3 1-842,-1 3-1781,0 5 3440,-1 4 0,0 3 0,0 3 0</inkml:trace>
</inkml:ink>
</file>

<file path=ppt/ink/ink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29.3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 54 22956,'-3'0'3619,"1"0"-2308,2 0-1211,-7 0 1,5-2-56,2 0-45,12-2 0,9 0-269,5-1-448,1-1-616,3 0-953,0 0-5065,1-1 7351,0 2 0,-15 1 0,-3 1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6:14:39.7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139 0 28658,'-36'82'4,"0"0"0,3-4 1,8-4-5,20-21 0,4-1 0,-2 14 0,3 0-976,10 29-313,-1-40 1,5-4 1288,25 6 0,-13-26 0,-1-12 0</inkml:trace>
</inkml:ink>
</file>

<file path=ppt/ink/ink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29.5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0 27281,'-5'53'-56,"1"-6"-404,0-25-313,2-2-549,-2-2-931,2-2-2587,0-4 4840,0-3 0,1-4 0,0-3 0</inkml:trace>
</inkml:ink>
</file>

<file path=ppt/ink/ink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29.7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68 20266,'0'-4'5053,"0"2"-3764,0 2-1110,3-9-67,6 3-78,5-8-12,7 7-22,0-1-313,-2 1-594,-4 1-786,-6 4-3954,-4 0 5647,-3 4 0,-2-1 0,0 1 0</inkml:trace>
</inkml:ink>
</file>

<file path=ppt/ink/ink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30.0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33 0 26261,'-18'37'986,"4"-6"-739,14-27-35,0 1-100,3-2-56,2 1-56,4-3-11,4-1-34,-2 0-279,3 0-282,-2-3-525,0-3-674,-1-4-2396,-3-3-5630,-2 3 8784,-3 2 1,-2 5 0,-1 1-1</inkml:trace>
</inkml:ink>
</file>

<file path=ppt/ink/ink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30.1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20882,'0'0'0</inkml:trace>
</inkml:ink>
</file>

<file path=ppt/ink/ink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30.1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20882,'0'0'0</inkml:trace>
</inkml:ink>
</file>

<file path=ppt/ink/ink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30.7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253 130 26720,'-76'2'1278,"9"5"-976,38 5-89,4 5-55,4 1-4410,4 1 4252,7 1 860,4 3-860,5 2 0,5 2 0,8 0 0,9-1 0,9-6 3392,7-7-3392,7-7 0,3-13 0,2-10 0,-4-14 0,-7-10 0,-9-27 0,-14 14 0,-5-13 0,-12 28 0,-7 7 0,-6 9 0,-22 11-2231,6 12-6083,-11 17 8314,13 14 0,12-10 0,4-2 0</inkml:trace>
</inkml:ink>
</file>

<file path=ppt/ink/ink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31.0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87 28671,'19'1'0,"8"0"0,16-1 0,7 0 0,3 0 0,2 0 0,-3 0 0,-2 0 0,-3-3 0,3-3 0,2-5-57,5-4-2117,2-1-1793,-4 0 3967,-9 4 0,-21 5 0,-10 4 0</inkml:trace>
</inkml:ink>
</file>

<file path=ppt/ink/ink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31.5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0 23852,'-5'1'2409,"1"0"-1995,4-1 1,0 0-224,31 0-124,-13 0-45,27 0-22,-20 0-56,-2 5-168,-1 0 0,-5 6 56,-6 0 168,-4 1 56,-5 1-45,-4 0 11,-4 2-22,-3 1 34,-3 0 156,-1 3 125,2 2-47,0 3-55,2 3-34,1 1 90,3 10-202,3-10-11,6 5-56,8-14-11,10-7-11,10-4-1256,36-11-884,-7-8-7026,26-5 9188,-21-4 0,-30 10 0,-9 2 0</inkml:trace>
</inkml:ink>
</file>

<file path=ppt/ink/ink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32.1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 12 19045,'0'-5'6006,"0"2"-3821,0 3-1916,0-4-34,0 11-45,0 6-55,0 17-124,0 9-11,0 4-22,-1-1-281,1-2-302,0-8-694,0-5-540,-1-9-3214,-3-7 5053,-3-7 0,2-2 0,0-2 0</inkml:trace>
</inkml:ink>
</file>

<file path=ppt/ink/ink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8T17:32:32.4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 71 25028,'73'-39'1614,"-7"11"-1323,-27 24 46,-2 12-113,-1 5-45,-5 11 22,-5 7 158,-9 3-135,-8 4-10,-9 2-214,-13 2 0,-9 1 0,-12-2 0,-5-3 0,0-3 0,0-4 0,3-6 0,2-2 0,6-5-808,5-3-850,7-2-2331,6-3 3989,6-3 0,2-2 0,2-3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C61BA3-F0FD-154D-A729-B2C32AD280C2}" type="datetimeFigureOut">
              <a:rPr lang="it-IT" smtClean="0"/>
              <a:t>28/05/25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D66A09-E0BD-504B-B455-86A9A3DABD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6248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D66A09-E0BD-504B-B455-86A9A3DABDC1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1668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4F36BF-74F8-37B7-5367-8366E6EF05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FB82CD7-523E-D2F3-0C3F-1E4C00C5C6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FE28C29-0E34-0325-77BA-C4D2A944B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9725B-5DFA-2C4B-A0D3-0B2912D4D470}" type="datetimeFigureOut">
              <a:rPr lang="it-IT" smtClean="0"/>
              <a:t>28/05/25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EE029C-7354-4636-4EAC-F599F65D0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48D478-C47D-0A8D-9CBE-EF46FA49B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232E3-B0E8-1D40-B381-820359357E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3948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D41748-0768-D25B-A145-CFC7FF6F4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6A51668-3E09-1423-917C-4A1E655A09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C037A8D-8513-0721-5552-B011F5460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9725B-5DFA-2C4B-A0D3-0B2912D4D470}" type="datetimeFigureOut">
              <a:rPr lang="it-IT" smtClean="0"/>
              <a:t>28/05/25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9670CE-E34B-5CAC-39EB-4011578DA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3D005EF-4564-497A-96AD-3E7D57D1D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232E3-B0E8-1D40-B381-820359357E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7134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8AFFF0E-8F43-64D4-F2D3-D5AC78DF79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3273339-A09A-F37C-BA43-5B05990C37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D7A224F-A742-F796-584B-1A1D3C8DC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9725B-5DFA-2C4B-A0D3-0B2912D4D470}" type="datetimeFigureOut">
              <a:rPr lang="it-IT" smtClean="0"/>
              <a:t>28/05/25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044EE01-CB55-B8FB-1FC7-F1CB74806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24C88AB-EA20-3C22-8700-2072B6247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232E3-B0E8-1D40-B381-820359357E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5311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23311D-4A99-0873-6D36-F86668BB9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4A5D5B-EE22-010A-1262-9C26D77E1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4D34355-C117-FAAA-6886-276052CD2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9725B-5DFA-2C4B-A0D3-0B2912D4D470}" type="datetimeFigureOut">
              <a:rPr lang="it-IT" smtClean="0"/>
              <a:t>28/05/25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9EEE3C-FA8A-F604-2C35-519961AAC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D60CA-4C6B-327B-D150-5B1DE16BA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232E3-B0E8-1D40-B381-820359357E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3936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B9D851-61BB-C5D3-036C-0213E2ADD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C5FB4A8-D19C-35DC-874C-14BCC6C3B8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E07DEF8-C49B-1252-2C9F-05B32B9C7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9725B-5DFA-2C4B-A0D3-0B2912D4D470}" type="datetimeFigureOut">
              <a:rPr lang="it-IT" smtClean="0"/>
              <a:t>28/05/25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DDFFF1-2AAF-D0A8-4FCD-1FD2B0919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C903F53-88A7-AEE4-4BC6-C6066B048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232E3-B0E8-1D40-B381-820359357E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4614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B46B65-676A-B599-B2E5-2E73F7178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DC5915-4AB6-3A49-CFC8-C652E5BA0A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AAA9219-3FC1-AA71-4D90-C27BA4D016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7E1C3E0-4A1D-FC9A-F409-5F0C5726C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9725B-5DFA-2C4B-A0D3-0B2912D4D470}" type="datetimeFigureOut">
              <a:rPr lang="it-IT" smtClean="0"/>
              <a:t>28/05/25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3141C0D-0596-0F4D-BF5B-33A715839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0AE6A03-9662-E6C5-1401-C435ADDE8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232E3-B0E8-1D40-B381-820359357E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4210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0C6DE8-E6B4-8144-DCFD-E285748A2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4D539BD-062D-E144-2B6C-5BC3DAA79A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D961529-7AFD-09F6-30CF-A915C9A310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43368B6-9FF7-DD8E-E3C5-7DD91771A9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641550A-5784-E5E6-90F1-A0A85FDF38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884653A-8107-96C3-4F64-C0FCC9279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9725B-5DFA-2C4B-A0D3-0B2912D4D470}" type="datetimeFigureOut">
              <a:rPr lang="it-IT" smtClean="0"/>
              <a:t>28/05/25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E385464-482C-6843-CFCF-F164FB110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5A90F6E-342D-E4CD-20F9-D0985B8B4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232E3-B0E8-1D40-B381-820359357E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0466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DA7644-50D4-44ED-EA92-49CFD9967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0F131E4-E97D-6C77-D31B-096EF7C2B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9725B-5DFA-2C4B-A0D3-0B2912D4D470}" type="datetimeFigureOut">
              <a:rPr lang="it-IT" smtClean="0"/>
              <a:t>28/05/25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14B897B-DDA0-6035-E830-8FBA9BAE1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2AA7F89-A78C-1117-CE4F-2C4B3294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232E3-B0E8-1D40-B381-820359357E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8499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54401B6-4442-4D8B-01D8-6DD6B2A8D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9725B-5DFA-2C4B-A0D3-0B2912D4D470}" type="datetimeFigureOut">
              <a:rPr lang="it-IT" smtClean="0"/>
              <a:t>28/05/25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FE875DE-88D6-1640-51AD-DD044EDAE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F2EB262-E8E2-5800-1307-ED256D6E5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232E3-B0E8-1D40-B381-820359357E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798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F20EF8-454A-6DC0-B9F2-CADC02D55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847D3D-5055-4793-B5CE-FDA64E724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32ED0C3-BCA4-385E-29C5-990B480C48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2C22A56-7AA6-EF59-572E-F2DBF1219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9725B-5DFA-2C4B-A0D3-0B2912D4D470}" type="datetimeFigureOut">
              <a:rPr lang="it-IT" smtClean="0"/>
              <a:t>28/05/25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E15E51F-C667-5E66-315B-5D1EDE01B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DB58B0D-1A81-3A43-A0F7-2561E1BDD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232E3-B0E8-1D40-B381-820359357E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5770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99C1C5-5EBF-13B3-3FC7-2AAA609B2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44C3662-344D-A166-5051-2F215D4902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5D11DE0-8623-6C6B-AAD2-B83511C1DA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08BF053-6024-C343-6C6C-DEBE78172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9725B-5DFA-2C4B-A0D3-0B2912D4D470}" type="datetimeFigureOut">
              <a:rPr lang="it-IT" smtClean="0"/>
              <a:t>28/05/25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148EEDB-EFC4-66F3-08FC-91680DFCF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7C86B22-955C-F1CC-C5B7-93D2B69E0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232E3-B0E8-1D40-B381-820359357E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3406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D534703-5CF6-8F25-950A-13D740E4E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A265F33-8DCA-4235-F8D7-0A7262CEC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91C7D1A-26A0-6892-C5A0-9077AF733E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09725B-5DFA-2C4B-A0D3-0B2912D4D470}" type="datetimeFigureOut">
              <a:rPr lang="it-IT" smtClean="0"/>
              <a:t>28/05/25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4149E4-700D-DF9A-162A-4D2D4085B4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D36C5C0-412C-D6CD-3384-210F857FE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2232E3-B0E8-1D40-B381-820359357E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1138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customXml" Target="../ink/ink365.xml"/><Relationship Id="rId21" Type="http://schemas.openxmlformats.org/officeDocument/2006/relationships/image" Target="../media/image376.png"/><Relationship Id="rId42" Type="http://schemas.openxmlformats.org/officeDocument/2006/relationships/customXml" Target="../ink/ink373.xml"/><Relationship Id="rId47" Type="http://schemas.openxmlformats.org/officeDocument/2006/relationships/image" Target="../media/image389.png"/><Relationship Id="rId63" Type="http://schemas.openxmlformats.org/officeDocument/2006/relationships/image" Target="../media/image397.png"/><Relationship Id="rId68" Type="http://schemas.openxmlformats.org/officeDocument/2006/relationships/customXml" Target="../ink/ink386.xml"/><Relationship Id="rId84" Type="http://schemas.openxmlformats.org/officeDocument/2006/relationships/customXml" Target="../ink/ink394.xml"/><Relationship Id="rId89" Type="http://schemas.openxmlformats.org/officeDocument/2006/relationships/image" Target="../media/image410.png"/><Relationship Id="rId16" Type="http://schemas.openxmlformats.org/officeDocument/2006/relationships/customXml" Target="../ink/ink360.xml"/><Relationship Id="rId11" Type="http://schemas.openxmlformats.org/officeDocument/2006/relationships/image" Target="../media/image371.png"/><Relationship Id="rId32" Type="http://schemas.openxmlformats.org/officeDocument/2006/relationships/customXml" Target="../ink/ink368.xml"/><Relationship Id="rId37" Type="http://schemas.openxmlformats.org/officeDocument/2006/relationships/image" Target="../media/image384.png"/><Relationship Id="rId53" Type="http://schemas.openxmlformats.org/officeDocument/2006/relationships/image" Target="../media/image392.png"/><Relationship Id="rId58" Type="http://schemas.openxmlformats.org/officeDocument/2006/relationships/customXml" Target="../ink/ink381.xml"/><Relationship Id="rId74" Type="http://schemas.openxmlformats.org/officeDocument/2006/relationships/customXml" Target="../ink/ink389.xml"/><Relationship Id="rId79" Type="http://schemas.openxmlformats.org/officeDocument/2006/relationships/image" Target="../media/image405.png"/><Relationship Id="rId5" Type="http://schemas.openxmlformats.org/officeDocument/2006/relationships/image" Target="../media/image368.png"/><Relationship Id="rId90" Type="http://schemas.openxmlformats.org/officeDocument/2006/relationships/customXml" Target="../ink/ink397.xml"/><Relationship Id="rId95" Type="http://schemas.openxmlformats.org/officeDocument/2006/relationships/image" Target="../media/image413.png"/><Relationship Id="rId22" Type="http://schemas.openxmlformats.org/officeDocument/2006/relationships/customXml" Target="../ink/ink363.xml"/><Relationship Id="rId27" Type="http://schemas.openxmlformats.org/officeDocument/2006/relationships/image" Target="../media/image379.png"/><Relationship Id="rId43" Type="http://schemas.openxmlformats.org/officeDocument/2006/relationships/image" Target="../media/image387.png"/><Relationship Id="rId48" Type="http://schemas.openxmlformats.org/officeDocument/2006/relationships/customXml" Target="../ink/ink376.xml"/><Relationship Id="rId64" Type="http://schemas.openxmlformats.org/officeDocument/2006/relationships/customXml" Target="../ink/ink384.xml"/><Relationship Id="rId69" Type="http://schemas.openxmlformats.org/officeDocument/2006/relationships/image" Target="../media/image400.png"/><Relationship Id="rId80" Type="http://schemas.openxmlformats.org/officeDocument/2006/relationships/customXml" Target="../ink/ink392.xml"/><Relationship Id="rId85" Type="http://schemas.openxmlformats.org/officeDocument/2006/relationships/image" Target="../media/image408.png"/><Relationship Id="rId12" Type="http://schemas.openxmlformats.org/officeDocument/2006/relationships/customXml" Target="../ink/ink358.xml"/><Relationship Id="rId17" Type="http://schemas.openxmlformats.org/officeDocument/2006/relationships/image" Target="../media/image374.png"/><Relationship Id="rId25" Type="http://schemas.openxmlformats.org/officeDocument/2006/relationships/image" Target="../media/image378.png"/><Relationship Id="rId33" Type="http://schemas.openxmlformats.org/officeDocument/2006/relationships/image" Target="../media/image382.png"/><Relationship Id="rId38" Type="http://schemas.openxmlformats.org/officeDocument/2006/relationships/customXml" Target="../ink/ink371.xml"/><Relationship Id="rId46" Type="http://schemas.openxmlformats.org/officeDocument/2006/relationships/customXml" Target="../ink/ink375.xml"/><Relationship Id="rId59" Type="http://schemas.openxmlformats.org/officeDocument/2006/relationships/image" Target="../media/image395.png"/><Relationship Id="rId67" Type="http://schemas.openxmlformats.org/officeDocument/2006/relationships/image" Target="../media/image399.png"/><Relationship Id="rId20" Type="http://schemas.openxmlformats.org/officeDocument/2006/relationships/customXml" Target="../ink/ink362.xml"/><Relationship Id="rId41" Type="http://schemas.openxmlformats.org/officeDocument/2006/relationships/image" Target="../media/image386.png"/><Relationship Id="rId54" Type="http://schemas.openxmlformats.org/officeDocument/2006/relationships/customXml" Target="../ink/ink379.xml"/><Relationship Id="rId62" Type="http://schemas.openxmlformats.org/officeDocument/2006/relationships/customXml" Target="../ink/ink383.xml"/><Relationship Id="rId70" Type="http://schemas.openxmlformats.org/officeDocument/2006/relationships/customXml" Target="../ink/ink387.xml"/><Relationship Id="rId75" Type="http://schemas.openxmlformats.org/officeDocument/2006/relationships/image" Target="../media/image403.png"/><Relationship Id="rId83" Type="http://schemas.openxmlformats.org/officeDocument/2006/relationships/image" Target="../media/image407.png"/><Relationship Id="rId88" Type="http://schemas.openxmlformats.org/officeDocument/2006/relationships/customXml" Target="../ink/ink396.xml"/><Relationship Id="rId91" Type="http://schemas.openxmlformats.org/officeDocument/2006/relationships/image" Target="../media/image411.png"/><Relationship Id="rId96" Type="http://schemas.openxmlformats.org/officeDocument/2006/relationships/customXml" Target="../ink/ink400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55.xml"/><Relationship Id="rId15" Type="http://schemas.openxmlformats.org/officeDocument/2006/relationships/image" Target="../media/image373.png"/><Relationship Id="rId23" Type="http://schemas.openxmlformats.org/officeDocument/2006/relationships/image" Target="../media/image377.png"/><Relationship Id="rId28" Type="http://schemas.openxmlformats.org/officeDocument/2006/relationships/customXml" Target="../ink/ink366.xml"/><Relationship Id="rId36" Type="http://schemas.openxmlformats.org/officeDocument/2006/relationships/customXml" Target="../ink/ink370.xml"/><Relationship Id="rId49" Type="http://schemas.openxmlformats.org/officeDocument/2006/relationships/image" Target="../media/image390.png"/><Relationship Id="rId57" Type="http://schemas.openxmlformats.org/officeDocument/2006/relationships/image" Target="../media/image394.png"/><Relationship Id="rId10" Type="http://schemas.openxmlformats.org/officeDocument/2006/relationships/customXml" Target="../ink/ink357.xml"/><Relationship Id="rId31" Type="http://schemas.openxmlformats.org/officeDocument/2006/relationships/image" Target="../media/image381.png"/><Relationship Id="rId44" Type="http://schemas.openxmlformats.org/officeDocument/2006/relationships/customXml" Target="../ink/ink374.xml"/><Relationship Id="rId52" Type="http://schemas.openxmlformats.org/officeDocument/2006/relationships/customXml" Target="../ink/ink378.xml"/><Relationship Id="rId60" Type="http://schemas.openxmlformats.org/officeDocument/2006/relationships/customXml" Target="../ink/ink382.xml"/><Relationship Id="rId65" Type="http://schemas.openxmlformats.org/officeDocument/2006/relationships/image" Target="../media/image398.png"/><Relationship Id="rId73" Type="http://schemas.openxmlformats.org/officeDocument/2006/relationships/image" Target="../media/image402.png"/><Relationship Id="rId78" Type="http://schemas.openxmlformats.org/officeDocument/2006/relationships/customXml" Target="../ink/ink391.xml"/><Relationship Id="rId81" Type="http://schemas.openxmlformats.org/officeDocument/2006/relationships/image" Target="../media/image406.png"/><Relationship Id="rId86" Type="http://schemas.openxmlformats.org/officeDocument/2006/relationships/customXml" Target="../ink/ink395.xml"/><Relationship Id="rId94" Type="http://schemas.openxmlformats.org/officeDocument/2006/relationships/customXml" Target="../ink/ink399.xml"/><Relationship Id="rId99" Type="http://schemas.openxmlformats.org/officeDocument/2006/relationships/image" Target="../media/image415.png"/><Relationship Id="rId101" Type="http://schemas.openxmlformats.org/officeDocument/2006/relationships/image" Target="../media/image416.png"/><Relationship Id="rId4" Type="http://schemas.openxmlformats.org/officeDocument/2006/relationships/image" Target="../media/image4.png"/><Relationship Id="rId9" Type="http://schemas.openxmlformats.org/officeDocument/2006/relationships/image" Target="../media/image370.png"/><Relationship Id="rId13" Type="http://schemas.openxmlformats.org/officeDocument/2006/relationships/image" Target="../media/image372.png"/><Relationship Id="rId18" Type="http://schemas.openxmlformats.org/officeDocument/2006/relationships/customXml" Target="../ink/ink361.xml"/><Relationship Id="rId39" Type="http://schemas.openxmlformats.org/officeDocument/2006/relationships/image" Target="../media/image385.png"/><Relationship Id="rId34" Type="http://schemas.openxmlformats.org/officeDocument/2006/relationships/customXml" Target="../ink/ink369.xml"/><Relationship Id="rId50" Type="http://schemas.openxmlformats.org/officeDocument/2006/relationships/customXml" Target="../ink/ink377.xml"/><Relationship Id="rId55" Type="http://schemas.openxmlformats.org/officeDocument/2006/relationships/image" Target="../media/image393.png"/><Relationship Id="rId76" Type="http://schemas.openxmlformats.org/officeDocument/2006/relationships/customXml" Target="../ink/ink390.xml"/><Relationship Id="rId97" Type="http://schemas.openxmlformats.org/officeDocument/2006/relationships/image" Target="../media/image414.png"/><Relationship Id="rId7" Type="http://schemas.openxmlformats.org/officeDocument/2006/relationships/image" Target="../media/image369.png"/><Relationship Id="rId71" Type="http://schemas.openxmlformats.org/officeDocument/2006/relationships/image" Target="../media/image401.png"/><Relationship Id="rId92" Type="http://schemas.openxmlformats.org/officeDocument/2006/relationships/customXml" Target="../ink/ink398.xml"/><Relationship Id="rId2" Type="http://schemas.openxmlformats.org/officeDocument/2006/relationships/image" Target="../media/image3.jpeg"/><Relationship Id="rId29" Type="http://schemas.openxmlformats.org/officeDocument/2006/relationships/image" Target="../media/image380.png"/><Relationship Id="rId24" Type="http://schemas.openxmlformats.org/officeDocument/2006/relationships/customXml" Target="../ink/ink364.xml"/><Relationship Id="rId40" Type="http://schemas.openxmlformats.org/officeDocument/2006/relationships/customXml" Target="../ink/ink372.xml"/><Relationship Id="rId45" Type="http://schemas.openxmlformats.org/officeDocument/2006/relationships/image" Target="../media/image388.png"/><Relationship Id="rId66" Type="http://schemas.openxmlformats.org/officeDocument/2006/relationships/customXml" Target="../ink/ink385.xml"/><Relationship Id="rId87" Type="http://schemas.openxmlformats.org/officeDocument/2006/relationships/image" Target="../media/image409.png"/><Relationship Id="rId61" Type="http://schemas.openxmlformats.org/officeDocument/2006/relationships/image" Target="../media/image396.png"/><Relationship Id="rId82" Type="http://schemas.openxmlformats.org/officeDocument/2006/relationships/customXml" Target="../ink/ink393.xml"/><Relationship Id="rId19" Type="http://schemas.openxmlformats.org/officeDocument/2006/relationships/image" Target="../media/image375.png"/><Relationship Id="rId14" Type="http://schemas.openxmlformats.org/officeDocument/2006/relationships/customXml" Target="../ink/ink359.xml"/><Relationship Id="rId30" Type="http://schemas.openxmlformats.org/officeDocument/2006/relationships/customXml" Target="../ink/ink367.xml"/><Relationship Id="rId35" Type="http://schemas.openxmlformats.org/officeDocument/2006/relationships/image" Target="../media/image383.png"/><Relationship Id="rId56" Type="http://schemas.openxmlformats.org/officeDocument/2006/relationships/customXml" Target="../ink/ink380.xml"/><Relationship Id="rId77" Type="http://schemas.openxmlformats.org/officeDocument/2006/relationships/image" Target="../media/image404.png"/><Relationship Id="rId100" Type="http://schemas.openxmlformats.org/officeDocument/2006/relationships/customXml" Target="../ink/ink402.xml"/><Relationship Id="rId8" Type="http://schemas.openxmlformats.org/officeDocument/2006/relationships/customXml" Target="../ink/ink356.xml"/><Relationship Id="rId51" Type="http://schemas.openxmlformats.org/officeDocument/2006/relationships/image" Target="../media/image391.png"/><Relationship Id="rId72" Type="http://schemas.openxmlformats.org/officeDocument/2006/relationships/customXml" Target="../ink/ink388.xml"/><Relationship Id="rId93" Type="http://schemas.openxmlformats.org/officeDocument/2006/relationships/image" Target="../media/image412.png"/><Relationship Id="rId98" Type="http://schemas.openxmlformats.org/officeDocument/2006/relationships/customXml" Target="../ink/ink401.xml"/><Relationship Id="rId3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458.xml"/><Relationship Id="rId21" Type="http://schemas.openxmlformats.org/officeDocument/2006/relationships/customXml" Target="../ink/ink410.xml"/><Relationship Id="rId324" Type="http://schemas.openxmlformats.org/officeDocument/2006/relationships/image" Target="../media/image576.png"/><Relationship Id="rId170" Type="http://schemas.openxmlformats.org/officeDocument/2006/relationships/image" Target="../media/image499.png"/><Relationship Id="rId268" Type="http://schemas.openxmlformats.org/officeDocument/2006/relationships/image" Target="../media/image548.png"/><Relationship Id="rId475" Type="http://schemas.openxmlformats.org/officeDocument/2006/relationships/customXml" Target="../ink/ink637.xml"/><Relationship Id="rId32" Type="http://schemas.openxmlformats.org/officeDocument/2006/relationships/image" Target="../media/image430.png"/><Relationship Id="rId74" Type="http://schemas.openxmlformats.org/officeDocument/2006/relationships/image" Target="../media/image451.png"/><Relationship Id="rId128" Type="http://schemas.openxmlformats.org/officeDocument/2006/relationships/image" Target="../media/image478.png"/><Relationship Id="rId335" Type="http://schemas.openxmlformats.org/officeDocument/2006/relationships/customXml" Target="../ink/ink567.xml"/><Relationship Id="rId377" Type="http://schemas.openxmlformats.org/officeDocument/2006/relationships/customXml" Target="../ink/ink588.xml"/><Relationship Id="rId500" Type="http://schemas.openxmlformats.org/officeDocument/2006/relationships/image" Target="../media/image664.png"/><Relationship Id="rId5" Type="http://schemas.openxmlformats.org/officeDocument/2006/relationships/image" Target="../media/image4.png"/><Relationship Id="rId181" Type="http://schemas.openxmlformats.org/officeDocument/2006/relationships/customXml" Target="../ink/ink490.xml"/><Relationship Id="rId237" Type="http://schemas.openxmlformats.org/officeDocument/2006/relationships/customXml" Target="../ink/ink518.xml"/><Relationship Id="rId402" Type="http://schemas.openxmlformats.org/officeDocument/2006/relationships/image" Target="../media/image615.png"/><Relationship Id="rId279" Type="http://schemas.openxmlformats.org/officeDocument/2006/relationships/customXml" Target="../ink/ink539.xml"/><Relationship Id="rId444" Type="http://schemas.openxmlformats.org/officeDocument/2006/relationships/image" Target="../media/image636.png"/><Relationship Id="rId486" Type="http://schemas.openxmlformats.org/officeDocument/2006/relationships/image" Target="../media/image657.png"/><Relationship Id="rId43" Type="http://schemas.openxmlformats.org/officeDocument/2006/relationships/customXml" Target="../ink/ink421.xml"/><Relationship Id="rId139" Type="http://schemas.openxmlformats.org/officeDocument/2006/relationships/customXml" Target="../ink/ink469.xml"/><Relationship Id="rId290" Type="http://schemas.openxmlformats.org/officeDocument/2006/relationships/image" Target="../media/image559.png"/><Relationship Id="rId304" Type="http://schemas.openxmlformats.org/officeDocument/2006/relationships/image" Target="../media/image566.png"/><Relationship Id="rId346" Type="http://schemas.openxmlformats.org/officeDocument/2006/relationships/image" Target="../media/image587.png"/><Relationship Id="rId388" Type="http://schemas.openxmlformats.org/officeDocument/2006/relationships/image" Target="../media/image608.png"/><Relationship Id="rId511" Type="http://schemas.openxmlformats.org/officeDocument/2006/relationships/customXml" Target="../ink/ink655.xml"/><Relationship Id="rId85" Type="http://schemas.openxmlformats.org/officeDocument/2006/relationships/customXml" Target="../ink/ink442.xml"/><Relationship Id="rId150" Type="http://schemas.openxmlformats.org/officeDocument/2006/relationships/image" Target="../media/image489.png"/><Relationship Id="rId192" Type="http://schemas.openxmlformats.org/officeDocument/2006/relationships/image" Target="../media/image510.png"/><Relationship Id="rId206" Type="http://schemas.openxmlformats.org/officeDocument/2006/relationships/image" Target="../media/image517.png"/><Relationship Id="rId413" Type="http://schemas.openxmlformats.org/officeDocument/2006/relationships/customXml" Target="../ink/ink606.xml"/><Relationship Id="rId248" Type="http://schemas.openxmlformats.org/officeDocument/2006/relationships/image" Target="../media/image538.png"/><Relationship Id="rId455" Type="http://schemas.openxmlformats.org/officeDocument/2006/relationships/customXml" Target="../ink/ink627.xml"/><Relationship Id="rId497" Type="http://schemas.openxmlformats.org/officeDocument/2006/relationships/customXml" Target="../ink/ink648.xml"/><Relationship Id="rId12" Type="http://schemas.openxmlformats.org/officeDocument/2006/relationships/image" Target="../media/image420.png"/><Relationship Id="rId108" Type="http://schemas.openxmlformats.org/officeDocument/2006/relationships/image" Target="../media/image468.png"/><Relationship Id="rId315" Type="http://schemas.openxmlformats.org/officeDocument/2006/relationships/customXml" Target="../ink/ink557.xml"/><Relationship Id="rId357" Type="http://schemas.openxmlformats.org/officeDocument/2006/relationships/customXml" Target="../ink/ink578.xml"/><Relationship Id="rId522" Type="http://schemas.openxmlformats.org/officeDocument/2006/relationships/image" Target="../media/image675.png"/><Relationship Id="rId54" Type="http://schemas.openxmlformats.org/officeDocument/2006/relationships/image" Target="../media/image441.png"/><Relationship Id="rId96" Type="http://schemas.openxmlformats.org/officeDocument/2006/relationships/image" Target="../media/image462.png"/><Relationship Id="rId161" Type="http://schemas.openxmlformats.org/officeDocument/2006/relationships/customXml" Target="../ink/ink480.xml"/><Relationship Id="rId217" Type="http://schemas.openxmlformats.org/officeDocument/2006/relationships/customXml" Target="../ink/ink508.xml"/><Relationship Id="rId399" Type="http://schemas.openxmlformats.org/officeDocument/2006/relationships/customXml" Target="../ink/ink599.xml"/><Relationship Id="rId259" Type="http://schemas.openxmlformats.org/officeDocument/2006/relationships/customXml" Target="../ink/ink529.xml"/><Relationship Id="rId424" Type="http://schemas.openxmlformats.org/officeDocument/2006/relationships/image" Target="../media/image626.png"/><Relationship Id="rId466" Type="http://schemas.openxmlformats.org/officeDocument/2006/relationships/image" Target="../media/image647.png"/><Relationship Id="rId23" Type="http://schemas.openxmlformats.org/officeDocument/2006/relationships/customXml" Target="../ink/ink411.xml"/><Relationship Id="rId119" Type="http://schemas.openxmlformats.org/officeDocument/2006/relationships/customXml" Target="../ink/ink459.xml"/><Relationship Id="rId270" Type="http://schemas.openxmlformats.org/officeDocument/2006/relationships/image" Target="../media/image549.png"/><Relationship Id="rId326" Type="http://schemas.openxmlformats.org/officeDocument/2006/relationships/image" Target="../media/image577.png"/><Relationship Id="rId65" Type="http://schemas.openxmlformats.org/officeDocument/2006/relationships/customXml" Target="../ink/ink432.xml"/><Relationship Id="rId130" Type="http://schemas.openxmlformats.org/officeDocument/2006/relationships/image" Target="../media/image479.png"/><Relationship Id="rId368" Type="http://schemas.openxmlformats.org/officeDocument/2006/relationships/image" Target="../media/image598.png"/><Relationship Id="rId172" Type="http://schemas.openxmlformats.org/officeDocument/2006/relationships/image" Target="../media/image500.png"/><Relationship Id="rId228" Type="http://schemas.openxmlformats.org/officeDocument/2006/relationships/image" Target="../media/image528.png"/><Relationship Id="rId435" Type="http://schemas.openxmlformats.org/officeDocument/2006/relationships/customXml" Target="../ink/ink617.xml"/><Relationship Id="rId477" Type="http://schemas.openxmlformats.org/officeDocument/2006/relationships/customXml" Target="../ink/ink638.xml"/><Relationship Id="rId281" Type="http://schemas.openxmlformats.org/officeDocument/2006/relationships/customXml" Target="../ink/ink540.xml"/><Relationship Id="rId337" Type="http://schemas.openxmlformats.org/officeDocument/2006/relationships/customXml" Target="../ink/ink568.xml"/><Relationship Id="rId502" Type="http://schemas.openxmlformats.org/officeDocument/2006/relationships/image" Target="../media/image665.png"/><Relationship Id="rId34" Type="http://schemas.openxmlformats.org/officeDocument/2006/relationships/image" Target="../media/image431.png"/><Relationship Id="rId76" Type="http://schemas.openxmlformats.org/officeDocument/2006/relationships/image" Target="../media/image452.png"/><Relationship Id="rId141" Type="http://schemas.openxmlformats.org/officeDocument/2006/relationships/customXml" Target="../ink/ink470.xml"/><Relationship Id="rId379" Type="http://schemas.openxmlformats.org/officeDocument/2006/relationships/customXml" Target="../ink/ink589.xml"/><Relationship Id="rId7" Type="http://schemas.openxmlformats.org/officeDocument/2006/relationships/customXml" Target="../ink/ink403.xml"/><Relationship Id="rId183" Type="http://schemas.openxmlformats.org/officeDocument/2006/relationships/customXml" Target="../ink/ink491.xml"/><Relationship Id="rId239" Type="http://schemas.openxmlformats.org/officeDocument/2006/relationships/customXml" Target="../ink/ink519.xml"/><Relationship Id="rId390" Type="http://schemas.openxmlformats.org/officeDocument/2006/relationships/image" Target="../media/image609.png"/><Relationship Id="rId404" Type="http://schemas.openxmlformats.org/officeDocument/2006/relationships/image" Target="../media/image616.png"/><Relationship Id="rId446" Type="http://schemas.openxmlformats.org/officeDocument/2006/relationships/image" Target="../media/image637.png"/><Relationship Id="rId250" Type="http://schemas.openxmlformats.org/officeDocument/2006/relationships/image" Target="../media/image539.png"/><Relationship Id="rId292" Type="http://schemas.openxmlformats.org/officeDocument/2006/relationships/image" Target="../media/image560.png"/><Relationship Id="rId306" Type="http://schemas.openxmlformats.org/officeDocument/2006/relationships/image" Target="../media/image567.png"/><Relationship Id="rId488" Type="http://schemas.openxmlformats.org/officeDocument/2006/relationships/image" Target="../media/image658.png"/><Relationship Id="rId45" Type="http://schemas.openxmlformats.org/officeDocument/2006/relationships/customXml" Target="../ink/ink422.xml"/><Relationship Id="rId87" Type="http://schemas.openxmlformats.org/officeDocument/2006/relationships/customXml" Target="../ink/ink443.xml"/><Relationship Id="rId110" Type="http://schemas.openxmlformats.org/officeDocument/2006/relationships/image" Target="../media/image469.png"/><Relationship Id="rId348" Type="http://schemas.openxmlformats.org/officeDocument/2006/relationships/image" Target="../media/image588.png"/><Relationship Id="rId513" Type="http://schemas.openxmlformats.org/officeDocument/2006/relationships/customXml" Target="../ink/ink656.xml"/><Relationship Id="rId152" Type="http://schemas.openxmlformats.org/officeDocument/2006/relationships/image" Target="../media/image490.png"/><Relationship Id="rId194" Type="http://schemas.openxmlformats.org/officeDocument/2006/relationships/image" Target="../media/image511.png"/><Relationship Id="rId208" Type="http://schemas.openxmlformats.org/officeDocument/2006/relationships/image" Target="../media/image518.png"/><Relationship Id="rId415" Type="http://schemas.openxmlformats.org/officeDocument/2006/relationships/customXml" Target="../ink/ink607.xml"/><Relationship Id="rId457" Type="http://schemas.openxmlformats.org/officeDocument/2006/relationships/customXml" Target="../ink/ink628.xml"/><Relationship Id="rId261" Type="http://schemas.openxmlformats.org/officeDocument/2006/relationships/customXml" Target="../ink/ink530.xml"/><Relationship Id="rId499" Type="http://schemas.openxmlformats.org/officeDocument/2006/relationships/customXml" Target="../ink/ink649.xml"/><Relationship Id="rId14" Type="http://schemas.openxmlformats.org/officeDocument/2006/relationships/image" Target="../media/image421.png"/><Relationship Id="rId56" Type="http://schemas.openxmlformats.org/officeDocument/2006/relationships/image" Target="../media/image442.png"/><Relationship Id="rId317" Type="http://schemas.openxmlformats.org/officeDocument/2006/relationships/customXml" Target="../ink/ink558.xml"/><Relationship Id="rId359" Type="http://schemas.openxmlformats.org/officeDocument/2006/relationships/customXml" Target="../ink/ink579.xml"/><Relationship Id="rId524" Type="http://schemas.openxmlformats.org/officeDocument/2006/relationships/image" Target="../media/image676.png"/><Relationship Id="rId98" Type="http://schemas.openxmlformats.org/officeDocument/2006/relationships/image" Target="../media/image463.png"/><Relationship Id="rId121" Type="http://schemas.openxmlformats.org/officeDocument/2006/relationships/customXml" Target="../ink/ink460.xml"/><Relationship Id="rId163" Type="http://schemas.openxmlformats.org/officeDocument/2006/relationships/customXml" Target="../ink/ink481.xml"/><Relationship Id="rId219" Type="http://schemas.openxmlformats.org/officeDocument/2006/relationships/customXml" Target="../ink/ink509.xml"/><Relationship Id="rId370" Type="http://schemas.openxmlformats.org/officeDocument/2006/relationships/image" Target="../media/image599.png"/><Relationship Id="rId426" Type="http://schemas.openxmlformats.org/officeDocument/2006/relationships/image" Target="../media/image627.png"/><Relationship Id="rId230" Type="http://schemas.openxmlformats.org/officeDocument/2006/relationships/image" Target="../media/image529.png"/><Relationship Id="rId468" Type="http://schemas.openxmlformats.org/officeDocument/2006/relationships/image" Target="../media/image648.png"/><Relationship Id="rId25" Type="http://schemas.openxmlformats.org/officeDocument/2006/relationships/customXml" Target="../ink/ink412.xml"/><Relationship Id="rId67" Type="http://schemas.openxmlformats.org/officeDocument/2006/relationships/customXml" Target="../ink/ink433.xml"/><Relationship Id="rId272" Type="http://schemas.openxmlformats.org/officeDocument/2006/relationships/image" Target="../media/image550.png"/><Relationship Id="rId328" Type="http://schemas.openxmlformats.org/officeDocument/2006/relationships/image" Target="../media/image578.png"/><Relationship Id="rId132" Type="http://schemas.openxmlformats.org/officeDocument/2006/relationships/image" Target="../media/image480.png"/><Relationship Id="rId174" Type="http://schemas.openxmlformats.org/officeDocument/2006/relationships/image" Target="../media/image501.png"/><Relationship Id="rId381" Type="http://schemas.openxmlformats.org/officeDocument/2006/relationships/customXml" Target="../ink/ink590.xml"/><Relationship Id="rId241" Type="http://schemas.openxmlformats.org/officeDocument/2006/relationships/customXml" Target="../ink/ink520.xml"/><Relationship Id="rId437" Type="http://schemas.openxmlformats.org/officeDocument/2006/relationships/customXml" Target="../ink/ink618.xml"/><Relationship Id="rId479" Type="http://schemas.openxmlformats.org/officeDocument/2006/relationships/customXml" Target="../ink/ink639.xml"/><Relationship Id="rId36" Type="http://schemas.openxmlformats.org/officeDocument/2006/relationships/image" Target="../media/image432.png"/><Relationship Id="rId283" Type="http://schemas.openxmlformats.org/officeDocument/2006/relationships/customXml" Target="../ink/ink541.xml"/><Relationship Id="rId339" Type="http://schemas.openxmlformats.org/officeDocument/2006/relationships/customXml" Target="../ink/ink569.xml"/><Relationship Id="rId490" Type="http://schemas.openxmlformats.org/officeDocument/2006/relationships/image" Target="../media/image659.png"/><Relationship Id="rId504" Type="http://schemas.openxmlformats.org/officeDocument/2006/relationships/image" Target="../media/image666.png"/><Relationship Id="rId78" Type="http://schemas.openxmlformats.org/officeDocument/2006/relationships/image" Target="../media/image453.png"/><Relationship Id="rId101" Type="http://schemas.openxmlformats.org/officeDocument/2006/relationships/customXml" Target="../ink/ink450.xml"/><Relationship Id="rId143" Type="http://schemas.openxmlformats.org/officeDocument/2006/relationships/customXml" Target="../ink/ink471.xml"/><Relationship Id="rId185" Type="http://schemas.openxmlformats.org/officeDocument/2006/relationships/customXml" Target="../ink/ink492.xml"/><Relationship Id="rId350" Type="http://schemas.openxmlformats.org/officeDocument/2006/relationships/image" Target="../media/image589.png"/><Relationship Id="rId406" Type="http://schemas.openxmlformats.org/officeDocument/2006/relationships/image" Target="../media/image617.png"/><Relationship Id="rId9" Type="http://schemas.openxmlformats.org/officeDocument/2006/relationships/customXml" Target="../ink/ink404.xml"/><Relationship Id="rId210" Type="http://schemas.openxmlformats.org/officeDocument/2006/relationships/image" Target="../media/image519.png"/><Relationship Id="rId392" Type="http://schemas.openxmlformats.org/officeDocument/2006/relationships/image" Target="../media/image610.png"/><Relationship Id="rId448" Type="http://schemas.openxmlformats.org/officeDocument/2006/relationships/image" Target="../media/image638.png"/><Relationship Id="rId252" Type="http://schemas.openxmlformats.org/officeDocument/2006/relationships/image" Target="../media/image540.png"/><Relationship Id="rId294" Type="http://schemas.openxmlformats.org/officeDocument/2006/relationships/image" Target="../media/image561.png"/><Relationship Id="rId308" Type="http://schemas.openxmlformats.org/officeDocument/2006/relationships/image" Target="../media/image568.png"/><Relationship Id="rId515" Type="http://schemas.openxmlformats.org/officeDocument/2006/relationships/customXml" Target="../ink/ink657.xml"/><Relationship Id="rId47" Type="http://schemas.openxmlformats.org/officeDocument/2006/relationships/customXml" Target="../ink/ink423.xml"/><Relationship Id="rId89" Type="http://schemas.openxmlformats.org/officeDocument/2006/relationships/customXml" Target="../ink/ink444.xml"/><Relationship Id="rId112" Type="http://schemas.openxmlformats.org/officeDocument/2006/relationships/image" Target="../media/image470.png"/><Relationship Id="rId154" Type="http://schemas.openxmlformats.org/officeDocument/2006/relationships/image" Target="../media/image491.png"/><Relationship Id="rId361" Type="http://schemas.openxmlformats.org/officeDocument/2006/relationships/customXml" Target="../ink/ink580.xml"/><Relationship Id="rId196" Type="http://schemas.openxmlformats.org/officeDocument/2006/relationships/image" Target="../media/image512.png"/><Relationship Id="rId417" Type="http://schemas.openxmlformats.org/officeDocument/2006/relationships/customXml" Target="../ink/ink608.xml"/><Relationship Id="rId459" Type="http://schemas.openxmlformats.org/officeDocument/2006/relationships/customXml" Target="../ink/ink629.xml"/><Relationship Id="rId16" Type="http://schemas.openxmlformats.org/officeDocument/2006/relationships/image" Target="../media/image422.png"/><Relationship Id="rId221" Type="http://schemas.openxmlformats.org/officeDocument/2006/relationships/customXml" Target="../ink/ink510.xml"/><Relationship Id="rId263" Type="http://schemas.openxmlformats.org/officeDocument/2006/relationships/customXml" Target="../ink/ink531.xml"/><Relationship Id="rId319" Type="http://schemas.openxmlformats.org/officeDocument/2006/relationships/customXml" Target="../ink/ink559.xml"/><Relationship Id="rId470" Type="http://schemas.openxmlformats.org/officeDocument/2006/relationships/image" Target="../media/image649.png"/><Relationship Id="rId58" Type="http://schemas.openxmlformats.org/officeDocument/2006/relationships/image" Target="../media/image443.png"/><Relationship Id="rId123" Type="http://schemas.openxmlformats.org/officeDocument/2006/relationships/customXml" Target="../ink/ink461.xml"/><Relationship Id="rId330" Type="http://schemas.openxmlformats.org/officeDocument/2006/relationships/image" Target="../media/image579.png"/><Relationship Id="rId165" Type="http://schemas.openxmlformats.org/officeDocument/2006/relationships/customXml" Target="../ink/ink482.xml"/><Relationship Id="rId372" Type="http://schemas.openxmlformats.org/officeDocument/2006/relationships/image" Target="../media/image600.png"/><Relationship Id="rId428" Type="http://schemas.openxmlformats.org/officeDocument/2006/relationships/image" Target="../media/image628.png"/><Relationship Id="rId232" Type="http://schemas.openxmlformats.org/officeDocument/2006/relationships/image" Target="../media/image530.png"/><Relationship Id="rId274" Type="http://schemas.openxmlformats.org/officeDocument/2006/relationships/image" Target="../media/image551.png"/><Relationship Id="rId481" Type="http://schemas.openxmlformats.org/officeDocument/2006/relationships/customXml" Target="../ink/ink640.xml"/><Relationship Id="rId27" Type="http://schemas.openxmlformats.org/officeDocument/2006/relationships/customXml" Target="../ink/ink413.xml"/><Relationship Id="rId69" Type="http://schemas.openxmlformats.org/officeDocument/2006/relationships/customXml" Target="../ink/ink434.xml"/><Relationship Id="rId134" Type="http://schemas.openxmlformats.org/officeDocument/2006/relationships/image" Target="../media/image481.png"/><Relationship Id="rId80" Type="http://schemas.openxmlformats.org/officeDocument/2006/relationships/image" Target="../media/image454.png"/><Relationship Id="rId176" Type="http://schemas.openxmlformats.org/officeDocument/2006/relationships/image" Target="../media/image502.png"/><Relationship Id="rId341" Type="http://schemas.openxmlformats.org/officeDocument/2006/relationships/customXml" Target="../ink/ink570.xml"/><Relationship Id="rId383" Type="http://schemas.openxmlformats.org/officeDocument/2006/relationships/customXml" Target="../ink/ink591.xml"/><Relationship Id="rId439" Type="http://schemas.openxmlformats.org/officeDocument/2006/relationships/customXml" Target="../ink/ink619.xml"/><Relationship Id="rId201" Type="http://schemas.openxmlformats.org/officeDocument/2006/relationships/customXml" Target="../ink/ink500.xml"/><Relationship Id="rId243" Type="http://schemas.openxmlformats.org/officeDocument/2006/relationships/customXml" Target="../ink/ink521.xml"/><Relationship Id="rId285" Type="http://schemas.openxmlformats.org/officeDocument/2006/relationships/customXml" Target="../ink/ink542.xml"/><Relationship Id="rId450" Type="http://schemas.openxmlformats.org/officeDocument/2006/relationships/image" Target="../media/image639.png"/><Relationship Id="rId506" Type="http://schemas.openxmlformats.org/officeDocument/2006/relationships/image" Target="../media/image667.png"/><Relationship Id="rId38" Type="http://schemas.openxmlformats.org/officeDocument/2006/relationships/image" Target="../media/image433.png"/><Relationship Id="rId103" Type="http://schemas.openxmlformats.org/officeDocument/2006/relationships/customXml" Target="../ink/ink451.xml"/><Relationship Id="rId310" Type="http://schemas.openxmlformats.org/officeDocument/2006/relationships/image" Target="../media/image569.png"/><Relationship Id="rId492" Type="http://schemas.openxmlformats.org/officeDocument/2006/relationships/image" Target="../media/image660.png"/><Relationship Id="rId91" Type="http://schemas.openxmlformats.org/officeDocument/2006/relationships/customXml" Target="../ink/ink445.xml"/><Relationship Id="rId145" Type="http://schemas.openxmlformats.org/officeDocument/2006/relationships/customXml" Target="../ink/ink472.xml"/><Relationship Id="rId187" Type="http://schemas.openxmlformats.org/officeDocument/2006/relationships/customXml" Target="../ink/ink493.xml"/><Relationship Id="rId352" Type="http://schemas.openxmlformats.org/officeDocument/2006/relationships/image" Target="../media/image590.png"/><Relationship Id="rId394" Type="http://schemas.openxmlformats.org/officeDocument/2006/relationships/image" Target="../media/image611.png"/><Relationship Id="rId408" Type="http://schemas.openxmlformats.org/officeDocument/2006/relationships/image" Target="../media/image618.png"/><Relationship Id="rId212" Type="http://schemas.openxmlformats.org/officeDocument/2006/relationships/image" Target="../media/image520.png"/><Relationship Id="rId254" Type="http://schemas.openxmlformats.org/officeDocument/2006/relationships/image" Target="../media/image541.png"/><Relationship Id="rId49" Type="http://schemas.openxmlformats.org/officeDocument/2006/relationships/customXml" Target="../ink/ink424.xml"/><Relationship Id="rId114" Type="http://schemas.openxmlformats.org/officeDocument/2006/relationships/image" Target="../media/image471.png"/><Relationship Id="rId296" Type="http://schemas.openxmlformats.org/officeDocument/2006/relationships/image" Target="../media/image562.png"/><Relationship Id="rId461" Type="http://schemas.openxmlformats.org/officeDocument/2006/relationships/customXml" Target="../ink/ink630.xml"/><Relationship Id="rId517" Type="http://schemas.openxmlformats.org/officeDocument/2006/relationships/customXml" Target="../ink/ink658.xml"/><Relationship Id="rId60" Type="http://schemas.openxmlformats.org/officeDocument/2006/relationships/image" Target="../media/image444.png"/><Relationship Id="rId156" Type="http://schemas.openxmlformats.org/officeDocument/2006/relationships/image" Target="../media/image492.png"/><Relationship Id="rId198" Type="http://schemas.openxmlformats.org/officeDocument/2006/relationships/image" Target="../media/image513.png"/><Relationship Id="rId321" Type="http://schemas.openxmlformats.org/officeDocument/2006/relationships/customXml" Target="../ink/ink560.xml"/><Relationship Id="rId363" Type="http://schemas.openxmlformats.org/officeDocument/2006/relationships/customXml" Target="../ink/ink581.xml"/><Relationship Id="rId419" Type="http://schemas.openxmlformats.org/officeDocument/2006/relationships/customXml" Target="../ink/ink609.xml"/><Relationship Id="rId223" Type="http://schemas.openxmlformats.org/officeDocument/2006/relationships/customXml" Target="../ink/ink511.xml"/><Relationship Id="rId430" Type="http://schemas.openxmlformats.org/officeDocument/2006/relationships/image" Target="../media/image629.png"/><Relationship Id="rId18" Type="http://schemas.openxmlformats.org/officeDocument/2006/relationships/image" Target="../media/image423.png"/><Relationship Id="rId265" Type="http://schemas.openxmlformats.org/officeDocument/2006/relationships/customXml" Target="../ink/ink532.xml"/><Relationship Id="rId472" Type="http://schemas.openxmlformats.org/officeDocument/2006/relationships/image" Target="../media/image650.png"/><Relationship Id="rId125" Type="http://schemas.openxmlformats.org/officeDocument/2006/relationships/customXml" Target="../ink/ink462.xml"/><Relationship Id="rId167" Type="http://schemas.openxmlformats.org/officeDocument/2006/relationships/customXml" Target="../ink/ink483.xml"/><Relationship Id="rId332" Type="http://schemas.openxmlformats.org/officeDocument/2006/relationships/image" Target="../media/image580.png"/><Relationship Id="rId374" Type="http://schemas.openxmlformats.org/officeDocument/2006/relationships/image" Target="../media/image601.png"/><Relationship Id="rId71" Type="http://schemas.openxmlformats.org/officeDocument/2006/relationships/customXml" Target="../ink/ink435.xml"/><Relationship Id="rId234" Type="http://schemas.openxmlformats.org/officeDocument/2006/relationships/image" Target="../media/image531.png"/><Relationship Id="rId2" Type="http://schemas.openxmlformats.org/officeDocument/2006/relationships/notesSlide" Target="../notesSlides/notesSlide1.xml"/><Relationship Id="rId29" Type="http://schemas.openxmlformats.org/officeDocument/2006/relationships/customXml" Target="../ink/ink414.xml"/><Relationship Id="rId276" Type="http://schemas.openxmlformats.org/officeDocument/2006/relationships/image" Target="../media/image552.png"/><Relationship Id="rId441" Type="http://schemas.openxmlformats.org/officeDocument/2006/relationships/customXml" Target="../ink/ink620.xml"/><Relationship Id="rId483" Type="http://schemas.openxmlformats.org/officeDocument/2006/relationships/customXml" Target="../ink/ink641.xml"/><Relationship Id="rId40" Type="http://schemas.openxmlformats.org/officeDocument/2006/relationships/image" Target="../media/image434.png"/><Relationship Id="rId136" Type="http://schemas.openxmlformats.org/officeDocument/2006/relationships/image" Target="../media/image482.png"/><Relationship Id="rId178" Type="http://schemas.openxmlformats.org/officeDocument/2006/relationships/image" Target="../media/image503.png"/><Relationship Id="rId301" Type="http://schemas.openxmlformats.org/officeDocument/2006/relationships/customXml" Target="../ink/ink550.xml"/><Relationship Id="rId343" Type="http://schemas.openxmlformats.org/officeDocument/2006/relationships/customXml" Target="../ink/ink571.xml"/><Relationship Id="rId82" Type="http://schemas.openxmlformats.org/officeDocument/2006/relationships/image" Target="../media/image455.png"/><Relationship Id="rId203" Type="http://schemas.openxmlformats.org/officeDocument/2006/relationships/customXml" Target="../ink/ink501.xml"/><Relationship Id="rId385" Type="http://schemas.openxmlformats.org/officeDocument/2006/relationships/customXml" Target="../ink/ink592.xml"/><Relationship Id="rId245" Type="http://schemas.openxmlformats.org/officeDocument/2006/relationships/customXml" Target="../ink/ink522.xml"/><Relationship Id="rId287" Type="http://schemas.openxmlformats.org/officeDocument/2006/relationships/customXml" Target="../ink/ink543.xml"/><Relationship Id="rId410" Type="http://schemas.openxmlformats.org/officeDocument/2006/relationships/image" Target="../media/image619.png"/><Relationship Id="rId452" Type="http://schemas.openxmlformats.org/officeDocument/2006/relationships/image" Target="../media/image640.png"/><Relationship Id="rId494" Type="http://schemas.openxmlformats.org/officeDocument/2006/relationships/image" Target="../media/image661.png"/><Relationship Id="rId508" Type="http://schemas.openxmlformats.org/officeDocument/2006/relationships/image" Target="../media/image668.png"/><Relationship Id="rId105" Type="http://schemas.openxmlformats.org/officeDocument/2006/relationships/customXml" Target="../ink/ink452.xml"/><Relationship Id="rId147" Type="http://schemas.openxmlformats.org/officeDocument/2006/relationships/customXml" Target="../ink/ink473.xml"/><Relationship Id="rId312" Type="http://schemas.openxmlformats.org/officeDocument/2006/relationships/image" Target="../media/image570.png"/><Relationship Id="rId354" Type="http://schemas.openxmlformats.org/officeDocument/2006/relationships/image" Target="../media/image591.png"/><Relationship Id="rId51" Type="http://schemas.openxmlformats.org/officeDocument/2006/relationships/customXml" Target="../ink/ink425.xml"/><Relationship Id="rId93" Type="http://schemas.openxmlformats.org/officeDocument/2006/relationships/customXml" Target="../ink/ink446.xml"/><Relationship Id="rId189" Type="http://schemas.openxmlformats.org/officeDocument/2006/relationships/customXml" Target="../ink/ink494.xml"/><Relationship Id="rId396" Type="http://schemas.openxmlformats.org/officeDocument/2006/relationships/image" Target="../media/image612.png"/><Relationship Id="rId214" Type="http://schemas.openxmlformats.org/officeDocument/2006/relationships/image" Target="../media/image521.png"/><Relationship Id="rId256" Type="http://schemas.openxmlformats.org/officeDocument/2006/relationships/image" Target="../media/image542.png"/><Relationship Id="rId298" Type="http://schemas.openxmlformats.org/officeDocument/2006/relationships/image" Target="../media/image563.png"/><Relationship Id="rId421" Type="http://schemas.openxmlformats.org/officeDocument/2006/relationships/customXml" Target="../ink/ink610.xml"/><Relationship Id="rId463" Type="http://schemas.openxmlformats.org/officeDocument/2006/relationships/customXml" Target="../ink/ink631.xml"/><Relationship Id="rId519" Type="http://schemas.openxmlformats.org/officeDocument/2006/relationships/customXml" Target="../ink/ink659.xml"/><Relationship Id="rId116" Type="http://schemas.openxmlformats.org/officeDocument/2006/relationships/image" Target="../media/image472.png"/><Relationship Id="rId158" Type="http://schemas.openxmlformats.org/officeDocument/2006/relationships/image" Target="../media/image493.png"/><Relationship Id="rId323" Type="http://schemas.openxmlformats.org/officeDocument/2006/relationships/customXml" Target="../ink/ink561.xml"/><Relationship Id="rId20" Type="http://schemas.openxmlformats.org/officeDocument/2006/relationships/image" Target="../media/image424.png"/><Relationship Id="rId62" Type="http://schemas.openxmlformats.org/officeDocument/2006/relationships/image" Target="../media/image445.png"/><Relationship Id="rId365" Type="http://schemas.openxmlformats.org/officeDocument/2006/relationships/customXml" Target="../ink/ink582.xml"/><Relationship Id="rId225" Type="http://schemas.openxmlformats.org/officeDocument/2006/relationships/customXml" Target="../ink/ink512.xml"/><Relationship Id="rId267" Type="http://schemas.openxmlformats.org/officeDocument/2006/relationships/customXml" Target="../ink/ink533.xml"/><Relationship Id="rId432" Type="http://schemas.openxmlformats.org/officeDocument/2006/relationships/image" Target="../media/image630.png"/><Relationship Id="rId474" Type="http://schemas.openxmlformats.org/officeDocument/2006/relationships/image" Target="../media/image651.png"/><Relationship Id="rId127" Type="http://schemas.openxmlformats.org/officeDocument/2006/relationships/customXml" Target="../ink/ink463.xml"/><Relationship Id="rId31" Type="http://schemas.openxmlformats.org/officeDocument/2006/relationships/customXml" Target="../ink/ink415.xml"/><Relationship Id="rId73" Type="http://schemas.openxmlformats.org/officeDocument/2006/relationships/customXml" Target="../ink/ink436.xml"/><Relationship Id="rId169" Type="http://schemas.openxmlformats.org/officeDocument/2006/relationships/customXml" Target="../ink/ink484.xml"/><Relationship Id="rId334" Type="http://schemas.openxmlformats.org/officeDocument/2006/relationships/image" Target="../media/image581.png"/><Relationship Id="rId376" Type="http://schemas.openxmlformats.org/officeDocument/2006/relationships/image" Target="../media/image602.png"/><Relationship Id="rId4" Type="http://schemas.openxmlformats.org/officeDocument/2006/relationships/image" Target="../media/image2.png"/><Relationship Id="rId180" Type="http://schemas.openxmlformats.org/officeDocument/2006/relationships/image" Target="../media/image504.png"/><Relationship Id="rId236" Type="http://schemas.openxmlformats.org/officeDocument/2006/relationships/image" Target="../media/image532.png"/><Relationship Id="rId278" Type="http://schemas.openxmlformats.org/officeDocument/2006/relationships/image" Target="../media/image553.png"/><Relationship Id="rId401" Type="http://schemas.openxmlformats.org/officeDocument/2006/relationships/customXml" Target="../ink/ink600.xml"/><Relationship Id="rId443" Type="http://schemas.openxmlformats.org/officeDocument/2006/relationships/customXml" Target="../ink/ink621.xml"/><Relationship Id="rId303" Type="http://schemas.openxmlformats.org/officeDocument/2006/relationships/customXml" Target="../ink/ink551.xml"/><Relationship Id="rId485" Type="http://schemas.openxmlformats.org/officeDocument/2006/relationships/customXml" Target="../ink/ink642.xml"/><Relationship Id="rId42" Type="http://schemas.openxmlformats.org/officeDocument/2006/relationships/image" Target="../media/image435.png"/><Relationship Id="rId84" Type="http://schemas.openxmlformats.org/officeDocument/2006/relationships/image" Target="../media/image456.png"/><Relationship Id="rId138" Type="http://schemas.openxmlformats.org/officeDocument/2006/relationships/image" Target="../media/image483.png"/><Relationship Id="rId345" Type="http://schemas.openxmlformats.org/officeDocument/2006/relationships/customXml" Target="../ink/ink572.xml"/><Relationship Id="rId387" Type="http://schemas.openxmlformats.org/officeDocument/2006/relationships/customXml" Target="../ink/ink593.xml"/><Relationship Id="rId510" Type="http://schemas.openxmlformats.org/officeDocument/2006/relationships/image" Target="../media/image669.png"/><Relationship Id="rId191" Type="http://schemas.openxmlformats.org/officeDocument/2006/relationships/customXml" Target="../ink/ink495.xml"/><Relationship Id="rId205" Type="http://schemas.openxmlformats.org/officeDocument/2006/relationships/customXml" Target="../ink/ink502.xml"/><Relationship Id="rId247" Type="http://schemas.openxmlformats.org/officeDocument/2006/relationships/customXml" Target="../ink/ink523.xml"/><Relationship Id="rId412" Type="http://schemas.openxmlformats.org/officeDocument/2006/relationships/image" Target="../media/image620.png"/><Relationship Id="rId107" Type="http://schemas.openxmlformats.org/officeDocument/2006/relationships/customXml" Target="../ink/ink453.xml"/><Relationship Id="rId289" Type="http://schemas.openxmlformats.org/officeDocument/2006/relationships/customXml" Target="../ink/ink544.xml"/><Relationship Id="rId454" Type="http://schemas.openxmlformats.org/officeDocument/2006/relationships/image" Target="../media/image641.png"/><Relationship Id="rId496" Type="http://schemas.openxmlformats.org/officeDocument/2006/relationships/image" Target="../media/image662.png"/><Relationship Id="rId11" Type="http://schemas.openxmlformats.org/officeDocument/2006/relationships/customXml" Target="../ink/ink405.xml"/><Relationship Id="rId53" Type="http://schemas.openxmlformats.org/officeDocument/2006/relationships/customXml" Target="../ink/ink426.xml"/><Relationship Id="rId149" Type="http://schemas.openxmlformats.org/officeDocument/2006/relationships/customXml" Target="../ink/ink474.xml"/><Relationship Id="rId314" Type="http://schemas.openxmlformats.org/officeDocument/2006/relationships/image" Target="../media/image571.png"/><Relationship Id="rId356" Type="http://schemas.openxmlformats.org/officeDocument/2006/relationships/image" Target="../media/image592.png"/><Relationship Id="rId398" Type="http://schemas.openxmlformats.org/officeDocument/2006/relationships/image" Target="../media/image613.png"/><Relationship Id="rId521" Type="http://schemas.openxmlformats.org/officeDocument/2006/relationships/customXml" Target="../ink/ink660.xml"/><Relationship Id="rId95" Type="http://schemas.openxmlformats.org/officeDocument/2006/relationships/customXml" Target="../ink/ink447.xml"/><Relationship Id="rId160" Type="http://schemas.openxmlformats.org/officeDocument/2006/relationships/image" Target="../media/image494.png"/><Relationship Id="rId216" Type="http://schemas.openxmlformats.org/officeDocument/2006/relationships/image" Target="../media/image522.png"/><Relationship Id="rId423" Type="http://schemas.openxmlformats.org/officeDocument/2006/relationships/customXml" Target="../ink/ink611.xml"/><Relationship Id="rId258" Type="http://schemas.openxmlformats.org/officeDocument/2006/relationships/image" Target="../media/image543.png"/><Relationship Id="rId465" Type="http://schemas.openxmlformats.org/officeDocument/2006/relationships/customXml" Target="../ink/ink632.xml"/><Relationship Id="rId22" Type="http://schemas.openxmlformats.org/officeDocument/2006/relationships/image" Target="../media/image425.png"/><Relationship Id="rId64" Type="http://schemas.openxmlformats.org/officeDocument/2006/relationships/image" Target="../media/image446.png"/><Relationship Id="rId118" Type="http://schemas.openxmlformats.org/officeDocument/2006/relationships/image" Target="../media/image473.png"/><Relationship Id="rId325" Type="http://schemas.openxmlformats.org/officeDocument/2006/relationships/customXml" Target="../ink/ink562.xml"/><Relationship Id="rId367" Type="http://schemas.openxmlformats.org/officeDocument/2006/relationships/customXml" Target="../ink/ink583.xml"/><Relationship Id="rId171" Type="http://schemas.openxmlformats.org/officeDocument/2006/relationships/customXml" Target="../ink/ink485.xml"/><Relationship Id="rId227" Type="http://schemas.openxmlformats.org/officeDocument/2006/relationships/customXml" Target="../ink/ink513.xml"/><Relationship Id="rId269" Type="http://schemas.openxmlformats.org/officeDocument/2006/relationships/customXml" Target="../ink/ink534.xml"/><Relationship Id="rId434" Type="http://schemas.openxmlformats.org/officeDocument/2006/relationships/image" Target="../media/image631.png"/><Relationship Id="rId476" Type="http://schemas.openxmlformats.org/officeDocument/2006/relationships/image" Target="../media/image652.png"/><Relationship Id="rId33" Type="http://schemas.openxmlformats.org/officeDocument/2006/relationships/customXml" Target="../ink/ink416.xml"/><Relationship Id="rId129" Type="http://schemas.openxmlformats.org/officeDocument/2006/relationships/customXml" Target="../ink/ink464.xml"/><Relationship Id="rId280" Type="http://schemas.openxmlformats.org/officeDocument/2006/relationships/image" Target="../media/image554.png"/><Relationship Id="rId336" Type="http://schemas.openxmlformats.org/officeDocument/2006/relationships/image" Target="../media/image582.png"/><Relationship Id="rId501" Type="http://schemas.openxmlformats.org/officeDocument/2006/relationships/customXml" Target="../ink/ink650.xml"/><Relationship Id="rId75" Type="http://schemas.openxmlformats.org/officeDocument/2006/relationships/customXml" Target="../ink/ink437.xml"/><Relationship Id="rId140" Type="http://schemas.openxmlformats.org/officeDocument/2006/relationships/image" Target="../media/image484.png"/><Relationship Id="rId182" Type="http://schemas.openxmlformats.org/officeDocument/2006/relationships/image" Target="../media/image505.png"/><Relationship Id="rId378" Type="http://schemas.openxmlformats.org/officeDocument/2006/relationships/image" Target="../media/image603.png"/><Relationship Id="rId403" Type="http://schemas.openxmlformats.org/officeDocument/2006/relationships/customXml" Target="../ink/ink601.xml"/><Relationship Id="rId6" Type="http://schemas.openxmlformats.org/officeDocument/2006/relationships/image" Target="../media/image417.png"/><Relationship Id="rId238" Type="http://schemas.openxmlformats.org/officeDocument/2006/relationships/image" Target="../media/image533.png"/><Relationship Id="rId445" Type="http://schemas.openxmlformats.org/officeDocument/2006/relationships/customXml" Target="../ink/ink622.xml"/><Relationship Id="rId487" Type="http://schemas.openxmlformats.org/officeDocument/2006/relationships/customXml" Target="../ink/ink643.xml"/><Relationship Id="rId291" Type="http://schemas.openxmlformats.org/officeDocument/2006/relationships/customXml" Target="../ink/ink545.xml"/><Relationship Id="rId305" Type="http://schemas.openxmlformats.org/officeDocument/2006/relationships/customXml" Target="../ink/ink552.xml"/><Relationship Id="rId347" Type="http://schemas.openxmlformats.org/officeDocument/2006/relationships/customXml" Target="../ink/ink573.xml"/><Relationship Id="rId512" Type="http://schemas.openxmlformats.org/officeDocument/2006/relationships/image" Target="../media/image670.png"/><Relationship Id="rId44" Type="http://schemas.openxmlformats.org/officeDocument/2006/relationships/image" Target="../media/image436.png"/><Relationship Id="rId86" Type="http://schemas.openxmlformats.org/officeDocument/2006/relationships/image" Target="../media/image457.png"/><Relationship Id="rId151" Type="http://schemas.openxmlformats.org/officeDocument/2006/relationships/customXml" Target="../ink/ink475.xml"/><Relationship Id="rId389" Type="http://schemas.openxmlformats.org/officeDocument/2006/relationships/customXml" Target="../ink/ink594.xml"/><Relationship Id="rId193" Type="http://schemas.openxmlformats.org/officeDocument/2006/relationships/customXml" Target="../ink/ink496.xml"/><Relationship Id="rId207" Type="http://schemas.openxmlformats.org/officeDocument/2006/relationships/customXml" Target="../ink/ink503.xml"/><Relationship Id="rId249" Type="http://schemas.openxmlformats.org/officeDocument/2006/relationships/customXml" Target="../ink/ink524.xml"/><Relationship Id="rId414" Type="http://schemas.openxmlformats.org/officeDocument/2006/relationships/image" Target="../media/image621.png"/><Relationship Id="rId456" Type="http://schemas.openxmlformats.org/officeDocument/2006/relationships/image" Target="../media/image642.png"/><Relationship Id="rId498" Type="http://schemas.openxmlformats.org/officeDocument/2006/relationships/image" Target="../media/image663.png"/><Relationship Id="rId13" Type="http://schemas.openxmlformats.org/officeDocument/2006/relationships/customXml" Target="../ink/ink406.xml"/><Relationship Id="rId109" Type="http://schemas.openxmlformats.org/officeDocument/2006/relationships/customXml" Target="../ink/ink454.xml"/><Relationship Id="rId260" Type="http://schemas.openxmlformats.org/officeDocument/2006/relationships/image" Target="../media/image544.png"/><Relationship Id="rId316" Type="http://schemas.openxmlformats.org/officeDocument/2006/relationships/image" Target="../media/image572.png"/><Relationship Id="rId523" Type="http://schemas.openxmlformats.org/officeDocument/2006/relationships/customXml" Target="../ink/ink661.xml"/><Relationship Id="rId55" Type="http://schemas.openxmlformats.org/officeDocument/2006/relationships/customXml" Target="../ink/ink427.xml"/><Relationship Id="rId97" Type="http://schemas.openxmlformats.org/officeDocument/2006/relationships/customXml" Target="../ink/ink448.xml"/><Relationship Id="rId120" Type="http://schemas.openxmlformats.org/officeDocument/2006/relationships/image" Target="../media/image474.png"/><Relationship Id="rId358" Type="http://schemas.openxmlformats.org/officeDocument/2006/relationships/image" Target="../media/image593.png"/><Relationship Id="rId162" Type="http://schemas.openxmlformats.org/officeDocument/2006/relationships/image" Target="../media/image495.png"/><Relationship Id="rId218" Type="http://schemas.openxmlformats.org/officeDocument/2006/relationships/image" Target="../media/image523.png"/><Relationship Id="rId425" Type="http://schemas.openxmlformats.org/officeDocument/2006/relationships/customXml" Target="../ink/ink612.xml"/><Relationship Id="rId467" Type="http://schemas.openxmlformats.org/officeDocument/2006/relationships/customXml" Target="../ink/ink633.xml"/><Relationship Id="rId271" Type="http://schemas.openxmlformats.org/officeDocument/2006/relationships/customXml" Target="../ink/ink535.xml"/><Relationship Id="rId24" Type="http://schemas.openxmlformats.org/officeDocument/2006/relationships/image" Target="../media/image426.png"/><Relationship Id="rId66" Type="http://schemas.openxmlformats.org/officeDocument/2006/relationships/image" Target="../media/image447.png"/><Relationship Id="rId131" Type="http://schemas.openxmlformats.org/officeDocument/2006/relationships/customXml" Target="../ink/ink465.xml"/><Relationship Id="rId327" Type="http://schemas.openxmlformats.org/officeDocument/2006/relationships/customXml" Target="../ink/ink563.xml"/><Relationship Id="rId369" Type="http://schemas.openxmlformats.org/officeDocument/2006/relationships/customXml" Target="../ink/ink584.xml"/><Relationship Id="rId173" Type="http://schemas.openxmlformats.org/officeDocument/2006/relationships/customXml" Target="../ink/ink486.xml"/><Relationship Id="rId229" Type="http://schemas.openxmlformats.org/officeDocument/2006/relationships/customXml" Target="../ink/ink514.xml"/><Relationship Id="rId380" Type="http://schemas.openxmlformats.org/officeDocument/2006/relationships/image" Target="../media/image604.png"/><Relationship Id="rId436" Type="http://schemas.openxmlformats.org/officeDocument/2006/relationships/image" Target="../media/image632.png"/><Relationship Id="rId240" Type="http://schemas.openxmlformats.org/officeDocument/2006/relationships/image" Target="../media/image534.png"/><Relationship Id="rId478" Type="http://schemas.openxmlformats.org/officeDocument/2006/relationships/image" Target="../media/image653.png"/><Relationship Id="rId35" Type="http://schemas.openxmlformats.org/officeDocument/2006/relationships/customXml" Target="../ink/ink417.xml"/><Relationship Id="rId77" Type="http://schemas.openxmlformats.org/officeDocument/2006/relationships/customXml" Target="../ink/ink438.xml"/><Relationship Id="rId100" Type="http://schemas.openxmlformats.org/officeDocument/2006/relationships/image" Target="../media/image464.png"/><Relationship Id="rId282" Type="http://schemas.openxmlformats.org/officeDocument/2006/relationships/image" Target="../media/image555.png"/><Relationship Id="rId338" Type="http://schemas.openxmlformats.org/officeDocument/2006/relationships/image" Target="../media/image583.png"/><Relationship Id="rId503" Type="http://schemas.openxmlformats.org/officeDocument/2006/relationships/customXml" Target="../ink/ink651.xml"/><Relationship Id="rId8" Type="http://schemas.openxmlformats.org/officeDocument/2006/relationships/image" Target="../media/image418.png"/><Relationship Id="rId142" Type="http://schemas.openxmlformats.org/officeDocument/2006/relationships/image" Target="../media/image485.png"/><Relationship Id="rId184" Type="http://schemas.openxmlformats.org/officeDocument/2006/relationships/image" Target="../media/image506.png"/><Relationship Id="rId391" Type="http://schemas.openxmlformats.org/officeDocument/2006/relationships/customXml" Target="../ink/ink595.xml"/><Relationship Id="rId405" Type="http://schemas.openxmlformats.org/officeDocument/2006/relationships/customXml" Target="../ink/ink602.xml"/><Relationship Id="rId447" Type="http://schemas.openxmlformats.org/officeDocument/2006/relationships/customXml" Target="../ink/ink623.xml"/><Relationship Id="rId251" Type="http://schemas.openxmlformats.org/officeDocument/2006/relationships/customXml" Target="../ink/ink525.xml"/><Relationship Id="rId489" Type="http://schemas.openxmlformats.org/officeDocument/2006/relationships/customXml" Target="../ink/ink644.xml"/><Relationship Id="rId46" Type="http://schemas.openxmlformats.org/officeDocument/2006/relationships/image" Target="../media/image437.png"/><Relationship Id="rId293" Type="http://schemas.openxmlformats.org/officeDocument/2006/relationships/customXml" Target="../ink/ink546.xml"/><Relationship Id="rId307" Type="http://schemas.openxmlformats.org/officeDocument/2006/relationships/customXml" Target="../ink/ink553.xml"/><Relationship Id="rId349" Type="http://schemas.openxmlformats.org/officeDocument/2006/relationships/customXml" Target="../ink/ink574.xml"/><Relationship Id="rId514" Type="http://schemas.openxmlformats.org/officeDocument/2006/relationships/image" Target="../media/image671.png"/><Relationship Id="rId88" Type="http://schemas.openxmlformats.org/officeDocument/2006/relationships/image" Target="../media/image458.png"/><Relationship Id="rId111" Type="http://schemas.openxmlformats.org/officeDocument/2006/relationships/customXml" Target="../ink/ink455.xml"/><Relationship Id="rId153" Type="http://schemas.openxmlformats.org/officeDocument/2006/relationships/customXml" Target="../ink/ink476.xml"/><Relationship Id="rId195" Type="http://schemas.openxmlformats.org/officeDocument/2006/relationships/customXml" Target="../ink/ink497.xml"/><Relationship Id="rId209" Type="http://schemas.openxmlformats.org/officeDocument/2006/relationships/customXml" Target="../ink/ink504.xml"/><Relationship Id="rId360" Type="http://schemas.openxmlformats.org/officeDocument/2006/relationships/image" Target="../media/image594.png"/><Relationship Id="rId416" Type="http://schemas.openxmlformats.org/officeDocument/2006/relationships/image" Target="../media/image622.png"/><Relationship Id="rId220" Type="http://schemas.openxmlformats.org/officeDocument/2006/relationships/image" Target="../media/image524.png"/><Relationship Id="rId458" Type="http://schemas.openxmlformats.org/officeDocument/2006/relationships/image" Target="../media/image643.png"/><Relationship Id="rId15" Type="http://schemas.openxmlformats.org/officeDocument/2006/relationships/customXml" Target="../ink/ink407.xml"/><Relationship Id="rId57" Type="http://schemas.openxmlformats.org/officeDocument/2006/relationships/customXml" Target="../ink/ink428.xml"/><Relationship Id="rId262" Type="http://schemas.openxmlformats.org/officeDocument/2006/relationships/image" Target="../media/image545.png"/><Relationship Id="rId318" Type="http://schemas.openxmlformats.org/officeDocument/2006/relationships/image" Target="../media/image573.png"/><Relationship Id="rId99" Type="http://schemas.openxmlformats.org/officeDocument/2006/relationships/customXml" Target="../ink/ink449.xml"/><Relationship Id="rId122" Type="http://schemas.openxmlformats.org/officeDocument/2006/relationships/image" Target="../media/image475.png"/><Relationship Id="rId164" Type="http://schemas.openxmlformats.org/officeDocument/2006/relationships/image" Target="../media/image496.png"/><Relationship Id="rId371" Type="http://schemas.openxmlformats.org/officeDocument/2006/relationships/customXml" Target="../ink/ink585.xml"/><Relationship Id="rId427" Type="http://schemas.openxmlformats.org/officeDocument/2006/relationships/customXml" Target="../ink/ink613.xml"/><Relationship Id="rId469" Type="http://schemas.openxmlformats.org/officeDocument/2006/relationships/customXml" Target="../ink/ink634.xml"/><Relationship Id="rId26" Type="http://schemas.openxmlformats.org/officeDocument/2006/relationships/image" Target="../media/image427.png"/><Relationship Id="rId231" Type="http://schemas.openxmlformats.org/officeDocument/2006/relationships/customXml" Target="../ink/ink515.xml"/><Relationship Id="rId273" Type="http://schemas.openxmlformats.org/officeDocument/2006/relationships/customXml" Target="../ink/ink536.xml"/><Relationship Id="rId329" Type="http://schemas.openxmlformats.org/officeDocument/2006/relationships/customXml" Target="../ink/ink564.xml"/><Relationship Id="rId480" Type="http://schemas.openxmlformats.org/officeDocument/2006/relationships/image" Target="../media/image654.png"/><Relationship Id="rId68" Type="http://schemas.openxmlformats.org/officeDocument/2006/relationships/image" Target="../media/image448.png"/><Relationship Id="rId133" Type="http://schemas.openxmlformats.org/officeDocument/2006/relationships/customXml" Target="../ink/ink466.xml"/><Relationship Id="rId175" Type="http://schemas.openxmlformats.org/officeDocument/2006/relationships/customXml" Target="../ink/ink487.xml"/><Relationship Id="rId340" Type="http://schemas.openxmlformats.org/officeDocument/2006/relationships/image" Target="../media/image584.png"/><Relationship Id="rId200" Type="http://schemas.openxmlformats.org/officeDocument/2006/relationships/image" Target="../media/image514.png"/><Relationship Id="rId382" Type="http://schemas.openxmlformats.org/officeDocument/2006/relationships/image" Target="../media/image605.png"/><Relationship Id="rId438" Type="http://schemas.openxmlformats.org/officeDocument/2006/relationships/image" Target="../media/image633.png"/><Relationship Id="rId242" Type="http://schemas.openxmlformats.org/officeDocument/2006/relationships/image" Target="../media/image535.png"/><Relationship Id="rId284" Type="http://schemas.openxmlformats.org/officeDocument/2006/relationships/image" Target="../media/image556.png"/><Relationship Id="rId491" Type="http://schemas.openxmlformats.org/officeDocument/2006/relationships/customXml" Target="../ink/ink645.xml"/><Relationship Id="rId505" Type="http://schemas.openxmlformats.org/officeDocument/2006/relationships/customXml" Target="../ink/ink652.xml"/><Relationship Id="rId37" Type="http://schemas.openxmlformats.org/officeDocument/2006/relationships/customXml" Target="../ink/ink418.xml"/><Relationship Id="rId79" Type="http://schemas.openxmlformats.org/officeDocument/2006/relationships/customXml" Target="../ink/ink439.xml"/><Relationship Id="rId102" Type="http://schemas.openxmlformats.org/officeDocument/2006/relationships/image" Target="../media/image465.png"/><Relationship Id="rId144" Type="http://schemas.openxmlformats.org/officeDocument/2006/relationships/image" Target="../media/image486.png"/><Relationship Id="rId90" Type="http://schemas.openxmlformats.org/officeDocument/2006/relationships/image" Target="../media/image459.png"/><Relationship Id="rId186" Type="http://schemas.openxmlformats.org/officeDocument/2006/relationships/image" Target="../media/image507.png"/><Relationship Id="rId351" Type="http://schemas.openxmlformats.org/officeDocument/2006/relationships/customXml" Target="../ink/ink575.xml"/><Relationship Id="rId393" Type="http://schemas.openxmlformats.org/officeDocument/2006/relationships/customXml" Target="../ink/ink596.xml"/><Relationship Id="rId407" Type="http://schemas.openxmlformats.org/officeDocument/2006/relationships/customXml" Target="../ink/ink603.xml"/><Relationship Id="rId449" Type="http://schemas.openxmlformats.org/officeDocument/2006/relationships/customXml" Target="../ink/ink624.xml"/><Relationship Id="rId211" Type="http://schemas.openxmlformats.org/officeDocument/2006/relationships/customXml" Target="../ink/ink505.xml"/><Relationship Id="rId253" Type="http://schemas.openxmlformats.org/officeDocument/2006/relationships/customXml" Target="../ink/ink526.xml"/><Relationship Id="rId295" Type="http://schemas.openxmlformats.org/officeDocument/2006/relationships/customXml" Target="../ink/ink547.xml"/><Relationship Id="rId309" Type="http://schemas.openxmlformats.org/officeDocument/2006/relationships/customXml" Target="../ink/ink554.xml"/><Relationship Id="rId460" Type="http://schemas.openxmlformats.org/officeDocument/2006/relationships/image" Target="../media/image644.png"/><Relationship Id="rId516" Type="http://schemas.openxmlformats.org/officeDocument/2006/relationships/image" Target="../media/image672.png"/><Relationship Id="rId48" Type="http://schemas.openxmlformats.org/officeDocument/2006/relationships/image" Target="../media/image438.png"/><Relationship Id="rId113" Type="http://schemas.openxmlformats.org/officeDocument/2006/relationships/customXml" Target="../ink/ink456.xml"/><Relationship Id="rId320" Type="http://schemas.openxmlformats.org/officeDocument/2006/relationships/image" Target="../media/image574.png"/><Relationship Id="rId155" Type="http://schemas.openxmlformats.org/officeDocument/2006/relationships/customXml" Target="../ink/ink477.xml"/><Relationship Id="rId197" Type="http://schemas.openxmlformats.org/officeDocument/2006/relationships/customXml" Target="../ink/ink498.xml"/><Relationship Id="rId362" Type="http://schemas.openxmlformats.org/officeDocument/2006/relationships/image" Target="../media/image595.png"/><Relationship Id="rId418" Type="http://schemas.openxmlformats.org/officeDocument/2006/relationships/image" Target="../media/image623.png"/><Relationship Id="rId222" Type="http://schemas.openxmlformats.org/officeDocument/2006/relationships/image" Target="../media/image525.png"/><Relationship Id="rId264" Type="http://schemas.openxmlformats.org/officeDocument/2006/relationships/image" Target="../media/image546.png"/><Relationship Id="rId471" Type="http://schemas.openxmlformats.org/officeDocument/2006/relationships/customXml" Target="../ink/ink635.xml"/><Relationship Id="rId17" Type="http://schemas.openxmlformats.org/officeDocument/2006/relationships/customXml" Target="../ink/ink408.xml"/><Relationship Id="rId59" Type="http://schemas.openxmlformats.org/officeDocument/2006/relationships/customXml" Target="../ink/ink429.xml"/><Relationship Id="rId124" Type="http://schemas.openxmlformats.org/officeDocument/2006/relationships/image" Target="../media/image476.png"/><Relationship Id="rId70" Type="http://schemas.openxmlformats.org/officeDocument/2006/relationships/image" Target="../media/image449.png"/><Relationship Id="rId166" Type="http://schemas.openxmlformats.org/officeDocument/2006/relationships/image" Target="../media/image497.png"/><Relationship Id="rId331" Type="http://schemas.openxmlformats.org/officeDocument/2006/relationships/customXml" Target="../ink/ink565.xml"/><Relationship Id="rId373" Type="http://schemas.openxmlformats.org/officeDocument/2006/relationships/customXml" Target="../ink/ink586.xml"/><Relationship Id="rId429" Type="http://schemas.openxmlformats.org/officeDocument/2006/relationships/customXml" Target="../ink/ink614.xml"/><Relationship Id="rId1" Type="http://schemas.openxmlformats.org/officeDocument/2006/relationships/slideLayout" Target="../slideLayouts/slideLayout7.xml"/><Relationship Id="rId233" Type="http://schemas.openxmlformats.org/officeDocument/2006/relationships/customXml" Target="../ink/ink516.xml"/><Relationship Id="rId440" Type="http://schemas.openxmlformats.org/officeDocument/2006/relationships/image" Target="../media/image634.png"/><Relationship Id="rId28" Type="http://schemas.openxmlformats.org/officeDocument/2006/relationships/image" Target="../media/image428.png"/><Relationship Id="rId275" Type="http://schemas.openxmlformats.org/officeDocument/2006/relationships/customXml" Target="../ink/ink537.xml"/><Relationship Id="rId300" Type="http://schemas.openxmlformats.org/officeDocument/2006/relationships/image" Target="../media/image564.png"/><Relationship Id="rId482" Type="http://schemas.openxmlformats.org/officeDocument/2006/relationships/image" Target="../media/image655.png"/><Relationship Id="rId81" Type="http://schemas.openxmlformats.org/officeDocument/2006/relationships/customXml" Target="../ink/ink440.xml"/><Relationship Id="rId135" Type="http://schemas.openxmlformats.org/officeDocument/2006/relationships/customXml" Target="../ink/ink467.xml"/><Relationship Id="rId177" Type="http://schemas.openxmlformats.org/officeDocument/2006/relationships/customXml" Target="../ink/ink488.xml"/><Relationship Id="rId342" Type="http://schemas.openxmlformats.org/officeDocument/2006/relationships/image" Target="../media/image585.png"/><Relationship Id="rId384" Type="http://schemas.openxmlformats.org/officeDocument/2006/relationships/image" Target="../media/image606.png"/><Relationship Id="rId202" Type="http://schemas.openxmlformats.org/officeDocument/2006/relationships/image" Target="../media/image515.png"/><Relationship Id="rId244" Type="http://schemas.openxmlformats.org/officeDocument/2006/relationships/image" Target="../media/image536.png"/><Relationship Id="rId39" Type="http://schemas.openxmlformats.org/officeDocument/2006/relationships/customXml" Target="../ink/ink419.xml"/><Relationship Id="rId286" Type="http://schemas.openxmlformats.org/officeDocument/2006/relationships/image" Target="../media/image557.png"/><Relationship Id="rId451" Type="http://schemas.openxmlformats.org/officeDocument/2006/relationships/customXml" Target="../ink/ink625.xml"/><Relationship Id="rId493" Type="http://schemas.openxmlformats.org/officeDocument/2006/relationships/customXml" Target="../ink/ink646.xml"/><Relationship Id="rId507" Type="http://schemas.openxmlformats.org/officeDocument/2006/relationships/customXml" Target="../ink/ink653.xml"/><Relationship Id="rId50" Type="http://schemas.openxmlformats.org/officeDocument/2006/relationships/image" Target="../media/image439.png"/><Relationship Id="rId104" Type="http://schemas.openxmlformats.org/officeDocument/2006/relationships/image" Target="../media/image466.png"/><Relationship Id="rId146" Type="http://schemas.openxmlformats.org/officeDocument/2006/relationships/image" Target="../media/image487.png"/><Relationship Id="rId188" Type="http://schemas.openxmlformats.org/officeDocument/2006/relationships/image" Target="../media/image508.png"/><Relationship Id="rId311" Type="http://schemas.openxmlformats.org/officeDocument/2006/relationships/customXml" Target="../ink/ink555.xml"/><Relationship Id="rId353" Type="http://schemas.openxmlformats.org/officeDocument/2006/relationships/customXml" Target="../ink/ink576.xml"/><Relationship Id="rId395" Type="http://schemas.openxmlformats.org/officeDocument/2006/relationships/customXml" Target="../ink/ink597.xml"/><Relationship Id="rId409" Type="http://schemas.openxmlformats.org/officeDocument/2006/relationships/customXml" Target="../ink/ink604.xml"/><Relationship Id="rId92" Type="http://schemas.openxmlformats.org/officeDocument/2006/relationships/image" Target="../media/image460.png"/><Relationship Id="rId213" Type="http://schemas.openxmlformats.org/officeDocument/2006/relationships/customXml" Target="../ink/ink506.xml"/><Relationship Id="rId420" Type="http://schemas.openxmlformats.org/officeDocument/2006/relationships/image" Target="../media/image624.png"/><Relationship Id="rId255" Type="http://schemas.openxmlformats.org/officeDocument/2006/relationships/customXml" Target="../ink/ink527.xml"/><Relationship Id="rId297" Type="http://schemas.openxmlformats.org/officeDocument/2006/relationships/customXml" Target="../ink/ink548.xml"/><Relationship Id="rId462" Type="http://schemas.openxmlformats.org/officeDocument/2006/relationships/image" Target="../media/image645.png"/><Relationship Id="rId518" Type="http://schemas.openxmlformats.org/officeDocument/2006/relationships/image" Target="../media/image673.png"/><Relationship Id="rId115" Type="http://schemas.openxmlformats.org/officeDocument/2006/relationships/customXml" Target="../ink/ink457.xml"/><Relationship Id="rId157" Type="http://schemas.openxmlformats.org/officeDocument/2006/relationships/customXml" Target="../ink/ink478.xml"/><Relationship Id="rId322" Type="http://schemas.openxmlformats.org/officeDocument/2006/relationships/image" Target="../media/image575.png"/><Relationship Id="rId364" Type="http://schemas.openxmlformats.org/officeDocument/2006/relationships/image" Target="../media/image596.png"/><Relationship Id="rId61" Type="http://schemas.openxmlformats.org/officeDocument/2006/relationships/customXml" Target="../ink/ink430.xml"/><Relationship Id="rId199" Type="http://schemas.openxmlformats.org/officeDocument/2006/relationships/customXml" Target="../ink/ink499.xml"/><Relationship Id="rId19" Type="http://schemas.openxmlformats.org/officeDocument/2006/relationships/customXml" Target="../ink/ink409.xml"/><Relationship Id="rId224" Type="http://schemas.openxmlformats.org/officeDocument/2006/relationships/image" Target="../media/image526.png"/><Relationship Id="rId266" Type="http://schemas.openxmlformats.org/officeDocument/2006/relationships/image" Target="../media/image547.png"/><Relationship Id="rId431" Type="http://schemas.openxmlformats.org/officeDocument/2006/relationships/customXml" Target="../ink/ink615.xml"/><Relationship Id="rId473" Type="http://schemas.openxmlformats.org/officeDocument/2006/relationships/customXml" Target="../ink/ink636.xml"/><Relationship Id="rId30" Type="http://schemas.openxmlformats.org/officeDocument/2006/relationships/image" Target="../media/image429.png"/><Relationship Id="rId126" Type="http://schemas.openxmlformats.org/officeDocument/2006/relationships/image" Target="../media/image477.png"/><Relationship Id="rId168" Type="http://schemas.openxmlformats.org/officeDocument/2006/relationships/image" Target="../media/image498.png"/><Relationship Id="rId333" Type="http://schemas.openxmlformats.org/officeDocument/2006/relationships/customXml" Target="../ink/ink566.xml"/><Relationship Id="rId72" Type="http://schemas.openxmlformats.org/officeDocument/2006/relationships/image" Target="../media/image450.png"/><Relationship Id="rId375" Type="http://schemas.openxmlformats.org/officeDocument/2006/relationships/customXml" Target="../ink/ink587.xml"/><Relationship Id="rId3" Type="http://schemas.openxmlformats.org/officeDocument/2006/relationships/image" Target="../media/image3.jpeg"/><Relationship Id="rId235" Type="http://schemas.openxmlformats.org/officeDocument/2006/relationships/customXml" Target="../ink/ink517.xml"/><Relationship Id="rId277" Type="http://schemas.openxmlformats.org/officeDocument/2006/relationships/customXml" Target="../ink/ink538.xml"/><Relationship Id="rId400" Type="http://schemas.openxmlformats.org/officeDocument/2006/relationships/image" Target="../media/image614.png"/><Relationship Id="rId442" Type="http://schemas.openxmlformats.org/officeDocument/2006/relationships/image" Target="../media/image635.png"/><Relationship Id="rId484" Type="http://schemas.openxmlformats.org/officeDocument/2006/relationships/image" Target="../media/image656.png"/><Relationship Id="rId137" Type="http://schemas.openxmlformats.org/officeDocument/2006/relationships/customXml" Target="../ink/ink468.xml"/><Relationship Id="rId302" Type="http://schemas.openxmlformats.org/officeDocument/2006/relationships/image" Target="../media/image565.png"/><Relationship Id="rId344" Type="http://schemas.openxmlformats.org/officeDocument/2006/relationships/image" Target="../media/image586.png"/><Relationship Id="rId41" Type="http://schemas.openxmlformats.org/officeDocument/2006/relationships/customXml" Target="../ink/ink420.xml"/><Relationship Id="rId83" Type="http://schemas.openxmlformats.org/officeDocument/2006/relationships/customXml" Target="../ink/ink441.xml"/><Relationship Id="rId179" Type="http://schemas.openxmlformats.org/officeDocument/2006/relationships/customXml" Target="../ink/ink489.xml"/><Relationship Id="rId386" Type="http://schemas.openxmlformats.org/officeDocument/2006/relationships/image" Target="../media/image607.png"/><Relationship Id="rId190" Type="http://schemas.openxmlformats.org/officeDocument/2006/relationships/image" Target="../media/image509.png"/><Relationship Id="rId204" Type="http://schemas.openxmlformats.org/officeDocument/2006/relationships/image" Target="../media/image516.png"/><Relationship Id="rId246" Type="http://schemas.openxmlformats.org/officeDocument/2006/relationships/image" Target="../media/image537.png"/><Relationship Id="rId288" Type="http://schemas.openxmlformats.org/officeDocument/2006/relationships/image" Target="../media/image558.png"/><Relationship Id="rId411" Type="http://schemas.openxmlformats.org/officeDocument/2006/relationships/customXml" Target="../ink/ink605.xml"/><Relationship Id="rId453" Type="http://schemas.openxmlformats.org/officeDocument/2006/relationships/customXml" Target="../ink/ink626.xml"/><Relationship Id="rId509" Type="http://schemas.openxmlformats.org/officeDocument/2006/relationships/customXml" Target="../ink/ink654.xml"/><Relationship Id="rId106" Type="http://schemas.openxmlformats.org/officeDocument/2006/relationships/image" Target="../media/image467.png"/><Relationship Id="rId313" Type="http://schemas.openxmlformats.org/officeDocument/2006/relationships/customXml" Target="../ink/ink556.xml"/><Relationship Id="rId495" Type="http://schemas.openxmlformats.org/officeDocument/2006/relationships/customXml" Target="../ink/ink647.xml"/><Relationship Id="rId10" Type="http://schemas.openxmlformats.org/officeDocument/2006/relationships/image" Target="../media/image419.png"/><Relationship Id="rId52" Type="http://schemas.openxmlformats.org/officeDocument/2006/relationships/image" Target="../media/image440.png"/><Relationship Id="rId94" Type="http://schemas.openxmlformats.org/officeDocument/2006/relationships/image" Target="../media/image461.png"/><Relationship Id="rId148" Type="http://schemas.openxmlformats.org/officeDocument/2006/relationships/image" Target="../media/image488.png"/><Relationship Id="rId355" Type="http://schemas.openxmlformats.org/officeDocument/2006/relationships/customXml" Target="../ink/ink577.xml"/><Relationship Id="rId397" Type="http://schemas.openxmlformats.org/officeDocument/2006/relationships/customXml" Target="../ink/ink598.xml"/><Relationship Id="rId520" Type="http://schemas.openxmlformats.org/officeDocument/2006/relationships/image" Target="../media/image674.png"/><Relationship Id="rId215" Type="http://schemas.openxmlformats.org/officeDocument/2006/relationships/customXml" Target="../ink/ink507.xml"/><Relationship Id="rId257" Type="http://schemas.openxmlformats.org/officeDocument/2006/relationships/customXml" Target="../ink/ink528.xml"/><Relationship Id="rId422" Type="http://schemas.openxmlformats.org/officeDocument/2006/relationships/image" Target="../media/image625.png"/><Relationship Id="rId464" Type="http://schemas.openxmlformats.org/officeDocument/2006/relationships/image" Target="../media/image646.png"/><Relationship Id="rId299" Type="http://schemas.openxmlformats.org/officeDocument/2006/relationships/customXml" Target="../ink/ink549.xml"/><Relationship Id="rId63" Type="http://schemas.openxmlformats.org/officeDocument/2006/relationships/customXml" Target="../ink/ink431.xml"/><Relationship Id="rId159" Type="http://schemas.openxmlformats.org/officeDocument/2006/relationships/customXml" Target="../ink/ink479.xml"/><Relationship Id="rId366" Type="http://schemas.openxmlformats.org/officeDocument/2006/relationships/image" Target="../media/image597.png"/><Relationship Id="rId226" Type="http://schemas.openxmlformats.org/officeDocument/2006/relationships/image" Target="../media/image527.png"/><Relationship Id="rId433" Type="http://schemas.openxmlformats.org/officeDocument/2006/relationships/customXml" Target="../ink/ink6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7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663.xml"/><Relationship Id="rId13" Type="http://schemas.openxmlformats.org/officeDocument/2006/relationships/image" Target="../media/image682.png"/><Relationship Id="rId18" Type="http://schemas.openxmlformats.org/officeDocument/2006/relationships/customXml" Target="../ink/ink668.xml"/><Relationship Id="rId3" Type="http://schemas.openxmlformats.org/officeDocument/2006/relationships/image" Target="../media/image2.png"/><Relationship Id="rId21" Type="http://schemas.openxmlformats.org/officeDocument/2006/relationships/image" Target="../media/image686.png"/><Relationship Id="rId7" Type="http://schemas.openxmlformats.org/officeDocument/2006/relationships/image" Target="../media/image679.png"/><Relationship Id="rId12" Type="http://schemas.openxmlformats.org/officeDocument/2006/relationships/customXml" Target="../ink/ink665.xml"/><Relationship Id="rId17" Type="http://schemas.openxmlformats.org/officeDocument/2006/relationships/image" Target="../media/image684.png"/><Relationship Id="rId25" Type="http://schemas.openxmlformats.org/officeDocument/2006/relationships/image" Target="../media/image688.png"/><Relationship Id="rId2" Type="http://schemas.openxmlformats.org/officeDocument/2006/relationships/image" Target="../media/image3.jpeg"/><Relationship Id="rId16" Type="http://schemas.openxmlformats.org/officeDocument/2006/relationships/customXml" Target="../ink/ink667.xml"/><Relationship Id="rId20" Type="http://schemas.openxmlformats.org/officeDocument/2006/relationships/customXml" Target="../ink/ink669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662.xml"/><Relationship Id="rId11" Type="http://schemas.openxmlformats.org/officeDocument/2006/relationships/image" Target="../media/image681.png"/><Relationship Id="rId24" Type="http://schemas.openxmlformats.org/officeDocument/2006/relationships/customXml" Target="../ink/ink671.xml"/><Relationship Id="rId5" Type="http://schemas.openxmlformats.org/officeDocument/2006/relationships/image" Target="../media/image678.png"/><Relationship Id="rId15" Type="http://schemas.openxmlformats.org/officeDocument/2006/relationships/image" Target="../media/image683.png"/><Relationship Id="rId23" Type="http://schemas.openxmlformats.org/officeDocument/2006/relationships/image" Target="../media/image687.png"/><Relationship Id="rId10" Type="http://schemas.openxmlformats.org/officeDocument/2006/relationships/customXml" Target="../ink/ink664.xml"/><Relationship Id="rId19" Type="http://schemas.openxmlformats.org/officeDocument/2006/relationships/image" Target="../media/image685.png"/><Relationship Id="rId4" Type="http://schemas.openxmlformats.org/officeDocument/2006/relationships/image" Target="../media/image4.png"/><Relationship Id="rId9" Type="http://schemas.openxmlformats.org/officeDocument/2006/relationships/image" Target="../media/image680.png"/><Relationship Id="rId14" Type="http://schemas.openxmlformats.org/officeDocument/2006/relationships/customXml" Target="../ink/ink666.xml"/><Relationship Id="rId22" Type="http://schemas.openxmlformats.org/officeDocument/2006/relationships/customXml" Target="../ink/ink67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9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0.png"/><Relationship Id="rId5" Type="http://schemas.openxmlformats.org/officeDocument/2006/relationships/image" Target="../media/image689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3.png"/><Relationship Id="rId5" Type="http://schemas.openxmlformats.org/officeDocument/2006/relationships/image" Target="../media/image692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5.png"/><Relationship Id="rId5" Type="http://schemas.openxmlformats.org/officeDocument/2006/relationships/image" Target="../media/image694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752.png"/><Relationship Id="rId21" Type="http://schemas.openxmlformats.org/officeDocument/2006/relationships/image" Target="../media/image704.png"/><Relationship Id="rId42" Type="http://schemas.openxmlformats.org/officeDocument/2006/relationships/customXml" Target="../ink/ink690.xml"/><Relationship Id="rId63" Type="http://schemas.openxmlformats.org/officeDocument/2006/relationships/image" Target="../media/image725.png"/><Relationship Id="rId84" Type="http://schemas.openxmlformats.org/officeDocument/2006/relationships/customXml" Target="../ink/ink711.xml"/><Relationship Id="rId138" Type="http://schemas.openxmlformats.org/officeDocument/2006/relationships/customXml" Target="../ink/ink738.xml"/><Relationship Id="rId159" Type="http://schemas.openxmlformats.org/officeDocument/2006/relationships/customXml" Target="../ink/ink749.xml"/><Relationship Id="rId107" Type="http://schemas.openxmlformats.org/officeDocument/2006/relationships/image" Target="../media/image747.png"/><Relationship Id="rId11" Type="http://schemas.openxmlformats.org/officeDocument/2006/relationships/image" Target="../media/image699.png"/><Relationship Id="rId32" Type="http://schemas.openxmlformats.org/officeDocument/2006/relationships/customXml" Target="../ink/ink685.xml"/><Relationship Id="rId53" Type="http://schemas.openxmlformats.org/officeDocument/2006/relationships/image" Target="../media/image720.png"/><Relationship Id="rId74" Type="http://schemas.openxmlformats.org/officeDocument/2006/relationships/customXml" Target="../ink/ink706.xml"/><Relationship Id="rId128" Type="http://schemas.openxmlformats.org/officeDocument/2006/relationships/customXml" Target="../ink/ink733.xml"/><Relationship Id="rId149" Type="http://schemas.openxmlformats.org/officeDocument/2006/relationships/customXml" Target="../ink/ink744.xml"/><Relationship Id="rId5" Type="http://schemas.openxmlformats.org/officeDocument/2006/relationships/image" Target="../media/image696.png"/><Relationship Id="rId95" Type="http://schemas.openxmlformats.org/officeDocument/2006/relationships/image" Target="../media/image741.png"/><Relationship Id="rId160" Type="http://schemas.openxmlformats.org/officeDocument/2006/relationships/image" Target="../media/image773.png"/><Relationship Id="rId22" Type="http://schemas.openxmlformats.org/officeDocument/2006/relationships/customXml" Target="../ink/ink680.xml"/><Relationship Id="rId43" Type="http://schemas.openxmlformats.org/officeDocument/2006/relationships/image" Target="../media/image715.png"/><Relationship Id="rId64" Type="http://schemas.openxmlformats.org/officeDocument/2006/relationships/customXml" Target="../ink/ink701.xml"/><Relationship Id="rId118" Type="http://schemas.openxmlformats.org/officeDocument/2006/relationships/customXml" Target="../ink/ink728.xml"/><Relationship Id="rId139" Type="http://schemas.openxmlformats.org/officeDocument/2006/relationships/image" Target="../media/image763.png"/><Relationship Id="rId85" Type="http://schemas.openxmlformats.org/officeDocument/2006/relationships/image" Target="../media/image736.png"/><Relationship Id="rId150" Type="http://schemas.openxmlformats.org/officeDocument/2006/relationships/image" Target="../media/image768.png"/><Relationship Id="rId12" Type="http://schemas.openxmlformats.org/officeDocument/2006/relationships/customXml" Target="../ink/ink675.xml"/><Relationship Id="rId17" Type="http://schemas.openxmlformats.org/officeDocument/2006/relationships/image" Target="../media/image702.png"/><Relationship Id="rId33" Type="http://schemas.openxmlformats.org/officeDocument/2006/relationships/image" Target="../media/image710.png"/><Relationship Id="rId38" Type="http://schemas.openxmlformats.org/officeDocument/2006/relationships/customXml" Target="../ink/ink688.xml"/><Relationship Id="rId59" Type="http://schemas.openxmlformats.org/officeDocument/2006/relationships/image" Target="../media/image723.png"/><Relationship Id="rId103" Type="http://schemas.openxmlformats.org/officeDocument/2006/relationships/image" Target="../media/image745.png"/><Relationship Id="rId108" Type="http://schemas.openxmlformats.org/officeDocument/2006/relationships/customXml" Target="../ink/ink723.xml"/><Relationship Id="rId124" Type="http://schemas.openxmlformats.org/officeDocument/2006/relationships/customXml" Target="../ink/ink731.xml"/><Relationship Id="rId129" Type="http://schemas.openxmlformats.org/officeDocument/2006/relationships/image" Target="../media/image758.png"/><Relationship Id="rId54" Type="http://schemas.openxmlformats.org/officeDocument/2006/relationships/customXml" Target="../ink/ink696.xml"/><Relationship Id="rId70" Type="http://schemas.openxmlformats.org/officeDocument/2006/relationships/customXml" Target="../ink/ink704.xml"/><Relationship Id="rId75" Type="http://schemas.openxmlformats.org/officeDocument/2006/relationships/image" Target="../media/image731.png"/><Relationship Id="rId91" Type="http://schemas.openxmlformats.org/officeDocument/2006/relationships/image" Target="../media/image739.png"/><Relationship Id="rId96" Type="http://schemas.openxmlformats.org/officeDocument/2006/relationships/customXml" Target="../ink/ink717.xml"/><Relationship Id="rId140" Type="http://schemas.openxmlformats.org/officeDocument/2006/relationships/customXml" Target="../ink/ink739.xml"/><Relationship Id="rId145" Type="http://schemas.openxmlformats.org/officeDocument/2006/relationships/customXml" Target="../ink/ink742.xml"/><Relationship Id="rId161" Type="http://schemas.openxmlformats.org/officeDocument/2006/relationships/customXml" Target="../ink/ink750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672.xml"/><Relationship Id="rId23" Type="http://schemas.openxmlformats.org/officeDocument/2006/relationships/image" Target="../media/image705.png"/><Relationship Id="rId28" Type="http://schemas.openxmlformats.org/officeDocument/2006/relationships/customXml" Target="../ink/ink683.xml"/><Relationship Id="rId49" Type="http://schemas.openxmlformats.org/officeDocument/2006/relationships/image" Target="../media/image718.png"/><Relationship Id="rId114" Type="http://schemas.openxmlformats.org/officeDocument/2006/relationships/customXml" Target="../ink/ink726.xml"/><Relationship Id="rId119" Type="http://schemas.openxmlformats.org/officeDocument/2006/relationships/image" Target="../media/image753.png"/><Relationship Id="rId44" Type="http://schemas.openxmlformats.org/officeDocument/2006/relationships/customXml" Target="../ink/ink691.xml"/><Relationship Id="rId60" Type="http://schemas.openxmlformats.org/officeDocument/2006/relationships/customXml" Target="../ink/ink699.xml"/><Relationship Id="rId65" Type="http://schemas.openxmlformats.org/officeDocument/2006/relationships/image" Target="../media/image726.png"/><Relationship Id="rId81" Type="http://schemas.openxmlformats.org/officeDocument/2006/relationships/image" Target="../media/image734.png"/><Relationship Id="rId86" Type="http://schemas.openxmlformats.org/officeDocument/2006/relationships/customXml" Target="../ink/ink712.xml"/><Relationship Id="rId130" Type="http://schemas.openxmlformats.org/officeDocument/2006/relationships/customXml" Target="../ink/ink734.xml"/><Relationship Id="rId135" Type="http://schemas.openxmlformats.org/officeDocument/2006/relationships/image" Target="../media/image761.png"/><Relationship Id="rId151" Type="http://schemas.openxmlformats.org/officeDocument/2006/relationships/customXml" Target="../ink/ink745.xml"/><Relationship Id="rId156" Type="http://schemas.openxmlformats.org/officeDocument/2006/relationships/image" Target="../media/image771.png"/><Relationship Id="rId13" Type="http://schemas.openxmlformats.org/officeDocument/2006/relationships/image" Target="../media/image700.png"/><Relationship Id="rId18" Type="http://schemas.openxmlformats.org/officeDocument/2006/relationships/customXml" Target="../ink/ink678.xml"/><Relationship Id="rId39" Type="http://schemas.openxmlformats.org/officeDocument/2006/relationships/image" Target="../media/image713.png"/><Relationship Id="rId109" Type="http://schemas.openxmlformats.org/officeDocument/2006/relationships/image" Target="../media/image748.png"/><Relationship Id="rId34" Type="http://schemas.openxmlformats.org/officeDocument/2006/relationships/customXml" Target="../ink/ink686.xml"/><Relationship Id="rId50" Type="http://schemas.openxmlformats.org/officeDocument/2006/relationships/customXml" Target="../ink/ink694.xml"/><Relationship Id="rId55" Type="http://schemas.openxmlformats.org/officeDocument/2006/relationships/image" Target="../media/image721.png"/><Relationship Id="rId76" Type="http://schemas.openxmlformats.org/officeDocument/2006/relationships/customXml" Target="../ink/ink707.xml"/><Relationship Id="rId97" Type="http://schemas.openxmlformats.org/officeDocument/2006/relationships/image" Target="../media/image742.png"/><Relationship Id="rId104" Type="http://schemas.openxmlformats.org/officeDocument/2006/relationships/customXml" Target="../ink/ink721.xml"/><Relationship Id="rId120" Type="http://schemas.openxmlformats.org/officeDocument/2006/relationships/customXml" Target="../ink/ink729.xml"/><Relationship Id="rId125" Type="http://schemas.openxmlformats.org/officeDocument/2006/relationships/image" Target="../media/image756.png"/><Relationship Id="rId141" Type="http://schemas.openxmlformats.org/officeDocument/2006/relationships/image" Target="../media/image764.png"/><Relationship Id="rId146" Type="http://schemas.openxmlformats.org/officeDocument/2006/relationships/image" Target="../media/image766.png"/><Relationship Id="rId7" Type="http://schemas.openxmlformats.org/officeDocument/2006/relationships/image" Target="../media/image697.png"/><Relationship Id="rId71" Type="http://schemas.openxmlformats.org/officeDocument/2006/relationships/image" Target="../media/image729.png"/><Relationship Id="rId92" Type="http://schemas.openxmlformats.org/officeDocument/2006/relationships/customXml" Target="../ink/ink715.xml"/><Relationship Id="rId162" Type="http://schemas.openxmlformats.org/officeDocument/2006/relationships/image" Target="../media/image774.png"/><Relationship Id="rId2" Type="http://schemas.openxmlformats.org/officeDocument/2006/relationships/image" Target="../media/image3.jpeg"/><Relationship Id="rId29" Type="http://schemas.openxmlformats.org/officeDocument/2006/relationships/image" Target="../media/image708.png"/><Relationship Id="rId24" Type="http://schemas.openxmlformats.org/officeDocument/2006/relationships/customXml" Target="../ink/ink681.xml"/><Relationship Id="rId40" Type="http://schemas.openxmlformats.org/officeDocument/2006/relationships/customXml" Target="../ink/ink689.xml"/><Relationship Id="rId45" Type="http://schemas.openxmlformats.org/officeDocument/2006/relationships/image" Target="../media/image716.png"/><Relationship Id="rId66" Type="http://schemas.openxmlformats.org/officeDocument/2006/relationships/customXml" Target="../ink/ink702.xml"/><Relationship Id="rId87" Type="http://schemas.openxmlformats.org/officeDocument/2006/relationships/image" Target="../media/image737.png"/><Relationship Id="rId110" Type="http://schemas.openxmlformats.org/officeDocument/2006/relationships/customXml" Target="../ink/ink724.xml"/><Relationship Id="rId115" Type="http://schemas.openxmlformats.org/officeDocument/2006/relationships/image" Target="../media/image751.png"/><Relationship Id="rId131" Type="http://schemas.openxmlformats.org/officeDocument/2006/relationships/image" Target="../media/image759.png"/><Relationship Id="rId136" Type="http://schemas.openxmlformats.org/officeDocument/2006/relationships/customXml" Target="../ink/ink737.xml"/><Relationship Id="rId157" Type="http://schemas.openxmlformats.org/officeDocument/2006/relationships/customXml" Target="../ink/ink748.xml"/><Relationship Id="rId61" Type="http://schemas.openxmlformats.org/officeDocument/2006/relationships/image" Target="../media/image724.png"/><Relationship Id="rId82" Type="http://schemas.openxmlformats.org/officeDocument/2006/relationships/customXml" Target="../ink/ink710.xml"/><Relationship Id="rId152" Type="http://schemas.openxmlformats.org/officeDocument/2006/relationships/image" Target="../media/image769.png"/><Relationship Id="rId19" Type="http://schemas.openxmlformats.org/officeDocument/2006/relationships/image" Target="../media/image703.png"/><Relationship Id="rId14" Type="http://schemas.openxmlformats.org/officeDocument/2006/relationships/customXml" Target="../ink/ink676.xml"/><Relationship Id="rId30" Type="http://schemas.openxmlformats.org/officeDocument/2006/relationships/customXml" Target="../ink/ink684.xml"/><Relationship Id="rId35" Type="http://schemas.openxmlformats.org/officeDocument/2006/relationships/image" Target="../media/image711.png"/><Relationship Id="rId56" Type="http://schemas.openxmlformats.org/officeDocument/2006/relationships/customXml" Target="../ink/ink697.xml"/><Relationship Id="rId77" Type="http://schemas.openxmlformats.org/officeDocument/2006/relationships/image" Target="../media/image732.png"/><Relationship Id="rId100" Type="http://schemas.openxmlformats.org/officeDocument/2006/relationships/customXml" Target="../ink/ink719.xml"/><Relationship Id="rId105" Type="http://schemas.openxmlformats.org/officeDocument/2006/relationships/image" Target="../media/image746.png"/><Relationship Id="rId126" Type="http://schemas.openxmlformats.org/officeDocument/2006/relationships/customXml" Target="../ink/ink732.xml"/><Relationship Id="rId147" Type="http://schemas.openxmlformats.org/officeDocument/2006/relationships/customXml" Target="../ink/ink743.xml"/><Relationship Id="rId8" Type="http://schemas.openxmlformats.org/officeDocument/2006/relationships/customXml" Target="../ink/ink673.xml"/><Relationship Id="rId51" Type="http://schemas.openxmlformats.org/officeDocument/2006/relationships/image" Target="../media/image719.png"/><Relationship Id="rId72" Type="http://schemas.openxmlformats.org/officeDocument/2006/relationships/customXml" Target="../ink/ink705.xml"/><Relationship Id="rId93" Type="http://schemas.openxmlformats.org/officeDocument/2006/relationships/image" Target="../media/image740.png"/><Relationship Id="rId98" Type="http://schemas.openxmlformats.org/officeDocument/2006/relationships/customXml" Target="../ink/ink718.xml"/><Relationship Id="rId121" Type="http://schemas.openxmlformats.org/officeDocument/2006/relationships/image" Target="../media/image754.png"/><Relationship Id="rId142" Type="http://schemas.openxmlformats.org/officeDocument/2006/relationships/customXml" Target="../ink/ink740.xml"/><Relationship Id="rId3" Type="http://schemas.openxmlformats.org/officeDocument/2006/relationships/image" Target="../media/image2.png"/><Relationship Id="rId25" Type="http://schemas.openxmlformats.org/officeDocument/2006/relationships/image" Target="../media/image706.png"/><Relationship Id="rId46" Type="http://schemas.openxmlformats.org/officeDocument/2006/relationships/customXml" Target="../ink/ink692.xml"/><Relationship Id="rId67" Type="http://schemas.openxmlformats.org/officeDocument/2006/relationships/image" Target="../media/image727.png"/><Relationship Id="rId116" Type="http://schemas.openxmlformats.org/officeDocument/2006/relationships/customXml" Target="../ink/ink727.xml"/><Relationship Id="rId137" Type="http://schemas.openxmlformats.org/officeDocument/2006/relationships/image" Target="../media/image762.png"/><Relationship Id="rId158" Type="http://schemas.openxmlformats.org/officeDocument/2006/relationships/image" Target="../media/image772.png"/><Relationship Id="rId20" Type="http://schemas.openxmlformats.org/officeDocument/2006/relationships/customXml" Target="../ink/ink679.xml"/><Relationship Id="rId41" Type="http://schemas.openxmlformats.org/officeDocument/2006/relationships/image" Target="../media/image714.png"/><Relationship Id="rId62" Type="http://schemas.openxmlformats.org/officeDocument/2006/relationships/customXml" Target="../ink/ink700.xml"/><Relationship Id="rId83" Type="http://schemas.openxmlformats.org/officeDocument/2006/relationships/image" Target="../media/image735.png"/><Relationship Id="rId88" Type="http://schemas.openxmlformats.org/officeDocument/2006/relationships/customXml" Target="../ink/ink713.xml"/><Relationship Id="rId111" Type="http://schemas.openxmlformats.org/officeDocument/2006/relationships/image" Target="../media/image749.png"/><Relationship Id="rId132" Type="http://schemas.openxmlformats.org/officeDocument/2006/relationships/customXml" Target="../ink/ink735.xml"/><Relationship Id="rId153" Type="http://schemas.openxmlformats.org/officeDocument/2006/relationships/customXml" Target="../ink/ink746.xml"/><Relationship Id="rId15" Type="http://schemas.openxmlformats.org/officeDocument/2006/relationships/image" Target="../media/image701.png"/><Relationship Id="rId36" Type="http://schemas.openxmlformats.org/officeDocument/2006/relationships/customXml" Target="../ink/ink687.xml"/><Relationship Id="rId57" Type="http://schemas.openxmlformats.org/officeDocument/2006/relationships/image" Target="../media/image722.png"/><Relationship Id="rId106" Type="http://schemas.openxmlformats.org/officeDocument/2006/relationships/customXml" Target="../ink/ink722.xml"/><Relationship Id="rId127" Type="http://schemas.openxmlformats.org/officeDocument/2006/relationships/image" Target="../media/image757.png"/><Relationship Id="rId10" Type="http://schemas.openxmlformats.org/officeDocument/2006/relationships/customXml" Target="../ink/ink674.xml"/><Relationship Id="rId31" Type="http://schemas.openxmlformats.org/officeDocument/2006/relationships/image" Target="../media/image709.png"/><Relationship Id="rId52" Type="http://schemas.openxmlformats.org/officeDocument/2006/relationships/customXml" Target="../ink/ink695.xml"/><Relationship Id="rId73" Type="http://schemas.openxmlformats.org/officeDocument/2006/relationships/image" Target="../media/image730.png"/><Relationship Id="rId78" Type="http://schemas.openxmlformats.org/officeDocument/2006/relationships/customXml" Target="../ink/ink708.xml"/><Relationship Id="rId94" Type="http://schemas.openxmlformats.org/officeDocument/2006/relationships/customXml" Target="../ink/ink716.xml"/><Relationship Id="rId99" Type="http://schemas.openxmlformats.org/officeDocument/2006/relationships/image" Target="../media/image743.png"/><Relationship Id="rId101" Type="http://schemas.openxmlformats.org/officeDocument/2006/relationships/image" Target="../media/image744.png"/><Relationship Id="rId122" Type="http://schemas.openxmlformats.org/officeDocument/2006/relationships/customXml" Target="../ink/ink730.xml"/><Relationship Id="rId143" Type="http://schemas.openxmlformats.org/officeDocument/2006/relationships/image" Target="../media/image765.png"/><Relationship Id="rId148" Type="http://schemas.openxmlformats.org/officeDocument/2006/relationships/image" Target="../media/image767.png"/><Relationship Id="rId4" Type="http://schemas.openxmlformats.org/officeDocument/2006/relationships/image" Target="../media/image4.png"/><Relationship Id="rId9" Type="http://schemas.openxmlformats.org/officeDocument/2006/relationships/image" Target="../media/image698.png"/><Relationship Id="rId26" Type="http://schemas.openxmlformats.org/officeDocument/2006/relationships/customXml" Target="../ink/ink682.xml"/><Relationship Id="rId47" Type="http://schemas.openxmlformats.org/officeDocument/2006/relationships/image" Target="../media/image717.png"/><Relationship Id="rId68" Type="http://schemas.openxmlformats.org/officeDocument/2006/relationships/customXml" Target="../ink/ink703.xml"/><Relationship Id="rId89" Type="http://schemas.openxmlformats.org/officeDocument/2006/relationships/image" Target="../media/image738.png"/><Relationship Id="rId112" Type="http://schemas.openxmlformats.org/officeDocument/2006/relationships/customXml" Target="../ink/ink725.xml"/><Relationship Id="rId133" Type="http://schemas.openxmlformats.org/officeDocument/2006/relationships/image" Target="../media/image760.png"/><Relationship Id="rId154" Type="http://schemas.openxmlformats.org/officeDocument/2006/relationships/image" Target="../media/image770.png"/><Relationship Id="rId16" Type="http://schemas.openxmlformats.org/officeDocument/2006/relationships/customXml" Target="../ink/ink677.xml"/><Relationship Id="rId37" Type="http://schemas.openxmlformats.org/officeDocument/2006/relationships/image" Target="../media/image712.png"/><Relationship Id="rId58" Type="http://schemas.openxmlformats.org/officeDocument/2006/relationships/customXml" Target="../ink/ink698.xml"/><Relationship Id="rId79" Type="http://schemas.openxmlformats.org/officeDocument/2006/relationships/image" Target="../media/image733.png"/><Relationship Id="rId102" Type="http://schemas.openxmlformats.org/officeDocument/2006/relationships/customXml" Target="../ink/ink720.xml"/><Relationship Id="rId123" Type="http://schemas.openxmlformats.org/officeDocument/2006/relationships/image" Target="../media/image755.png"/><Relationship Id="rId144" Type="http://schemas.openxmlformats.org/officeDocument/2006/relationships/customXml" Target="../ink/ink741.xml"/><Relationship Id="rId90" Type="http://schemas.openxmlformats.org/officeDocument/2006/relationships/customXml" Target="../ink/ink714.xml"/><Relationship Id="rId27" Type="http://schemas.openxmlformats.org/officeDocument/2006/relationships/image" Target="../media/image707.png"/><Relationship Id="rId48" Type="http://schemas.openxmlformats.org/officeDocument/2006/relationships/customXml" Target="../ink/ink693.xml"/><Relationship Id="rId69" Type="http://schemas.openxmlformats.org/officeDocument/2006/relationships/image" Target="../media/image728.png"/><Relationship Id="rId113" Type="http://schemas.openxmlformats.org/officeDocument/2006/relationships/image" Target="../media/image750.png"/><Relationship Id="rId134" Type="http://schemas.openxmlformats.org/officeDocument/2006/relationships/customXml" Target="../ink/ink736.xml"/><Relationship Id="rId80" Type="http://schemas.openxmlformats.org/officeDocument/2006/relationships/customXml" Target="../ink/ink709.xml"/><Relationship Id="rId155" Type="http://schemas.openxmlformats.org/officeDocument/2006/relationships/customXml" Target="../ink/ink74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832.png"/><Relationship Id="rId21" Type="http://schemas.openxmlformats.org/officeDocument/2006/relationships/image" Target="../media/image784.png"/><Relationship Id="rId42" Type="http://schemas.openxmlformats.org/officeDocument/2006/relationships/customXml" Target="../ink/ink769.xml"/><Relationship Id="rId63" Type="http://schemas.openxmlformats.org/officeDocument/2006/relationships/image" Target="../media/image805.png"/><Relationship Id="rId84" Type="http://schemas.openxmlformats.org/officeDocument/2006/relationships/customXml" Target="../ink/ink790.xml"/><Relationship Id="rId138" Type="http://schemas.openxmlformats.org/officeDocument/2006/relationships/image" Target="../media/image841.png"/><Relationship Id="rId159" Type="http://schemas.openxmlformats.org/officeDocument/2006/relationships/customXml" Target="../ink/ink828.xml"/><Relationship Id="rId170" Type="http://schemas.openxmlformats.org/officeDocument/2006/relationships/image" Target="../media/image857.png"/><Relationship Id="rId191" Type="http://schemas.openxmlformats.org/officeDocument/2006/relationships/customXml" Target="../ink/ink844.xml"/><Relationship Id="rId107" Type="http://schemas.openxmlformats.org/officeDocument/2006/relationships/image" Target="../media/image827.png"/><Relationship Id="rId11" Type="http://schemas.openxmlformats.org/officeDocument/2006/relationships/image" Target="../media/image779.png"/><Relationship Id="rId32" Type="http://schemas.openxmlformats.org/officeDocument/2006/relationships/customXml" Target="../ink/ink764.xml"/><Relationship Id="rId53" Type="http://schemas.openxmlformats.org/officeDocument/2006/relationships/image" Target="../media/image800.png"/><Relationship Id="rId74" Type="http://schemas.openxmlformats.org/officeDocument/2006/relationships/customXml" Target="../ink/ink785.xml"/><Relationship Id="rId128" Type="http://schemas.openxmlformats.org/officeDocument/2006/relationships/customXml" Target="../ink/ink812.xml"/><Relationship Id="rId149" Type="http://schemas.openxmlformats.org/officeDocument/2006/relationships/customXml" Target="../ink/ink823.xml"/><Relationship Id="rId5" Type="http://schemas.openxmlformats.org/officeDocument/2006/relationships/image" Target="../media/image776.png"/><Relationship Id="rId95" Type="http://schemas.openxmlformats.org/officeDocument/2006/relationships/image" Target="../media/image821.png"/><Relationship Id="rId160" Type="http://schemas.openxmlformats.org/officeDocument/2006/relationships/image" Target="../media/image852.png"/><Relationship Id="rId181" Type="http://schemas.openxmlformats.org/officeDocument/2006/relationships/customXml" Target="../ink/ink839.xml"/><Relationship Id="rId22" Type="http://schemas.openxmlformats.org/officeDocument/2006/relationships/customXml" Target="../ink/ink759.xml"/><Relationship Id="rId43" Type="http://schemas.openxmlformats.org/officeDocument/2006/relationships/image" Target="../media/image795.png"/><Relationship Id="rId64" Type="http://schemas.openxmlformats.org/officeDocument/2006/relationships/customXml" Target="../ink/ink780.xml"/><Relationship Id="rId118" Type="http://schemas.openxmlformats.org/officeDocument/2006/relationships/customXml" Target="../ink/ink807.xml"/><Relationship Id="rId139" Type="http://schemas.openxmlformats.org/officeDocument/2006/relationships/customXml" Target="../ink/ink818.xml"/><Relationship Id="rId85" Type="http://schemas.openxmlformats.org/officeDocument/2006/relationships/image" Target="../media/image816.png"/><Relationship Id="rId150" Type="http://schemas.openxmlformats.org/officeDocument/2006/relationships/image" Target="../media/image847.png"/><Relationship Id="rId171" Type="http://schemas.openxmlformats.org/officeDocument/2006/relationships/customXml" Target="../ink/ink834.xml"/><Relationship Id="rId192" Type="http://schemas.openxmlformats.org/officeDocument/2006/relationships/image" Target="../media/image868.png"/><Relationship Id="rId12" Type="http://schemas.openxmlformats.org/officeDocument/2006/relationships/customXml" Target="../ink/ink754.xml"/><Relationship Id="rId33" Type="http://schemas.openxmlformats.org/officeDocument/2006/relationships/image" Target="../media/image790.png"/><Relationship Id="rId108" Type="http://schemas.openxmlformats.org/officeDocument/2006/relationships/customXml" Target="../ink/ink802.xml"/><Relationship Id="rId129" Type="http://schemas.openxmlformats.org/officeDocument/2006/relationships/image" Target="../media/image838.png"/><Relationship Id="rId54" Type="http://schemas.openxmlformats.org/officeDocument/2006/relationships/customXml" Target="../ink/ink775.xml"/><Relationship Id="rId75" Type="http://schemas.openxmlformats.org/officeDocument/2006/relationships/image" Target="../media/image811.png"/><Relationship Id="rId96" Type="http://schemas.openxmlformats.org/officeDocument/2006/relationships/customXml" Target="../ink/ink796.xml"/><Relationship Id="rId140" Type="http://schemas.openxmlformats.org/officeDocument/2006/relationships/image" Target="../media/image842.png"/><Relationship Id="rId161" Type="http://schemas.openxmlformats.org/officeDocument/2006/relationships/customXml" Target="../ink/ink829.xml"/><Relationship Id="rId182" Type="http://schemas.openxmlformats.org/officeDocument/2006/relationships/image" Target="../media/image863.png"/><Relationship Id="rId6" Type="http://schemas.openxmlformats.org/officeDocument/2006/relationships/customXml" Target="../ink/ink751.xml"/><Relationship Id="rId23" Type="http://schemas.openxmlformats.org/officeDocument/2006/relationships/image" Target="../media/image785.png"/><Relationship Id="rId119" Type="http://schemas.openxmlformats.org/officeDocument/2006/relationships/image" Target="../media/image833.png"/><Relationship Id="rId44" Type="http://schemas.openxmlformats.org/officeDocument/2006/relationships/customXml" Target="../ink/ink770.xml"/><Relationship Id="rId65" Type="http://schemas.openxmlformats.org/officeDocument/2006/relationships/image" Target="../media/image806.png"/><Relationship Id="rId86" Type="http://schemas.openxmlformats.org/officeDocument/2006/relationships/customXml" Target="../ink/ink791.xml"/><Relationship Id="rId130" Type="http://schemas.openxmlformats.org/officeDocument/2006/relationships/customXml" Target="../ink/ink813.xml"/><Relationship Id="rId151" Type="http://schemas.openxmlformats.org/officeDocument/2006/relationships/customXml" Target="../ink/ink824.xml"/><Relationship Id="rId172" Type="http://schemas.openxmlformats.org/officeDocument/2006/relationships/image" Target="../media/image858.png"/><Relationship Id="rId193" Type="http://schemas.openxmlformats.org/officeDocument/2006/relationships/customXml" Target="../ink/ink845.xml"/><Relationship Id="rId13" Type="http://schemas.openxmlformats.org/officeDocument/2006/relationships/image" Target="../media/image780.png"/><Relationship Id="rId109" Type="http://schemas.openxmlformats.org/officeDocument/2006/relationships/image" Target="../media/image828.png"/><Relationship Id="rId34" Type="http://schemas.openxmlformats.org/officeDocument/2006/relationships/customXml" Target="../ink/ink765.xml"/><Relationship Id="rId55" Type="http://schemas.openxmlformats.org/officeDocument/2006/relationships/image" Target="../media/image801.png"/><Relationship Id="rId76" Type="http://schemas.openxmlformats.org/officeDocument/2006/relationships/customXml" Target="../ink/ink786.xml"/><Relationship Id="rId97" Type="http://schemas.openxmlformats.org/officeDocument/2006/relationships/image" Target="../media/image822.png"/><Relationship Id="rId120" Type="http://schemas.openxmlformats.org/officeDocument/2006/relationships/customXml" Target="../ink/ink808.xml"/><Relationship Id="rId141" Type="http://schemas.openxmlformats.org/officeDocument/2006/relationships/customXml" Target="../ink/ink819.xml"/><Relationship Id="rId7" Type="http://schemas.openxmlformats.org/officeDocument/2006/relationships/image" Target="../media/image777.png"/><Relationship Id="rId162" Type="http://schemas.openxmlformats.org/officeDocument/2006/relationships/image" Target="../media/image853.png"/><Relationship Id="rId183" Type="http://schemas.openxmlformats.org/officeDocument/2006/relationships/customXml" Target="../ink/ink840.xml"/><Relationship Id="rId2" Type="http://schemas.openxmlformats.org/officeDocument/2006/relationships/image" Target="../media/image3.jpeg"/><Relationship Id="rId29" Type="http://schemas.openxmlformats.org/officeDocument/2006/relationships/image" Target="../media/image788.png"/><Relationship Id="rId24" Type="http://schemas.openxmlformats.org/officeDocument/2006/relationships/customXml" Target="../ink/ink760.xml"/><Relationship Id="rId40" Type="http://schemas.openxmlformats.org/officeDocument/2006/relationships/customXml" Target="../ink/ink768.xml"/><Relationship Id="rId45" Type="http://schemas.openxmlformats.org/officeDocument/2006/relationships/image" Target="../media/image796.png"/><Relationship Id="rId66" Type="http://schemas.openxmlformats.org/officeDocument/2006/relationships/customXml" Target="../ink/ink781.xml"/><Relationship Id="rId87" Type="http://schemas.openxmlformats.org/officeDocument/2006/relationships/image" Target="../media/image817.png"/><Relationship Id="rId110" Type="http://schemas.openxmlformats.org/officeDocument/2006/relationships/customXml" Target="../ink/ink803.xml"/><Relationship Id="rId115" Type="http://schemas.openxmlformats.org/officeDocument/2006/relationships/image" Target="../media/image831.png"/><Relationship Id="rId131" Type="http://schemas.openxmlformats.org/officeDocument/2006/relationships/image" Target="../media/image839.png"/><Relationship Id="rId136" Type="http://schemas.openxmlformats.org/officeDocument/2006/relationships/customXml" Target="../ink/ink816.xml"/><Relationship Id="rId157" Type="http://schemas.openxmlformats.org/officeDocument/2006/relationships/customXml" Target="../ink/ink827.xml"/><Relationship Id="rId178" Type="http://schemas.openxmlformats.org/officeDocument/2006/relationships/image" Target="../media/image861.png"/><Relationship Id="rId61" Type="http://schemas.openxmlformats.org/officeDocument/2006/relationships/image" Target="../media/image804.png"/><Relationship Id="rId82" Type="http://schemas.openxmlformats.org/officeDocument/2006/relationships/customXml" Target="../ink/ink789.xml"/><Relationship Id="rId152" Type="http://schemas.openxmlformats.org/officeDocument/2006/relationships/image" Target="../media/image848.png"/><Relationship Id="rId173" Type="http://schemas.openxmlformats.org/officeDocument/2006/relationships/customXml" Target="../ink/ink835.xml"/><Relationship Id="rId194" Type="http://schemas.openxmlformats.org/officeDocument/2006/relationships/image" Target="../media/image869.png"/><Relationship Id="rId199" Type="http://schemas.openxmlformats.org/officeDocument/2006/relationships/customXml" Target="../ink/ink848.xml"/><Relationship Id="rId19" Type="http://schemas.openxmlformats.org/officeDocument/2006/relationships/image" Target="../media/image783.png"/><Relationship Id="rId14" Type="http://schemas.openxmlformats.org/officeDocument/2006/relationships/customXml" Target="../ink/ink755.xml"/><Relationship Id="rId30" Type="http://schemas.openxmlformats.org/officeDocument/2006/relationships/customXml" Target="../ink/ink763.xml"/><Relationship Id="rId35" Type="http://schemas.openxmlformats.org/officeDocument/2006/relationships/image" Target="../media/image791.png"/><Relationship Id="rId56" Type="http://schemas.openxmlformats.org/officeDocument/2006/relationships/customXml" Target="../ink/ink776.xml"/><Relationship Id="rId77" Type="http://schemas.openxmlformats.org/officeDocument/2006/relationships/image" Target="../media/image812.png"/><Relationship Id="rId100" Type="http://schemas.openxmlformats.org/officeDocument/2006/relationships/customXml" Target="../ink/ink798.xml"/><Relationship Id="rId105" Type="http://schemas.openxmlformats.org/officeDocument/2006/relationships/image" Target="../media/image826.png"/><Relationship Id="rId126" Type="http://schemas.openxmlformats.org/officeDocument/2006/relationships/customXml" Target="../ink/ink811.xml"/><Relationship Id="rId147" Type="http://schemas.openxmlformats.org/officeDocument/2006/relationships/customXml" Target="../ink/ink822.xml"/><Relationship Id="rId168" Type="http://schemas.openxmlformats.org/officeDocument/2006/relationships/image" Target="../media/image856.png"/><Relationship Id="rId8" Type="http://schemas.openxmlformats.org/officeDocument/2006/relationships/customXml" Target="../ink/ink752.xml"/><Relationship Id="rId51" Type="http://schemas.openxmlformats.org/officeDocument/2006/relationships/image" Target="../media/image799.png"/><Relationship Id="rId72" Type="http://schemas.openxmlformats.org/officeDocument/2006/relationships/customXml" Target="../ink/ink784.xml"/><Relationship Id="rId93" Type="http://schemas.openxmlformats.org/officeDocument/2006/relationships/image" Target="../media/image820.png"/><Relationship Id="rId98" Type="http://schemas.openxmlformats.org/officeDocument/2006/relationships/customXml" Target="../ink/ink797.xml"/><Relationship Id="rId121" Type="http://schemas.openxmlformats.org/officeDocument/2006/relationships/image" Target="../media/image834.png"/><Relationship Id="rId142" Type="http://schemas.openxmlformats.org/officeDocument/2006/relationships/image" Target="../media/image843.png"/><Relationship Id="rId163" Type="http://schemas.openxmlformats.org/officeDocument/2006/relationships/customXml" Target="../ink/ink830.xml"/><Relationship Id="rId184" Type="http://schemas.openxmlformats.org/officeDocument/2006/relationships/image" Target="../media/image864.png"/><Relationship Id="rId189" Type="http://schemas.openxmlformats.org/officeDocument/2006/relationships/customXml" Target="../ink/ink843.xml"/><Relationship Id="rId3" Type="http://schemas.openxmlformats.org/officeDocument/2006/relationships/image" Target="../media/image2.png"/><Relationship Id="rId25" Type="http://schemas.openxmlformats.org/officeDocument/2006/relationships/image" Target="../media/image786.png"/><Relationship Id="rId46" Type="http://schemas.openxmlformats.org/officeDocument/2006/relationships/customXml" Target="../ink/ink771.xml"/><Relationship Id="rId67" Type="http://schemas.openxmlformats.org/officeDocument/2006/relationships/image" Target="../media/image807.png"/><Relationship Id="rId116" Type="http://schemas.openxmlformats.org/officeDocument/2006/relationships/customXml" Target="../ink/ink806.xml"/><Relationship Id="rId137" Type="http://schemas.openxmlformats.org/officeDocument/2006/relationships/customXml" Target="../ink/ink817.xml"/><Relationship Id="rId158" Type="http://schemas.openxmlformats.org/officeDocument/2006/relationships/image" Target="../media/image851.png"/><Relationship Id="rId20" Type="http://schemas.openxmlformats.org/officeDocument/2006/relationships/customXml" Target="../ink/ink758.xml"/><Relationship Id="rId41" Type="http://schemas.openxmlformats.org/officeDocument/2006/relationships/image" Target="../media/image794.png"/><Relationship Id="rId62" Type="http://schemas.openxmlformats.org/officeDocument/2006/relationships/customXml" Target="../ink/ink779.xml"/><Relationship Id="rId83" Type="http://schemas.openxmlformats.org/officeDocument/2006/relationships/image" Target="../media/image815.png"/><Relationship Id="rId88" Type="http://schemas.openxmlformats.org/officeDocument/2006/relationships/customXml" Target="../ink/ink792.xml"/><Relationship Id="rId111" Type="http://schemas.openxmlformats.org/officeDocument/2006/relationships/image" Target="../media/image829.png"/><Relationship Id="rId132" Type="http://schemas.openxmlformats.org/officeDocument/2006/relationships/customXml" Target="../ink/ink814.xml"/><Relationship Id="rId153" Type="http://schemas.openxmlformats.org/officeDocument/2006/relationships/customXml" Target="../ink/ink825.xml"/><Relationship Id="rId174" Type="http://schemas.openxmlformats.org/officeDocument/2006/relationships/image" Target="../media/image859.png"/><Relationship Id="rId179" Type="http://schemas.openxmlformats.org/officeDocument/2006/relationships/customXml" Target="../ink/ink838.xml"/><Relationship Id="rId195" Type="http://schemas.openxmlformats.org/officeDocument/2006/relationships/customXml" Target="../ink/ink846.xml"/><Relationship Id="rId190" Type="http://schemas.openxmlformats.org/officeDocument/2006/relationships/image" Target="../media/image867.png"/><Relationship Id="rId15" Type="http://schemas.openxmlformats.org/officeDocument/2006/relationships/image" Target="../media/image781.png"/><Relationship Id="rId36" Type="http://schemas.openxmlformats.org/officeDocument/2006/relationships/customXml" Target="../ink/ink766.xml"/><Relationship Id="rId57" Type="http://schemas.openxmlformats.org/officeDocument/2006/relationships/image" Target="../media/image802.png"/><Relationship Id="rId106" Type="http://schemas.openxmlformats.org/officeDocument/2006/relationships/customXml" Target="../ink/ink801.xml"/><Relationship Id="rId127" Type="http://schemas.openxmlformats.org/officeDocument/2006/relationships/image" Target="../media/image837.png"/><Relationship Id="rId10" Type="http://schemas.openxmlformats.org/officeDocument/2006/relationships/customXml" Target="../ink/ink753.xml"/><Relationship Id="rId31" Type="http://schemas.openxmlformats.org/officeDocument/2006/relationships/image" Target="../media/image789.png"/><Relationship Id="rId52" Type="http://schemas.openxmlformats.org/officeDocument/2006/relationships/customXml" Target="../ink/ink774.xml"/><Relationship Id="rId73" Type="http://schemas.openxmlformats.org/officeDocument/2006/relationships/image" Target="../media/image810.png"/><Relationship Id="rId78" Type="http://schemas.openxmlformats.org/officeDocument/2006/relationships/customXml" Target="../ink/ink787.xml"/><Relationship Id="rId94" Type="http://schemas.openxmlformats.org/officeDocument/2006/relationships/customXml" Target="../ink/ink795.xml"/><Relationship Id="rId99" Type="http://schemas.openxmlformats.org/officeDocument/2006/relationships/image" Target="../media/image823.png"/><Relationship Id="rId101" Type="http://schemas.openxmlformats.org/officeDocument/2006/relationships/image" Target="../media/image824.png"/><Relationship Id="rId122" Type="http://schemas.openxmlformats.org/officeDocument/2006/relationships/customXml" Target="../ink/ink809.xml"/><Relationship Id="rId143" Type="http://schemas.openxmlformats.org/officeDocument/2006/relationships/customXml" Target="../ink/ink820.xml"/><Relationship Id="rId148" Type="http://schemas.openxmlformats.org/officeDocument/2006/relationships/image" Target="../media/image846.png"/><Relationship Id="rId164" Type="http://schemas.openxmlformats.org/officeDocument/2006/relationships/image" Target="../media/image854.png"/><Relationship Id="rId169" Type="http://schemas.openxmlformats.org/officeDocument/2006/relationships/customXml" Target="../ink/ink833.xml"/><Relationship Id="rId185" Type="http://schemas.openxmlformats.org/officeDocument/2006/relationships/customXml" Target="../ink/ink841.xml"/><Relationship Id="rId4" Type="http://schemas.openxmlformats.org/officeDocument/2006/relationships/image" Target="../media/image4.png"/><Relationship Id="rId9" Type="http://schemas.openxmlformats.org/officeDocument/2006/relationships/image" Target="../media/image778.png"/><Relationship Id="rId180" Type="http://schemas.openxmlformats.org/officeDocument/2006/relationships/image" Target="../media/image862.png"/><Relationship Id="rId26" Type="http://schemas.openxmlformats.org/officeDocument/2006/relationships/customXml" Target="../ink/ink761.xml"/><Relationship Id="rId47" Type="http://schemas.openxmlformats.org/officeDocument/2006/relationships/image" Target="../media/image797.png"/><Relationship Id="rId68" Type="http://schemas.openxmlformats.org/officeDocument/2006/relationships/customXml" Target="../ink/ink782.xml"/><Relationship Id="rId89" Type="http://schemas.openxmlformats.org/officeDocument/2006/relationships/image" Target="../media/image818.png"/><Relationship Id="rId112" Type="http://schemas.openxmlformats.org/officeDocument/2006/relationships/customXml" Target="../ink/ink804.xml"/><Relationship Id="rId133" Type="http://schemas.openxmlformats.org/officeDocument/2006/relationships/image" Target="../media/image840.png"/><Relationship Id="rId154" Type="http://schemas.openxmlformats.org/officeDocument/2006/relationships/image" Target="../media/image849.png"/><Relationship Id="rId175" Type="http://schemas.openxmlformats.org/officeDocument/2006/relationships/customXml" Target="../ink/ink836.xml"/><Relationship Id="rId196" Type="http://schemas.openxmlformats.org/officeDocument/2006/relationships/image" Target="../media/image870.png"/><Relationship Id="rId200" Type="http://schemas.openxmlformats.org/officeDocument/2006/relationships/image" Target="../media/image872.png"/><Relationship Id="rId16" Type="http://schemas.openxmlformats.org/officeDocument/2006/relationships/customXml" Target="../ink/ink756.xml"/><Relationship Id="rId37" Type="http://schemas.openxmlformats.org/officeDocument/2006/relationships/image" Target="../media/image792.png"/><Relationship Id="rId58" Type="http://schemas.openxmlformats.org/officeDocument/2006/relationships/customXml" Target="../ink/ink777.xml"/><Relationship Id="rId79" Type="http://schemas.openxmlformats.org/officeDocument/2006/relationships/image" Target="../media/image813.png"/><Relationship Id="rId102" Type="http://schemas.openxmlformats.org/officeDocument/2006/relationships/customXml" Target="../ink/ink799.xml"/><Relationship Id="rId123" Type="http://schemas.openxmlformats.org/officeDocument/2006/relationships/image" Target="../media/image835.png"/><Relationship Id="rId144" Type="http://schemas.openxmlformats.org/officeDocument/2006/relationships/image" Target="../media/image844.png"/><Relationship Id="rId90" Type="http://schemas.openxmlformats.org/officeDocument/2006/relationships/customXml" Target="../ink/ink793.xml"/><Relationship Id="rId165" Type="http://schemas.openxmlformats.org/officeDocument/2006/relationships/customXml" Target="../ink/ink831.xml"/><Relationship Id="rId186" Type="http://schemas.openxmlformats.org/officeDocument/2006/relationships/image" Target="../media/image865.png"/><Relationship Id="rId27" Type="http://schemas.openxmlformats.org/officeDocument/2006/relationships/image" Target="../media/image787.png"/><Relationship Id="rId48" Type="http://schemas.openxmlformats.org/officeDocument/2006/relationships/customXml" Target="../ink/ink772.xml"/><Relationship Id="rId69" Type="http://schemas.openxmlformats.org/officeDocument/2006/relationships/image" Target="../media/image808.png"/><Relationship Id="rId113" Type="http://schemas.openxmlformats.org/officeDocument/2006/relationships/image" Target="../media/image830.png"/><Relationship Id="rId134" Type="http://schemas.openxmlformats.org/officeDocument/2006/relationships/customXml" Target="../ink/ink815.xml"/><Relationship Id="rId80" Type="http://schemas.openxmlformats.org/officeDocument/2006/relationships/customXml" Target="../ink/ink788.xml"/><Relationship Id="rId155" Type="http://schemas.openxmlformats.org/officeDocument/2006/relationships/customXml" Target="../ink/ink826.xml"/><Relationship Id="rId176" Type="http://schemas.openxmlformats.org/officeDocument/2006/relationships/image" Target="../media/image860.png"/><Relationship Id="rId197" Type="http://schemas.openxmlformats.org/officeDocument/2006/relationships/customXml" Target="../ink/ink847.xml"/><Relationship Id="rId201" Type="http://schemas.openxmlformats.org/officeDocument/2006/relationships/customXml" Target="../ink/ink849.xml"/><Relationship Id="rId17" Type="http://schemas.openxmlformats.org/officeDocument/2006/relationships/image" Target="../media/image782.png"/><Relationship Id="rId38" Type="http://schemas.openxmlformats.org/officeDocument/2006/relationships/customXml" Target="../ink/ink767.xml"/><Relationship Id="rId59" Type="http://schemas.openxmlformats.org/officeDocument/2006/relationships/image" Target="../media/image803.png"/><Relationship Id="rId103" Type="http://schemas.openxmlformats.org/officeDocument/2006/relationships/image" Target="../media/image825.png"/><Relationship Id="rId124" Type="http://schemas.openxmlformats.org/officeDocument/2006/relationships/customXml" Target="../ink/ink810.xml"/><Relationship Id="rId70" Type="http://schemas.openxmlformats.org/officeDocument/2006/relationships/customXml" Target="../ink/ink783.xml"/><Relationship Id="rId91" Type="http://schemas.openxmlformats.org/officeDocument/2006/relationships/image" Target="../media/image819.png"/><Relationship Id="rId145" Type="http://schemas.openxmlformats.org/officeDocument/2006/relationships/customXml" Target="../ink/ink821.xml"/><Relationship Id="rId166" Type="http://schemas.openxmlformats.org/officeDocument/2006/relationships/image" Target="../media/image855.png"/><Relationship Id="rId187" Type="http://schemas.openxmlformats.org/officeDocument/2006/relationships/customXml" Target="../ink/ink842.xml"/><Relationship Id="rId1" Type="http://schemas.openxmlformats.org/officeDocument/2006/relationships/slideLayout" Target="../slideLayouts/slideLayout7.xml"/><Relationship Id="rId28" Type="http://schemas.openxmlformats.org/officeDocument/2006/relationships/customXml" Target="../ink/ink762.xml"/><Relationship Id="rId49" Type="http://schemas.openxmlformats.org/officeDocument/2006/relationships/image" Target="../media/image798.png"/><Relationship Id="rId114" Type="http://schemas.openxmlformats.org/officeDocument/2006/relationships/customXml" Target="../ink/ink805.xml"/><Relationship Id="rId60" Type="http://schemas.openxmlformats.org/officeDocument/2006/relationships/customXml" Target="../ink/ink778.xml"/><Relationship Id="rId81" Type="http://schemas.openxmlformats.org/officeDocument/2006/relationships/image" Target="../media/image814.png"/><Relationship Id="rId135" Type="http://schemas.openxmlformats.org/officeDocument/2006/relationships/image" Target="../media/image765.png"/><Relationship Id="rId156" Type="http://schemas.openxmlformats.org/officeDocument/2006/relationships/image" Target="../media/image850.png"/><Relationship Id="rId177" Type="http://schemas.openxmlformats.org/officeDocument/2006/relationships/customXml" Target="../ink/ink837.xml"/><Relationship Id="rId198" Type="http://schemas.openxmlformats.org/officeDocument/2006/relationships/image" Target="../media/image871.png"/><Relationship Id="rId202" Type="http://schemas.openxmlformats.org/officeDocument/2006/relationships/image" Target="../media/image873.png"/><Relationship Id="rId18" Type="http://schemas.openxmlformats.org/officeDocument/2006/relationships/customXml" Target="../ink/ink757.xml"/><Relationship Id="rId39" Type="http://schemas.openxmlformats.org/officeDocument/2006/relationships/image" Target="../media/image793.png"/><Relationship Id="rId50" Type="http://schemas.openxmlformats.org/officeDocument/2006/relationships/customXml" Target="../ink/ink773.xml"/><Relationship Id="rId104" Type="http://schemas.openxmlformats.org/officeDocument/2006/relationships/customXml" Target="../ink/ink800.xml"/><Relationship Id="rId125" Type="http://schemas.openxmlformats.org/officeDocument/2006/relationships/image" Target="../media/image836.png"/><Relationship Id="rId146" Type="http://schemas.openxmlformats.org/officeDocument/2006/relationships/image" Target="../media/image845.png"/><Relationship Id="rId167" Type="http://schemas.openxmlformats.org/officeDocument/2006/relationships/customXml" Target="../ink/ink832.xml"/><Relationship Id="rId188" Type="http://schemas.openxmlformats.org/officeDocument/2006/relationships/image" Target="../media/image866.png"/><Relationship Id="rId71" Type="http://schemas.openxmlformats.org/officeDocument/2006/relationships/image" Target="../media/image809.png"/><Relationship Id="rId92" Type="http://schemas.openxmlformats.org/officeDocument/2006/relationships/customXml" Target="../ink/ink794.xml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1.xml"/><Relationship Id="rId21" Type="http://schemas.openxmlformats.org/officeDocument/2006/relationships/image" Target="../media/image13.png"/><Relationship Id="rId42" Type="http://schemas.openxmlformats.org/officeDocument/2006/relationships/customXml" Target="../ink/ink19.xml"/><Relationship Id="rId47" Type="http://schemas.openxmlformats.org/officeDocument/2006/relationships/image" Target="../media/image26.png"/><Relationship Id="rId63" Type="http://schemas.openxmlformats.org/officeDocument/2006/relationships/image" Target="../media/image34.png"/><Relationship Id="rId68" Type="http://schemas.openxmlformats.org/officeDocument/2006/relationships/customXml" Target="../ink/ink32.xml"/><Relationship Id="rId84" Type="http://schemas.openxmlformats.org/officeDocument/2006/relationships/customXml" Target="../ink/ink40.xml"/><Relationship Id="rId16" Type="http://schemas.openxmlformats.org/officeDocument/2006/relationships/customXml" Target="../ink/ink6.xml"/><Relationship Id="rId11" Type="http://schemas.openxmlformats.org/officeDocument/2006/relationships/image" Target="../media/image8.png"/><Relationship Id="rId32" Type="http://schemas.openxmlformats.org/officeDocument/2006/relationships/customXml" Target="../ink/ink14.xml"/><Relationship Id="rId37" Type="http://schemas.openxmlformats.org/officeDocument/2006/relationships/image" Target="../media/image21.png"/><Relationship Id="rId53" Type="http://schemas.openxmlformats.org/officeDocument/2006/relationships/image" Target="../media/image29.png"/><Relationship Id="rId58" Type="http://schemas.openxmlformats.org/officeDocument/2006/relationships/customXml" Target="../ink/ink27.xml"/><Relationship Id="rId74" Type="http://schemas.openxmlformats.org/officeDocument/2006/relationships/customXml" Target="../ink/ink35.xml"/><Relationship Id="rId79" Type="http://schemas.openxmlformats.org/officeDocument/2006/relationships/image" Target="../media/image42.png"/><Relationship Id="rId5" Type="http://schemas.openxmlformats.org/officeDocument/2006/relationships/image" Target="../media/image5.png"/><Relationship Id="rId19" Type="http://schemas.openxmlformats.org/officeDocument/2006/relationships/image" Target="../media/image12.png"/><Relationship Id="rId14" Type="http://schemas.openxmlformats.org/officeDocument/2006/relationships/customXml" Target="../ink/ink5.xml"/><Relationship Id="rId22" Type="http://schemas.openxmlformats.org/officeDocument/2006/relationships/customXml" Target="../ink/ink9.xml"/><Relationship Id="rId27" Type="http://schemas.openxmlformats.org/officeDocument/2006/relationships/image" Target="../media/image16.png"/><Relationship Id="rId30" Type="http://schemas.openxmlformats.org/officeDocument/2006/relationships/customXml" Target="../ink/ink13.xml"/><Relationship Id="rId35" Type="http://schemas.openxmlformats.org/officeDocument/2006/relationships/image" Target="../media/image20.png"/><Relationship Id="rId43" Type="http://schemas.openxmlformats.org/officeDocument/2006/relationships/image" Target="../media/image24.png"/><Relationship Id="rId48" Type="http://schemas.openxmlformats.org/officeDocument/2006/relationships/customXml" Target="../ink/ink22.xml"/><Relationship Id="rId56" Type="http://schemas.openxmlformats.org/officeDocument/2006/relationships/customXml" Target="../ink/ink26.xml"/><Relationship Id="rId64" Type="http://schemas.openxmlformats.org/officeDocument/2006/relationships/customXml" Target="../ink/ink30.xml"/><Relationship Id="rId69" Type="http://schemas.openxmlformats.org/officeDocument/2006/relationships/image" Target="../media/image37.png"/><Relationship Id="rId77" Type="http://schemas.openxmlformats.org/officeDocument/2006/relationships/image" Target="../media/image41.png"/><Relationship Id="rId8" Type="http://schemas.openxmlformats.org/officeDocument/2006/relationships/customXml" Target="../ink/ink2.xml"/><Relationship Id="rId51" Type="http://schemas.openxmlformats.org/officeDocument/2006/relationships/image" Target="../media/image28.png"/><Relationship Id="rId72" Type="http://schemas.openxmlformats.org/officeDocument/2006/relationships/customXml" Target="../ink/ink34.xml"/><Relationship Id="rId80" Type="http://schemas.openxmlformats.org/officeDocument/2006/relationships/customXml" Target="../ink/ink38.xml"/><Relationship Id="rId85" Type="http://schemas.openxmlformats.org/officeDocument/2006/relationships/image" Target="../media/image45.png"/><Relationship Id="rId3" Type="http://schemas.openxmlformats.org/officeDocument/2006/relationships/image" Target="../media/image2.png"/><Relationship Id="rId12" Type="http://schemas.openxmlformats.org/officeDocument/2006/relationships/customXml" Target="../ink/ink4.xml"/><Relationship Id="rId17" Type="http://schemas.openxmlformats.org/officeDocument/2006/relationships/image" Target="../media/image11.png"/><Relationship Id="rId25" Type="http://schemas.openxmlformats.org/officeDocument/2006/relationships/image" Target="../media/image15.png"/><Relationship Id="rId33" Type="http://schemas.openxmlformats.org/officeDocument/2006/relationships/image" Target="../media/image19.png"/><Relationship Id="rId38" Type="http://schemas.openxmlformats.org/officeDocument/2006/relationships/customXml" Target="../ink/ink17.xml"/><Relationship Id="rId46" Type="http://schemas.openxmlformats.org/officeDocument/2006/relationships/customXml" Target="../ink/ink21.xml"/><Relationship Id="rId59" Type="http://schemas.openxmlformats.org/officeDocument/2006/relationships/image" Target="../media/image32.png"/><Relationship Id="rId67" Type="http://schemas.openxmlformats.org/officeDocument/2006/relationships/image" Target="../media/image36.png"/><Relationship Id="rId20" Type="http://schemas.openxmlformats.org/officeDocument/2006/relationships/customXml" Target="../ink/ink8.xml"/><Relationship Id="rId41" Type="http://schemas.openxmlformats.org/officeDocument/2006/relationships/image" Target="../media/image23.png"/><Relationship Id="rId54" Type="http://schemas.openxmlformats.org/officeDocument/2006/relationships/customXml" Target="../ink/ink25.xml"/><Relationship Id="rId62" Type="http://schemas.openxmlformats.org/officeDocument/2006/relationships/customXml" Target="../ink/ink29.xml"/><Relationship Id="rId70" Type="http://schemas.openxmlformats.org/officeDocument/2006/relationships/customXml" Target="../ink/ink33.xml"/><Relationship Id="rId75" Type="http://schemas.openxmlformats.org/officeDocument/2006/relationships/image" Target="../media/image40.png"/><Relationship Id="rId83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.xml"/><Relationship Id="rId15" Type="http://schemas.openxmlformats.org/officeDocument/2006/relationships/image" Target="../media/image10.png"/><Relationship Id="rId23" Type="http://schemas.openxmlformats.org/officeDocument/2006/relationships/image" Target="../media/image14.png"/><Relationship Id="rId28" Type="http://schemas.openxmlformats.org/officeDocument/2006/relationships/customXml" Target="../ink/ink12.xml"/><Relationship Id="rId36" Type="http://schemas.openxmlformats.org/officeDocument/2006/relationships/customXml" Target="../ink/ink16.xml"/><Relationship Id="rId49" Type="http://schemas.openxmlformats.org/officeDocument/2006/relationships/image" Target="../media/image27.png"/><Relationship Id="rId57" Type="http://schemas.openxmlformats.org/officeDocument/2006/relationships/image" Target="../media/image31.png"/><Relationship Id="rId10" Type="http://schemas.openxmlformats.org/officeDocument/2006/relationships/customXml" Target="../ink/ink3.xml"/><Relationship Id="rId31" Type="http://schemas.openxmlformats.org/officeDocument/2006/relationships/image" Target="../media/image18.png"/><Relationship Id="rId44" Type="http://schemas.openxmlformats.org/officeDocument/2006/relationships/customXml" Target="../ink/ink20.xml"/><Relationship Id="rId52" Type="http://schemas.openxmlformats.org/officeDocument/2006/relationships/customXml" Target="../ink/ink24.xml"/><Relationship Id="rId60" Type="http://schemas.openxmlformats.org/officeDocument/2006/relationships/customXml" Target="../ink/ink28.xml"/><Relationship Id="rId65" Type="http://schemas.openxmlformats.org/officeDocument/2006/relationships/image" Target="../media/image35.png"/><Relationship Id="rId73" Type="http://schemas.openxmlformats.org/officeDocument/2006/relationships/image" Target="../media/image39.png"/><Relationship Id="rId78" Type="http://schemas.openxmlformats.org/officeDocument/2006/relationships/customXml" Target="../ink/ink37.xml"/><Relationship Id="rId81" Type="http://schemas.openxmlformats.org/officeDocument/2006/relationships/image" Target="../media/image43.png"/><Relationship Id="rId86" Type="http://schemas.openxmlformats.org/officeDocument/2006/relationships/customXml" Target="../ink/ink41.xml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3" Type="http://schemas.openxmlformats.org/officeDocument/2006/relationships/image" Target="../media/image9.png"/><Relationship Id="rId18" Type="http://schemas.openxmlformats.org/officeDocument/2006/relationships/customXml" Target="../ink/ink7.xml"/><Relationship Id="rId39" Type="http://schemas.openxmlformats.org/officeDocument/2006/relationships/image" Target="../media/image22.png"/><Relationship Id="rId34" Type="http://schemas.openxmlformats.org/officeDocument/2006/relationships/customXml" Target="../ink/ink15.xml"/><Relationship Id="rId50" Type="http://schemas.openxmlformats.org/officeDocument/2006/relationships/customXml" Target="../ink/ink23.xml"/><Relationship Id="rId55" Type="http://schemas.openxmlformats.org/officeDocument/2006/relationships/image" Target="../media/image30.png"/><Relationship Id="rId76" Type="http://schemas.openxmlformats.org/officeDocument/2006/relationships/customXml" Target="../ink/ink36.xml"/><Relationship Id="rId7" Type="http://schemas.openxmlformats.org/officeDocument/2006/relationships/image" Target="../media/image6.png"/><Relationship Id="rId71" Type="http://schemas.openxmlformats.org/officeDocument/2006/relationships/image" Target="../media/image38.png"/><Relationship Id="rId2" Type="http://schemas.openxmlformats.org/officeDocument/2006/relationships/image" Target="../media/image3.jpeg"/><Relationship Id="rId29" Type="http://schemas.openxmlformats.org/officeDocument/2006/relationships/image" Target="../media/image17.png"/><Relationship Id="rId24" Type="http://schemas.openxmlformats.org/officeDocument/2006/relationships/customXml" Target="../ink/ink10.xml"/><Relationship Id="rId40" Type="http://schemas.openxmlformats.org/officeDocument/2006/relationships/customXml" Target="../ink/ink18.xml"/><Relationship Id="rId45" Type="http://schemas.openxmlformats.org/officeDocument/2006/relationships/image" Target="../media/image25.png"/><Relationship Id="rId66" Type="http://schemas.openxmlformats.org/officeDocument/2006/relationships/customXml" Target="../ink/ink31.xml"/><Relationship Id="rId87" Type="http://schemas.openxmlformats.org/officeDocument/2006/relationships/image" Target="../media/image46.png"/><Relationship Id="rId61" Type="http://schemas.openxmlformats.org/officeDocument/2006/relationships/image" Target="../media/image33.png"/><Relationship Id="rId82" Type="http://schemas.openxmlformats.org/officeDocument/2006/relationships/customXml" Target="../ink/ink3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4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79.png"/><Relationship Id="rId18" Type="http://schemas.openxmlformats.org/officeDocument/2006/relationships/customXml" Target="../ink/ink856.xml"/><Relationship Id="rId26" Type="http://schemas.openxmlformats.org/officeDocument/2006/relationships/customXml" Target="../ink/ink860.xml"/><Relationship Id="rId39" Type="http://schemas.openxmlformats.org/officeDocument/2006/relationships/image" Target="../media/image891.png"/><Relationship Id="rId21" Type="http://schemas.openxmlformats.org/officeDocument/2006/relationships/image" Target="../media/image883.png"/><Relationship Id="rId34" Type="http://schemas.openxmlformats.org/officeDocument/2006/relationships/customXml" Target="../ink/ink864.xml"/><Relationship Id="rId7" Type="http://schemas.openxmlformats.org/officeDocument/2006/relationships/image" Target="../media/image876.png"/><Relationship Id="rId2" Type="http://schemas.openxmlformats.org/officeDocument/2006/relationships/image" Target="../media/image3.jpeg"/><Relationship Id="rId16" Type="http://schemas.openxmlformats.org/officeDocument/2006/relationships/customXml" Target="../ink/ink855.xml"/><Relationship Id="rId20" Type="http://schemas.openxmlformats.org/officeDocument/2006/relationships/customXml" Target="../ink/ink857.xml"/><Relationship Id="rId29" Type="http://schemas.openxmlformats.org/officeDocument/2006/relationships/image" Target="../media/image887.png"/><Relationship Id="rId41" Type="http://schemas.openxmlformats.org/officeDocument/2006/relationships/image" Target="../media/image892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850.xml"/><Relationship Id="rId11" Type="http://schemas.openxmlformats.org/officeDocument/2006/relationships/image" Target="../media/image878.png"/><Relationship Id="rId24" Type="http://schemas.openxmlformats.org/officeDocument/2006/relationships/customXml" Target="../ink/ink859.xml"/><Relationship Id="rId32" Type="http://schemas.openxmlformats.org/officeDocument/2006/relationships/customXml" Target="../ink/ink863.xml"/><Relationship Id="rId37" Type="http://schemas.openxmlformats.org/officeDocument/2006/relationships/image" Target="../media/image765.png"/><Relationship Id="rId40" Type="http://schemas.openxmlformats.org/officeDocument/2006/relationships/customXml" Target="../ink/ink867.xml"/><Relationship Id="rId5" Type="http://schemas.openxmlformats.org/officeDocument/2006/relationships/image" Target="../media/image875.png"/><Relationship Id="rId15" Type="http://schemas.openxmlformats.org/officeDocument/2006/relationships/image" Target="../media/image880.png"/><Relationship Id="rId23" Type="http://schemas.openxmlformats.org/officeDocument/2006/relationships/image" Target="../media/image884.png"/><Relationship Id="rId28" Type="http://schemas.openxmlformats.org/officeDocument/2006/relationships/customXml" Target="../ink/ink861.xml"/><Relationship Id="rId36" Type="http://schemas.openxmlformats.org/officeDocument/2006/relationships/customXml" Target="../ink/ink865.xml"/><Relationship Id="rId10" Type="http://schemas.openxmlformats.org/officeDocument/2006/relationships/customXml" Target="../ink/ink852.xml"/><Relationship Id="rId19" Type="http://schemas.openxmlformats.org/officeDocument/2006/relationships/image" Target="../media/image882.png"/><Relationship Id="rId31" Type="http://schemas.openxmlformats.org/officeDocument/2006/relationships/image" Target="../media/image888.png"/><Relationship Id="rId4" Type="http://schemas.openxmlformats.org/officeDocument/2006/relationships/image" Target="../media/image4.png"/><Relationship Id="rId9" Type="http://schemas.openxmlformats.org/officeDocument/2006/relationships/image" Target="../media/image877.png"/><Relationship Id="rId14" Type="http://schemas.openxmlformats.org/officeDocument/2006/relationships/customXml" Target="../ink/ink854.xml"/><Relationship Id="rId22" Type="http://schemas.openxmlformats.org/officeDocument/2006/relationships/customXml" Target="../ink/ink858.xml"/><Relationship Id="rId27" Type="http://schemas.openxmlformats.org/officeDocument/2006/relationships/image" Target="../media/image886.png"/><Relationship Id="rId30" Type="http://schemas.openxmlformats.org/officeDocument/2006/relationships/customXml" Target="../ink/ink862.xml"/><Relationship Id="rId35" Type="http://schemas.openxmlformats.org/officeDocument/2006/relationships/image" Target="../media/image890.png"/><Relationship Id="rId8" Type="http://schemas.openxmlformats.org/officeDocument/2006/relationships/customXml" Target="../ink/ink851.xml"/><Relationship Id="rId3" Type="http://schemas.openxmlformats.org/officeDocument/2006/relationships/image" Target="../media/image2.png"/><Relationship Id="rId12" Type="http://schemas.openxmlformats.org/officeDocument/2006/relationships/customXml" Target="../ink/ink853.xml"/><Relationship Id="rId17" Type="http://schemas.openxmlformats.org/officeDocument/2006/relationships/image" Target="../media/image881.png"/><Relationship Id="rId25" Type="http://schemas.openxmlformats.org/officeDocument/2006/relationships/image" Target="../media/image885.png"/><Relationship Id="rId33" Type="http://schemas.openxmlformats.org/officeDocument/2006/relationships/image" Target="../media/image889.png"/><Relationship Id="rId38" Type="http://schemas.openxmlformats.org/officeDocument/2006/relationships/customXml" Target="../ink/ink86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ustomXml" Target="../ink/ink869.xml"/><Relationship Id="rId13" Type="http://schemas.openxmlformats.org/officeDocument/2006/relationships/image" Target="../media/image897.png"/><Relationship Id="rId18" Type="http://schemas.openxmlformats.org/officeDocument/2006/relationships/customXml" Target="../ink/ink874.xml"/><Relationship Id="rId3" Type="http://schemas.openxmlformats.org/officeDocument/2006/relationships/image" Target="../media/image2.png"/><Relationship Id="rId21" Type="http://schemas.openxmlformats.org/officeDocument/2006/relationships/image" Target="../media/image901.png"/><Relationship Id="rId7" Type="http://schemas.openxmlformats.org/officeDocument/2006/relationships/image" Target="../media/image894.png"/><Relationship Id="rId12" Type="http://schemas.openxmlformats.org/officeDocument/2006/relationships/customXml" Target="../ink/ink871.xml"/><Relationship Id="rId17" Type="http://schemas.openxmlformats.org/officeDocument/2006/relationships/image" Target="../media/image899.png"/><Relationship Id="rId2" Type="http://schemas.openxmlformats.org/officeDocument/2006/relationships/image" Target="../media/image3.jpeg"/><Relationship Id="rId16" Type="http://schemas.openxmlformats.org/officeDocument/2006/relationships/customXml" Target="../ink/ink873.xml"/><Relationship Id="rId20" Type="http://schemas.openxmlformats.org/officeDocument/2006/relationships/customXml" Target="../ink/ink875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868.xml"/><Relationship Id="rId11" Type="http://schemas.openxmlformats.org/officeDocument/2006/relationships/image" Target="../media/image896.png"/><Relationship Id="rId5" Type="http://schemas.openxmlformats.org/officeDocument/2006/relationships/image" Target="../media/image893.png"/><Relationship Id="rId15" Type="http://schemas.openxmlformats.org/officeDocument/2006/relationships/image" Target="../media/image898.png"/><Relationship Id="rId10" Type="http://schemas.openxmlformats.org/officeDocument/2006/relationships/customXml" Target="../ink/ink870.xml"/><Relationship Id="rId19" Type="http://schemas.openxmlformats.org/officeDocument/2006/relationships/image" Target="../media/image900.png"/><Relationship Id="rId4" Type="http://schemas.openxmlformats.org/officeDocument/2006/relationships/image" Target="../media/image4.png"/><Relationship Id="rId9" Type="http://schemas.openxmlformats.org/officeDocument/2006/relationships/image" Target="../media/image895.png"/><Relationship Id="rId14" Type="http://schemas.openxmlformats.org/officeDocument/2006/relationships/customXml" Target="../ink/ink872.xml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06.png"/><Relationship Id="rId18" Type="http://schemas.openxmlformats.org/officeDocument/2006/relationships/customXml" Target="../ink/ink882.xml"/><Relationship Id="rId26" Type="http://schemas.openxmlformats.org/officeDocument/2006/relationships/customXml" Target="../ink/ink886.xml"/><Relationship Id="rId39" Type="http://schemas.openxmlformats.org/officeDocument/2006/relationships/image" Target="../media/image919.png"/><Relationship Id="rId21" Type="http://schemas.openxmlformats.org/officeDocument/2006/relationships/image" Target="../media/image910.png"/><Relationship Id="rId34" Type="http://schemas.openxmlformats.org/officeDocument/2006/relationships/customXml" Target="../ink/ink890.xml"/><Relationship Id="rId42" Type="http://schemas.openxmlformats.org/officeDocument/2006/relationships/customXml" Target="../ink/ink894.xml"/><Relationship Id="rId47" Type="http://schemas.openxmlformats.org/officeDocument/2006/relationships/image" Target="../media/image923.png"/><Relationship Id="rId7" Type="http://schemas.openxmlformats.org/officeDocument/2006/relationships/image" Target="../media/image903.png"/><Relationship Id="rId2" Type="http://schemas.openxmlformats.org/officeDocument/2006/relationships/image" Target="../media/image3.jpeg"/><Relationship Id="rId16" Type="http://schemas.openxmlformats.org/officeDocument/2006/relationships/customXml" Target="../ink/ink881.xml"/><Relationship Id="rId29" Type="http://schemas.openxmlformats.org/officeDocument/2006/relationships/image" Target="../media/image914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876.xml"/><Relationship Id="rId11" Type="http://schemas.openxmlformats.org/officeDocument/2006/relationships/image" Target="../media/image905.png"/><Relationship Id="rId24" Type="http://schemas.openxmlformats.org/officeDocument/2006/relationships/customXml" Target="../ink/ink885.xml"/><Relationship Id="rId32" Type="http://schemas.openxmlformats.org/officeDocument/2006/relationships/customXml" Target="../ink/ink889.xml"/><Relationship Id="rId37" Type="http://schemas.openxmlformats.org/officeDocument/2006/relationships/image" Target="../media/image918.png"/><Relationship Id="rId40" Type="http://schemas.openxmlformats.org/officeDocument/2006/relationships/customXml" Target="../ink/ink893.xml"/><Relationship Id="rId45" Type="http://schemas.openxmlformats.org/officeDocument/2006/relationships/image" Target="../media/image922.png"/><Relationship Id="rId5" Type="http://schemas.openxmlformats.org/officeDocument/2006/relationships/image" Target="../media/image902.png"/><Relationship Id="rId15" Type="http://schemas.openxmlformats.org/officeDocument/2006/relationships/image" Target="../media/image907.png"/><Relationship Id="rId23" Type="http://schemas.openxmlformats.org/officeDocument/2006/relationships/image" Target="../media/image911.png"/><Relationship Id="rId28" Type="http://schemas.openxmlformats.org/officeDocument/2006/relationships/customXml" Target="../ink/ink887.xml"/><Relationship Id="rId36" Type="http://schemas.openxmlformats.org/officeDocument/2006/relationships/customXml" Target="../ink/ink891.xml"/><Relationship Id="rId10" Type="http://schemas.openxmlformats.org/officeDocument/2006/relationships/customXml" Target="../ink/ink878.xml"/><Relationship Id="rId19" Type="http://schemas.openxmlformats.org/officeDocument/2006/relationships/image" Target="../media/image909.png"/><Relationship Id="rId31" Type="http://schemas.openxmlformats.org/officeDocument/2006/relationships/image" Target="../media/image915.png"/><Relationship Id="rId44" Type="http://schemas.openxmlformats.org/officeDocument/2006/relationships/customXml" Target="../ink/ink895.xml"/><Relationship Id="rId4" Type="http://schemas.openxmlformats.org/officeDocument/2006/relationships/image" Target="../media/image4.png"/><Relationship Id="rId9" Type="http://schemas.openxmlformats.org/officeDocument/2006/relationships/image" Target="../media/image904.png"/><Relationship Id="rId14" Type="http://schemas.openxmlformats.org/officeDocument/2006/relationships/customXml" Target="../ink/ink880.xml"/><Relationship Id="rId22" Type="http://schemas.openxmlformats.org/officeDocument/2006/relationships/customXml" Target="../ink/ink884.xml"/><Relationship Id="rId27" Type="http://schemas.openxmlformats.org/officeDocument/2006/relationships/image" Target="../media/image913.png"/><Relationship Id="rId30" Type="http://schemas.openxmlformats.org/officeDocument/2006/relationships/customXml" Target="../ink/ink888.xml"/><Relationship Id="rId35" Type="http://schemas.openxmlformats.org/officeDocument/2006/relationships/image" Target="../media/image917.png"/><Relationship Id="rId43" Type="http://schemas.openxmlformats.org/officeDocument/2006/relationships/image" Target="../media/image921.png"/><Relationship Id="rId8" Type="http://schemas.openxmlformats.org/officeDocument/2006/relationships/customXml" Target="../ink/ink877.xml"/><Relationship Id="rId3" Type="http://schemas.openxmlformats.org/officeDocument/2006/relationships/image" Target="../media/image2.png"/><Relationship Id="rId12" Type="http://schemas.openxmlformats.org/officeDocument/2006/relationships/customXml" Target="../ink/ink879.xml"/><Relationship Id="rId17" Type="http://schemas.openxmlformats.org/officeDocument/2006/relationships/image" Target="../media/image908.png"/><Relationship Id="rId25" Type="http://schemas.openxmlformats.org/officeDocument/2006/relationships/image" Target="../media/image912.png"/><Relationship Id="rId33" Type="http://schemas.openxmlformats.org/officeDocument/2006/relationships/image" Target="../media/image916.png"/><Relationship Id="rId38" Type="http://schemas.openxmlformats.org/officeDocument/2006/relationships/customXml" Target="../ink/ink892.xml"/><Relationship Id="rId46" Type="http://schemas.openxmlformats.org/officeDocument/2006/relationships/customXml" Target="../ink/ink896.xml"/><Relationship Id="rId20" Type="http://schemas.openxmlformats.org/officeDocument/2006/relationships/customXml" Target="../ink/ink883.xml"/><Relationship Id="rId41" Type="http://schemas.openxmlformats.org/officeDocument/2006/relationships/image" Target="../media/image920.png"/></Relationships>
</file>

<file path=ppt/slides/_rels/slide24.xml.rels><?xml version="1.0" encoding="UTF-8" standalone="yes"?>
<Relationships xmlns="http://schemas.openxmlformats.org/package/2006/relationships"><Relationship Id="rId26" Type="http://schemas.openxmlformats.org/officeDocument/2006/relationships/customXml" Target="../ink/ink907.xml"/><Relationship Id="rId21" Type="http://schemas.openxmlformats.org/officeDocument/2006/relationships/image" Target="../media/image932.png"/><Relationship Id="rId42" Type="http://schemas.openxmlformats.org/officeDocument/2006/relationships/customXml" Target="../ink/ink915.xml"/><Relationship Id="rId47" Type="http://schemas.openxmlformats.org/officeDocument/2006/relationships/image" Target="../media/image945.png"/><Relationship Id="rId63" Type="http://schemas.openxmlformats.org/officeDocument/2006/relationships/image" Target="../media/image953.png"/><Relationship Id="rId68" Type="http://schemas.openxmlformats.org/officeDocument/2006/relationships/customXml" Target="../ink/ink928.xml"/><Relationship Id="rId84" Type="http://schemas.openxmlformats.org/officeDocument/2006/relationships/customXml" Target="../ink/ink936.xml"/><Relationship Id="rId89" Type="http://schemas.openxmlformats.org/officeDocument/2006/relationships/image" Target="../media/image966.png"/><Relationship Id="rId16" Type="http://schemas.openxmlformats.org/officeDocument/2006/relationships/customXml" Target="../ink/ink902.xml"/><Relationship Id="rId11" Type="http://schemas.openxmlformats.org/officeDocument/2006/relationships/image" Target="../media/image927.png"/><Relationship Id="rId32" Type="http://schemas.openxmlformats.org/officeDocument/2006/relationships/customXml" Target="../ink/ink910.xml"/><Relationship Id="rId37" Type="http://schemas.openxmlformats.org/officeDocument/2006/relationships/image" Target="../media/image940.png"/><Relationship Id="rId53" Type="http://schemas.openxmlformats.org/officeDocument/2006/relationships/image" Target="../media/image948.png"/><Relationship Id="rId58" Type="http://schemas.openxmlformats.org/officeDocument/2006/relationships/customXml" Target="../ink/ink923.xml"/><Relationship Id="rId74" Type="http://schemas.openxmlformats.org/officeDocument/2006/relationships/customXml" Target="../ink/ink931.xml"/><Relationship Id="rId79" Type="http://schemas.openxmlformats.org/officeDocument/2006/relationships/image" Target="../media/image961.png"/><Relationship Id="rId5" Type="http://schemas.openxmlformats.org/officeDocument/2006/relationships/image" Target="../media/image924.png"/><Relationship Id="rId90" Type="http://schemas.openxmlformats.org/officeDocument/2006/relationships/customXml" Target="../ink/ink939.xml"/><Relationship Id="rId14" Type="http://schemas.openxmlformats.org/officeDocument/2006/relationships/customXml" Target="../ink/ink901.xml"/><Relationship Id="rId22" Type="http://schemas.openxmlformats.org/officeDocument/2006/relationships/customXml" Target="../ink/ink905.xml"/><Relationship Id="rId27" Type="http://schemas.openxmlformats.org/officeDocument/2006/relationships/image" Target="../media/image935.png"/><Relationship Id="rId30" Type="http://schemas.openxmlformats.org/officeDocument/2006/relationships/customXml" Target="../ink/ink909.xml"/><Relationship Id="rId35" Type="http://schemas.openxmlformats.org/officeDocument/2006/relationships/image" Target="../media/image939.png"/><Relationship Id="rId43" Type="http://schemas.openxmlformats.org/officeDocument/2006/relationships/image" Target="../media/image943.png"/><Relationship Id="rId48" Type="http://schemas.openxmlformats.org/officeDocument/2006/relationships/customXml" Target="../ink/ink918.xml"/><Relationship Id="rId56" Type="http://schemas.openxmlformats.org/officeDocument/2006/relationships/customXml" Target="../ink/ink922.xml"/><Relationship Id="rId64" Type="http://schemas.openxmlformats.org/officeDocument/2006/relationships/customXml" Target="../ink/ink926.xml"/><Relationship Id="rId69" Type="http://schemas.openxmlformats.org/officeDocument/2006/relationships/image" Target="../media/image956.png"/><Relationship Id="rId77" Type="http://schemas.openxmlformats.org/officeDocument/2006/relationships/image" Target="../media/image960.png"/><Relationship Id="rId8" Type="http://schemas.openxmlformats.org/officeDocument/2006/relationships/customXml" Target="../ink/ink898.xml"/><Relationship Id="rId51" Type="http://schemas.openxmlformats.org/officeDocument/2006/relationships/image" Target="../media/image947.png"/><Relationship Id="rId72" Type="http://schemas.openxmlformats.org/officeDocument/2006/relationships/customXml" Target="../ink/ink930.xml"/><Relationship Id="rId80" Type="http://schemas.openxmlformats.org/officeDocument/2006/relationships/customXml" Target="../ink/ink934.xml"/><Relationship Id="rId85" Type="http://schemas.openxmlformats.org/officeDocument/2006/relationships/image" Target="../media/image964.png"/><Relationship Id="rId3" Type="http://schemas.openxmlformats.org/officeDocument/2006/relationships/image" Target="../media/image2.png"/><Relationship Id="rId12" Type="http://schemas.openxmlformats.org/officeDocument/2006/relationships/customXml" Target="../ink/ink900.xml"/><Relationship Id="rId17" Type="http://schemas.openxmlformats.org/officeDocument/2006/relationships/image" Target="../media/image930.png"/><Relationship Id="rId25" Type="http://schemas.openxmlformats.org/officeDocument/2006/relationships/image" Target="../media/image934.png"/><Relationship Id="rId33" Type="http://schemas.openxmlformats.org/officeDocument/2006/relationships/image" Target="../media/image938.png"/><Relationship Id="rId38" Type="http://schemas.openxmlformats.org/officeDocument/2006/relationships/customXml" Target="../ink/ink913.xml"/><Relationship Id="rId46" Type="http://schemas.openxmlformats.org/officeDocument/2006/relationships/customXml" Target="../ink/ink917.xml"/><Relationship Id="rId59" Type="http://schemas.openxmlformats.org/officeDocument/2006/relationships/image" Target="../media/image951.png"/><Relationship Id="rId67" Type="http://schemas.openxmlformats.org/officeDocument/2006/relationships/image" Target="../media/image955.png"/><Relationship Id="rId20" Type="http://schemas.openxmlformats.org/officeDocument/2006/relationships/customXml" Target="../ink/ink904.xml"/><Relationship Id="rId41" Type="http://schemas.openxmlformats.org/officeDocument/2006/relationships/image" Target="../media/image942.png"/><Relationship Id="rId54" Type="http://schemas.openxmlformats.org/officeDocument/2006/relationships/customXml" Target="../ink/ink921.xml"/><Relationship Id="rId62" Type="http://schemas.openxmlformats.org/officeDocument/2006/relationships/customXml" Target="../ink/ink925.xml"/><Relationship Id="rId70" Type="http://schemas.openxmlformats.org/officeDocument/2006/relationships/customXml" Target="../ink/ink929.xml"/><Relationship Id="rId75" Type="http://schemas.openxmlformats.org/officeDocument/2006/relationships/image" Target="../media/image959.png"/><Relationship Id="rId83" Type="http://schemas.openxmlformats.org/officeDocument/2006/relationships/image" Target="../media/image963.png"/><Relationship Id="rId88" Type="http://schemas.openxmlformats.org/officeDocument/2006/relationships/customXml" Target="../ink/ink938.xml"/><Relationship Id="rId91" Type="http://schemas.openxmlformats.org/officeDocument/2006/relationships/image" Target="../media/image967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897.xml"/><Relationship Id="rId15" Type="http://schemas.openxmlformats.org/officeDocument/2006/relationships/image" Target="../media/image929.png"/><Relationship Id="rId23" Type="http://schemas.openxmlformats.org/officeDocument/2006/relationships/image" Target="../media/image933.png"/><Relationship Id="rId28" Type="http://schemas.openxmlformats.org/officeDocument/2006/relationships/customXml" Target="../ink/ink908.xml"/><Relationship Id="rId36" Type="http://schemas.openxmlformats.org/officeDocument/2006/relationships/customXml" Target="../ink/ink912.xml"/><Relationship Id="rId49" Type="http://schemas.openxmlformats.org/officeDocument/2006/relationships/image" Target="../media/image946.png"/><Relationship Id="rId57" Type="http://schemas.openxmlformats.org/officeDocument/2006/relationships/image" Target="../media/image950.png"/><Relationship Id="rId10" Type="http://schemas.openxmlformats.org/officeDocument/2006/relationships/customXml" Target="../ink/ink899.xml"/><Relationship Id="rId31" Type="http://schemas.openxmlformats.org/officeDocument/2006/relationships/image" Target="../media/image937.png"/><Relationship Id="rId44" Type="http://schemas.openxmlformats.org/officeDocument/2006/relationships/customXml" Target="../ink/ink916.xml"/><Relationship Id="rId52" Type="http://schemas.openxmlformats.org/officeDocument/2006/relationships/customXml" Target="../ink/ink920.xml"/><Relationship Id="rId60" Type="http://schemas.openxmlformats.org/officeDocument/2006/relationships/customXml" Target="../ink/ink924.xml"/><Relationship Id="rId65" Type="http://schemas.openxmlformats.org/officeDocument/2006/relationships/image" Target="../media/image954.png"/><Relationship Id="rId73" Type="http://schemas.openxmlformats.org/officeDocument/2006/relationships/image" Target="../media/image958.png"/><Relationship Id="rId78" Type="http://schemas.openxmlformats.org/officeDocument/2006/relationships/customXml" Target="../ink/ink933.xml"/><Relationship Id="rId81" Type="http://schemas.openxmlformats.org/officeDocument/2006/relationships/image" Target="../media/image962.png"/><Relationship Id="rId86" Type="http://schemas.openxmlformats.org/officeDocument/2006/relationships/customXml" Target="../ink/ink937.xml"/><Relationship Id="rId4" Type="http://schemas.openxmlformats.org/officeDocument/2006/relationships/image" Target="../media/image4.png"/><Relationship Id="rId9" Type="http://schemas.openxmlformats.org/officeDocument/2006/relationships/image" Target="../media/image926.png"/><Relationship Id="rId13" Type="http://schemas.openxmlformats.org/officeDocument/2006/relationships/image" Target="../media/image928.png"/><Relationship Id="rId18" Type="http://schemas.openxmlformats.org/officeDocument/2006/relationships/customXml" Target="../ink/ink903.xml"/><Relationship Id="rId39" Type="http://schemas.openxmlformats.org/officeDocument/2006/relationships/image" Target="../media/image941.png"/><Relationship Id="rId34" Type="http://schemas.openxmlformats.org/officeDocument/2006/relationships/customXml" Target="../ink/ink911.xml"/><Relationship Id="rId50" Type="http://schemas.openxmlformats.org/officeDocument/2006/relationships/customXml" Target="../ink/ink919.xml"/><Relationship Id="rId55" Type="http://schemas.openxmlformats.org/officeDocument/2006/relationships/image" Target="../media/image949.png"/><Relationship Id="rId76" Type="http://schemas.openxmlformats.org/officeDocument/2006/relationships/customXml" Target="../ink/ink932.xml"/><Relationship Id="rId7" Type="http://schemas.openxmlformats.org/officeDocument/2006/relationships/image" Target="../media/image925.png"/><Relationship Id="rId71" Type="http://schemas.openxmlformats.org/officeDocument/2006/relationships/image" Target="../media/image957.png"/><Relationship Id="rId2" Type="http://schemas.openxmlformats.org/officeDocument/2006/relationships/image" Target="../media/image3.jpeg"/><Relationship Id="rId29" Type="http://schemas.openxmlformats.org/officeDocument/2006/relationships/image" Target="../media/image936.png"/><Relationship Id="rId24" Type="http://schemas.openxmlformats.org/officeDocument/2006/relationships/customXml" Target="../ink/ink906.xml"/><Relationship Id="rId40" Type="http://schemas.openxmlformats.org/officeDocument/2006/relationships/customXml" Target="../ink/ink914.xml"/><Relationship Id="rId45" Type="http://schemas.openxmlformats.org/officeDocument/2006/relationships/image" Target="../media/image944.png"/><Relationship Id="rId66" Type="http://schemas.openxmlformats.org/officeDocument/2006/relationships/customXml" Target="../ink/ink927.xml"/><Relationship Id="rId87" Type="http://schemas.openxmlformats.org/officeDocument/2006/relationships/image" Target="../media/image965.png"/><Relationship Id="rId61" Type="http://schemas.openxmlformats.org/officeDocument/2006/relationships/image" Target="../media/image952.png"/><Relationship Id="rId82" Type="http://schemas.openxmlformats.org/officeDocument/2006/relationships/customXml" Target="../ink/ink935.xml"/><Relationship Id="rId19" Type="http://schemas.openxmlformats.org/officeDocument/2006/relationships/image" Target="../media/image931.png"/></Relationships>
</file>

<file path=ppt/slides/_rels/slide25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996.xml"/><Relationship Id="rId299" Type="http://schemas.openxmlformats.org/officeDocument/2006/relationships/customXml" Target="../ink/ink1087.xml"/><Relationship Id="rId21" Type="http://schemas.openxmlformats.org/officeDocument/2006/relationships/image" Target="../media/image976.png"/><Relationship Id="rId63" Type="http://schemas.openxmlformats.org/officeDocument/2006/relationships/image" Target="../media/image997.png"/><Relationship Id="rId159" Type="http://schemas.openxmlformats.org/officeDocument/2006/relationships/customXml" Target="../ink/ink1017.xml"/><Relationship Id="rId324" Type="http://schemas.openxmlformats.org/officeDocument/2006/relationships/image" Target="../media/image1126.png"/><Relationship Id="rId366" Type="http://schemas.openxmlformats.org/officeDocument/2006/relationships/image" Target="../media/image1147.png"/><Relationship Id="rId170" Type="http://schemas.openxmlformats.org/officeDocument/2006/relationships/image" Target="../media/image1049.png"/><Relationship Id="rId226" Type="http://schemas.openxmlformats.org/officeDocument/2006/relationships/image" Target="../media/image1077.png"/><Relationship Id="rId268" Type="http://schemas.openxmlformats.org/officeDocument/2006/relationships/image" Target="../media/image1098.png"/><Relationship Id="rId32" Type="http://schemas.openxmlformats.org/officeDocument/2006/relationships/customXml" Target="../ink/ink953.xml"/><Relationship Id="rId74" Type="http://schemas.openxmlformats.org/officeDocument/2006/relationships/customXml" Target="../ink/ink974.xml"/><Relationship Id="rId128" Type="http://schemas.openxmlformats.org/officeDocument/2006/relationships/image" Target="../media/image1028.png"/><Relationship Id="rId335" Type="http://schemas.openxmlformats.org/officeDocument/2006/relationships/customXml" Target="../ink/ink1105.xml"/><Relationship Id="rId5" Type="http://schemas.openxmlformats.org/officeDocument/2006/relationships/image" Target="../media/image968.png"/><Relationship Id="rId181" Type="http://schemas.openxmlformats.org/officeDocument/2006/relationships/customXml" Target="../ink/ink1028.xml"/><Relationship Id="rId237" Type="http://schemas.openxmlformats.org/officeDocument/2006/relationships/customXml" Target="../ink/ink1056.xml"/><Relationship Id="rId279" Type="http://schemas.openxmlformats.org/officeDocument/2006/relationships/customXml" Target="../ink/ink1077.xml"/><Relationship Id="rId43" Type="http://schemas.openxmlformats.org/officeDocument/2006/relationships/image" Target="../media/image987.png"/><Relationship Id="rId139" Type="http://schemas.openxmlformats.org/officeDocument/2006/relationships/customXml" Target="../ink/ink1007.xml"/><Relationship Id="rId290" Type="http://schemas.openxmlformats.org/officeDocument/2006/relationships/image" Target="../media/image1109.png"/><Relationship Id="rId304" Type="http://schemas.openxmlformats.org/officeDocument/2006/relationships/image" Target="../media/image1116.png"/><Relationship Id="rId346" Type="http://schemas.openxmlformats.org/officeDocument/2006/relationships/image" Target="../media/image1137.png"/><Relationship Id="rId85" Type="http://schemas.openxmlformats.org/officeDocument/2006/relationships/image" Target="../media/image1008.png"/><Relationship Id="rId150" Type="http://schemas.openxmlformats.org/officeDocument/2006/relationships/image" Target="../media/image1039.png"/><Relationship Id="rId192" Type="http://schemas.openxmlformats.org/officeDocument/2006/relationships/image" Target="../media/image1060.png"/><Relationship Id="rId206" Type="http://schemas.openxmlformats.org/officeDocument/2006/relationships/image" Target="../media/image1067.png"/><Relationship Id="rId248" Type="http://schemas.openxmlformats.org/officeDocument/2006/relationships/image" Target="../media/image1088.png"/><Relationship Id="rId12" Type="http://schemas.openxmlformats.org/officeDocument/2006/relationships/customXml" Target="../ink/ink943.xml"/><Relationship Id="rId108" Type="http://schemas.openxmlformats.org/officeDocument/2006/relationships/customXml" Target="../ink/ink991.xml"/><Relationship Id="rId315" Type="http://schemas.openxmlformats.org/officeDocument/2006/relationships/customXml" Target="../ink/ink1095.xml"/><Relationship Id="rId357" Type="http://schemas.openxmlformats.org/officeDocument/2006/relationships/customXml" Target="../ink/ink1116.xml"/><Relationship Id="rId54" Type="http://schemas.openxmlformats.org/officeDocument/2006/relationships/customXml" Target="../ink/ink964.xml"/><Relationship Id="rId96" Type="http://schemas.openxmlformats.org/officeDocument/2006/relationships/customXml" Target="../ink/ink985.xml"/><Relationship Id="rId161" Type="http://schemas.openxmlformats.org/officeDocument/2006/relationships/customXml" Target="../ink/ink1018.xml"/><Relationship Id="rId217" Type="http://schemas.openxmlformats.org/officeDocument/2006/relationships/customXml" Target="../ink/ink1046.xml"/><Relationship Id="rId259" Type="http://schemas.openxmlformats.org/officeDocument/2006/relationships/customXml" Target="../ink/ink1067.xml"/><Relationship Id="rId23" Type="http://schemas.openxmlformats.org/officeDocument/2006/relationships/image" Target="../media/image977.png"/><Relationship Id="rId119" Type="http://schemas.openxmlformats.org/officeDocument/2006/relationships/customXml" Target="../ink/ink997.xml"/><Relationship Id="rId270" Type="http://schemas.openxmlformats.org/officeDocument/2006/relationships/image" Target="../media/image1099.png"/><Relationship Id="rId326" Type="http://schemas.openxmlformats.org/officeDocument/2006/relationships/image" Target="../media/image1127.png"/><Relationship Id="rId65" Type="http://schemas.openxmlformats.org/officeDocument/2006/relationships/image" Target="../media/image998.png"/><Relationship Id="rId130" Type="http://schemas.openxmlformats.org/officeDocument/2006/relationships/image" Target="../media/image1029.png"/><Relationship Id="rId368" Type="http://schemas.openxmlformats.org/officeDocument/2006/relationships/image" Target="../media/image1148.png"/><Relationship Id="rId172" Type="http://schemas.openxmlformats.org/officeDocument/2006/relationships/image" Target="../media/image1050.png"/><Relationship Id="rId228" Type="http://schemas.openxmlformats.org/officeDocument/2006/relationships/image" Target="../media/image1078.png"/><Relationship Id="rId281" Type="http://schemas.openxmlformats.org/officeDocument/2006/relationships/customXml" Target="../ink/ink1078.xml"/><Relationship Id="rId337" Type="http://schemas.openxmlformats.org/officeDocument/2006/relationships/customXml" Target="../ink/ink1106.xml"/><Relationship Id="rId34" Type="http://schemas.openxmlformats.org/officeDocument/2006/relationships/customXml" Target="../ink/ink954.xml"/><Relationship Id="rId76" Type="http://schemas.openxmlformats.org/officeDocument/2006/relationships/customXml" Target="../ink/ink975.xml"/><Relationship Id="rId141" Type="http://schemas.openxmlformats.org/officeDocument/2006/relationships/customXml" Target="../ink/ink1008.xml"/><Relationship Id="rId7" Type="http://schemas.openxmlformats.org/officeDocument/2006/relationships/image" Target="../media/image969.png"/><Relationship Id="rId183" Type="http://schemas.openxmlformats.org/officeDocument/2006/relationships/customXml" Target="../ink/ink1029.xml"/><Relationship Id="rId239" Type="http://schemas.openxmlformats.org/officeDocument/2006/relationships/customXml" Target="../ink/ink1057.xml"/><Relationship Id="rId250" Type="http://schemas.openxmlformats.org/officeDocument/2006/relationships/image" Target="../media/image1089.png"/><Relationship Id="rId292" Type="http://schemas.openxmlformats.org/officeDocument/2006/relationships/image" Target="../media/image1110.png"/><Relationship Id="rId306" Type="http://schemas.openxmlformats.org/officeDocument/2006/relationships/image" Target="../media/image1117.png"/><Relationship Id="rId45" Type="http://schemas.openxmlformats.org/officeDocument/2006/relationships/image" Target="../media/image988.png"/><Relationship Id="rId87" Type="http://schemas.openxmlformats.org/officeDocument/2006/relationships/image" Target="../media/image1009.png"/><Relationship Id="rId110" Type="http://schemas.openxmlformats.org/officeDocument/2006/relationships/customXml" Target="../ink/ink992.xml"/><Relationship Id="rId348" Type="http://schemas.openxmlformats.org/officeDocument/2006/relationships/image" Target="../media/image1138.png"/><Relationship Id="rId152" Type="http://schemas.openxmlformats.org/officeDocument/2006/relationships/image" Target="../media/image1040.png"/><Relationship Id="rId194" Type="http://schemas.openxmlformats.org/officeDocument/2006/relationships/image" Target="../media/image1061.png"/><Relationship Id="rId208" Type="http://schemas.openxmlformats.org/officeDocument/2006/relationships/image" Target="../media/image1068.png"/><Relationship Id="rId261" Type="http://schemas.openxmlformats.org/officeDocument/2006/relationships/customXml" Target="../ink/ink1068.xml"/><Relationship Id="rId14" Type="http://schemas.openxmlformats.org/officeDocument/2006/relationships/customXml" Target="../ink/ink944.xml"/><Relationship Id="rId56" Type="http://schemas.openxmlformats.org/officeDocument/2006/relationships/customXml" Target="../ink/ink965.xml"/><Relationship Id="rId317" Type="http://schemas.openxmlformats.org/officeDocument/2006/relationships/customXml" Target="../ink/ink1096.xml"/><Relationship Id="rId359" Type="http://schemas.openxmlformats.org/officeDocument/2006/relationships/customXml" Target="../ink/ink1117.xml"/><Relationship Id="rId98" Type="http://schemas.openxmlformats.org/officeDocument/2006/relationships/customXml" Target="../ink/ink986.xml"/><Relationship Id="rId121" Type="http://schemas.openxmlformats.org/officeDocument/2006/relationships/customXml" Target="../ink/ink998.xml"/><Relationship Id="rId163" Type="http://schemas.openxmlformats.org/officeDocument/2006/relationships/customXml" Target="../ink/ink1019.xml"/><Relationship Id="rId219" Type="http://schemas.openxmlformats.org/officeDocument/2006/relationships/customXml" Target="../ink/ink1047.xml"/><Relationship Id="rId230" Type="http://schemas.openxmlformats.org/officeDocument/2006/relationships/image" Target="../media/image1079.png"/><Relationship Id="rId25" Type="http://schemas.openxmlformats.org/officeDocument/2006/relationships/image" Target="../media/image978.png"/><Relationship Id="rId67" Type="http://schemas.openxmlformats.org/officeDocument/2006/relationships/image" Target="../media/image999.png"/><Relationship Id="rId272" Type="http://schemas.openxmlformats.org/officeDocument/2006/relationships/image" Target="../media/image1100.png"/><Relationship Id="rId328" Type="http://schemas.openxmlformats.org/officeDocument/2006/relationships/image" Target="../media/image1128.png"/><Relationship Id="rId132" Type="http://schemas.openxmlformats.org/officeDocument/2006/relationships/image" Target="../media/image1030.png"/><Relationship Id="rId174" Type="http://schemas.openxmlformats.org/officeDocument/2006/relationships/image" Target="../media/image1051.png"/><Relationship Id="rId220" Type="http://schemas.openxmlformats.org/officeDocument/2006/relationships/image" Target="../media/image1074.png"/><Relationship Id="rId241" Type="http://schemas.openxmlformats.org/officeDocument/2006/relationships/customXml" Target="../ink/ink1058.xml"/><Relationship Id="rId15" Type="http://schemas.openxmlformats.org/officeDocument/2006/relationships/image" Target="../media/image973.png"/><Relationship Id="rId36" Type="http://schemas.openxmlformats.org/officeDocument/2006/relationships/customXml" Target="../ink/ink955.xml"/><Relationship Id="rId57" Type="http://schemas.openxmlformats.org/officeDocument/2006/relationships/image" Target="../media/image994.png"/><Relationship Id="rId262" Type="http://schemas.openxmlformats.org/officeDocument/2006/relationships/image" Target="../media/image1095.png"/><Relationship Id="rId283" Type="http://schemas.openxmlformats.org/officeDocument/2006/relationships/customXml" Target="../ink/ink1079.xml"/><Relationship Id="rId318" Type="http://schemas.openxmlformats.org/officeDocument/2006/relationships/image" Target="../media/image1123.png"/><Relationship Id="rId339" Type="http://schemas.openxmlformats.org/officeDocument/2006/relationships/customXml" Target="../ink/ink1107.xml"/><Relationship Id="rId78" Type="http://schemas.openxmlformats.org/officeDocument/2006/relationships/customXml" Target="../ink/ink976.xml"/><Relationship Id="rId99" Type="http://schemas.openxmlformats.org/officeDocument/2006/relationships/image" Target="../media/image1015.png"/><Relationship Id="rId101" Type="http://schemas.openxmlformats.org/officeDocument/2006/relationships/image" Target="../media/image1016.png"/><Relationship Id="rId122" Type="http://schemas.openxmlformats.org/officeDocument/2006/relationships/image" Target="../media/image1025.png"/><Relationship Id="rId143" Type="http://schemas.openxmlformats.org/officeDocument/2006/relationships/customXml" Target="../ink/ink1009.xml"/><Relationship Id="rId164" Type="http://schemas.openxmlformats.org/officeDocument/2006/relationships/image" Target="../media/image1046.png"/><Relationship Id="rId185" Type="http://schemas.openxmlformats.org/officeDocument/2006/relationships/customXml" Target="../ink/ink1030.xml"/><Relationship Id="rId350" Type="http://schemas.openxmlformats.org/officeDocument/2006/relationships/image" Target="../media/image1139.png"/><Relationship Id="rId9" Type="http://schemas.openxmlformats.org/officeDocument/2006/relationships/image" Target="../media/image970.png"/><Relationship Id="rId210" Type="http://schemas.openxmlformats.org/officeDocument/2006/relationships/image" Target="../media/image1069.png"/><Relationship Id="rId26" Type="http://schemas.openxmlformats.org/officeDocument/2006/relationships/customXml" Target="../ink/ink950.xml"/><Relationship Id="rId231" Type="http://schemas.openxmlformats.org/officeDocument/2006/relationships/customXml" Target="../ink/ink1053.xml"/><Relationship Id="rId252" Type="http://schemas.openxmlformats.org/officeDocument/2006/relationships/image" Target="../media/image1090.png"/><Relationship Id="rId273" Type="http://schemas.openxmlformats.org/officeDocument/2006/relationships/customXml" Target="../ink/ink1074.xml"/><Relationship Id="rId294" Type="http://schemas.openxmlformats.org/officeDocument/2006/relationships/image" Target="../media/image1111.png"/><Relationship Id="rId308" Type="http://schemas.openxmlformats.org/officeDocument/2006/relationships/image" Target="../media/image1118.png"/><Relationship Id="rId329" Type="http://schemas.openxmlformats.org/officeDocument/2006/relationships/customXml" Target="../ink/ink1102.xml"/><Relationship Id="rId47" Type="http://schemas.openxmlformats.org/officeDocument/2006/relationships/image" Target="../media/image989.png"/><Relationship Id="rId68" Type="http://schemas.openxmlformats.org/officeDocument/2006/relationships/customXml" Target="../ink/ink971.xml"/><Relationship Id="rId89" Type="http://schemas.openxmlformats.org/officeDocument/2006/relationships/image" Target="../media/image1010.png"/><Relationship Id="rId112" Type="http://schemas.openxmlformats.org/officeDocument/2006/relationships/customXml" Target="../ink/ink993.xml"/><Relationship Id="rId133" Type="http://schemas.openxmlformats.org/officeDocument/2006/relationships/customXml" Target="../ink/ink1004.xml"/><Relationship Id="rId154" Type="http://schemas.openxmlformats.org/officeDocument/2006/relationships/image" Target="../media/image1041.png"/><Relationship Id="rId175" Type="http://schemas.openxmlformats.org/officeDocument/2006/relationships/customXml" Target="../ink/ink1025.xml"/><Relationship Id="rId340" Type="http://schemas.openxmlformats.org/officeDocument/2006/relationships/image" Target="../media/image1134.png"/><Relationship Id="rId361" Type="http://schemas.openxmlformats.org/officeDocument/2006/relationships/customXml" Target="../ink/ink1118.xml"/><Relationship Id="rId196" Type="http://schemas.openxmlformats.org/officeDocument/2006/relationships/image" Target="../media/image1062.png"/><Relationship Id="rId200" Type="http://schemas.openxmlformats.org/officeDocument/2006/relationships/image" Target="../media/image1064.png"/><Relationship Id="rId16" Type="http://schemas.openxmlformats.org/officeDocument/2006/relationships/customXml" Target="../ink/ink945.xml"/><Relationship Id="rId221" Type="http://schemas.openxmlformats.org/officeDocument/2006/relationships/customXml" Target="../ink/ink1048.xml"/><Relationship Id="rId242" Type="http://schemas.openxmlformats.org/officeDocument/2006/relationships/image" Target="../media/image1085.png"/><Relationship Id="rId263" Type="http://schemas.openxmlformats.org/officeDocument/2006/relationships/customXml" Target="../ink/ink1069.xml"/><Relationship Id="rId284" Type="http://schemas.openxmlformats.org/officeDocument/2006/relationships/image" Target="../media/image1106.png"/><Relationship Id="rId319" Type="http://schemas.openxmlformats.org/officeDocument/2006/relationships/customXml" Target="../ink/ink1097.xml"/><Relationship Id="rId37" Type="http://schemas.openxmlformats.org/officeDocument/2006/relationships/image" Target="../media/image984.png"/><Relationship Id="rId58" Type="http://schemas.openxmlformats.org/officeDocument/2006/relationships/customXml" Target="../ink/ink966.xml"/><Relationship Id="rId79" Type="http://schemas.openxmlformats.org/officeDocument/2006/relationships/image" Target="../media/image1005.png"/><Relationship Id="rId102" Type="http://schemas.openxmlformats.org/officeDocument/2006/relationships/customXml" Target="../ink/ink988.xml"/><Relationship Id="rId123" Type="http://schemas.openxmlformats.org/officeDocument/2006/relationships/customXml" Target="../ink/ink999.xml"/><Relationship Id="rId144" Type="http://schemas.openxmlformats.org/officeDocument/2006/relationships/image" Target="../media/image1036.png"/><Relationship Id="rId330" Type="http://schemas.openxmlformats.org/officeDocument/2006/relationships/image" Target="../media/image1129.png"/><Relationship Id="rId90" Type="http://schemas.openxmlformats.org/officeDocument/2006/relationships/customXml" Target="../ink/ink982.xml"/><Relationship Id="rId165" Type="http://schemas.openxmlformats.org/officeDocument/2006/relationships/customXml" Target="../ink/ink1020.xml"/><Relationship Id="rId186" Type="http://schemas.openxmlformats.org/officeDocument/2006/relationships/image" Target="../media/image1057.png"/><Relationship Id="rId351" Type="http://schemas.openxmlformats.org/officeDocument/2006/relationships/customXml" Target="../ink/ink1113.xml"/><Relationship Id="rId211" Type="http://schemas.openxmlformats.org/officeDocument/2006/relationships/customXml" Target="../ink/ink1043.xml"/><Relationship Id="rId232" Type="http://schemas.openxmlformats.org/officeDocument/2006/relationships/image" Target="../media/image1080.png"/><Relationship Id="rId253" Type="http://schemas.openxmlformats.org/officeDocument/2006/relationships/customXml" Target="../ink/ink1064.xml"/><Relationship Id="rId274" Type="http://schemas.openxmlformats.org/officeDocument/2006/relationships/image" Target="../media/image1101.png"/><Relationship Id="rId295" Type="http://schemas.openxmlformats.org/officeDocument/2006/relationships/customXml" Target="../ink/ink1085.xml"/><Relationship Id="rId309" Type="http://schemas.openxmlformats.org/officeDocument/2006/relationships/customXml" Target="../ink/ink1092.xml"/><Relationship Id="rId27" Type="http://schemas.openxmlformats.org/officeDocument/2006/relationships/image" Target="../media/image979.png"/><Relationship Id="rId48" Type="http://schemas.openxmlformats.org/officeDocument/2006/relationships/customXml" Target="../ink/ink961.xml"/><Relationship Id="rId69" Type="http://schemas.openxmlformats.org/officeDocument/2006/relationships/image" Target="../media/image1000.png"/><Relationship Id="rId113" Type="http://schemas.openxmlformats.org/officeDocument/2006/relationships/image" Target="../media/image765.png"/><Relationship Id="rId134" Type="http://schemas.openxmlformats.org/officeDocument/2006/relationships/image" Target="../media/image1031.png"/><Relationship Id="rId320" Type="http://schemas.openxmlformats.org/officeDocument/2006/relationships/image" Target="../media/image1124.png"/><Relationship Id="rId80" Type="http://schemas.openxmlformats.org/officeDocument/2006/relationships/customXml" Target="../ink/ink977.xml"/><Relationship Id="rId155" Type="http://schemas.openxmlformats.org/officeDocument/2006/relationships/customXml" Target="../ink/ink1015.xml"/><Relationship Id="rId176" Type="http://schemas.openxmlformats.org/officeDocument/2006/relationships/image" Target="../media/image1052.png"/><Relationship Id="rId197" Type="http://schemas.openxmlformats.org/officeDocument/2006/relationships/customXml" Target="../ink/ink1036.xml"/><Relationship Id="rId341" Type="http://schemas.openxmlformats.org/officeDocument/2006/relationships/customXml" Target="../ink/ink1108.xml"/><Relationship Id="rId362" Type="http://schemas.openxmlformats.org/officeDocument/2006/relationships/image" Target="../media/image1145.png"/><Relationship Id="rId201" Type="http://schemas.openxmlformats.org/officeDocument/2006/relationships/customXml" Target="../ink/ink1038.xml"/><Relationship Id="rId222" Type="http://schemas.openxmlformats.org/officeDocument/2006/relationships/image" Target="../media/image1075.png"/><Relationship Id="rId243" Type="http://schemas.openxmlformats.org/officeDocument/2006/relationships/customXml" Target="../ink/ink1059.xml"/><Relationship Id="rId264" Type="http://schemas.openxmlformats.org/officeDocument/2006/relationships/image" Target="../media/image1096.png"/><Relationship Id="rId285" Type="http://schemas.openxmlformats.org/officeDocument/2006/relationships/customXml" Target="../ink/ink1080.xml"/><Relationship Id="rId17" Type="http://schemas.openxmlformats.org/officeDocument/2006/relationships/image" Target="../media/image974.png"/><Relationship Id="rId38" Type="http://schemas.openxmlformats.org/officeDocument/2006/relationships/customXml" Target="../ink/ink956.xml"/><Relationship Id="rId59" Type="http://schemas.openxmlformats.org/officeDocument/2006/relationships/image" Target="../media/image995.png"/><Relationship Id="rId103" Type="http://schemas.openxmlformats.org/officeDocument/2006/relationships/image" Target="../media/image1017.png"/><Relationship Id="rId124" Type="http://schemas.openxmlformats.org/officeDocument/2006/relationships/image" Target="../media/image1026.png"/><Relationship Id="rId310" Type="http://schemas.openxmlformats.org/officeDocument/2006/relationships/image" Target="../media/image1119.png"/><Relationship Id="rId70" Type="http://schemas.openxmlformats.org/officeDocument/2006/relationships/customXml" Target="../ink/ink972.xml"/><Relationship Id="rId91" Type="http://schemas.openxmlformats.org/officeDocument/2006/relationships/image" Target="../media/image1011.png"/><Relationship Id="rId145" Type="http://schemas.openxmlformats.org/officeDocument/2006/relationships/customXml" Target="../ink/ink1010.xml"/><Relationship Id="rId166" Type="http://schemas.openxmlformats.org/officeDocument/2006/relationships/image" Target="../media/image1047.png"/><Relationship Id="rId187" Type="http://schemas.openxmlformats.org/officeDocument/2006/relationships/customXml" Target="../ink/ink1031.xml"/><Relationship Id="rId331" Type="http://schemas.openxmlformats.org/officeDocument/2006/relationships/customXml" Target="../ink/ink1103.xml"/><Relationship Id="rId352" Type="http://schemas.openxmlformats.org/officeDocument/2006/relationships/image" Target="../media/image1140.png"/><Relationship Id="rId1" Type="http://schemas.openxmlformats.org/officeDocument/2006/relationships/slideLayout" Target="../slideLayouts/slideLayout7.xml"/><Relationship Id="rId212" Type="http://schemas.openxmlformats.org/officeDocument/2006/relationships/image" Target="../media/image1070.png"/><Relationship Id="rId233" Type="http://schemas.openxmlformats.org/officeDocument/2006/relationships/customXml" Target="../ink/ink1054.xml"/><Relationship Id="rId254" Type="http://schemas.openxmlformats.org/officeDocument/2006/relationships/image" Target="../media/image1091.png"/><Relationship Id="rId28" Type="http://schemas.openxmlformats.org/officeDocument/2006/relationships/customXml" Target="../ink/ink951.xml"/><Relationship Id="rId49" Type="http://schemas.openxmlformats.org/officeDocument/2006/relationships/image" Target="../media/image990.png"/><Relationship Id="rId114" Type="http://schemas.openxmlformats.org/officeDocument/2006/relationships/customXml" Target="../ink/ink994.xml"/><Relationship Id="rId275" Type="http://schemas.openxmlformats.org/officeDocument/2006/relationships/customXml" Target="../ink/ink1075.xml"/><Relationship Id="rId296" Type="http://schemas.openxmlformats.org/officeDocument/2006/relationships/image" Target="../media/image1112.png"/><Relationship Id="rId300" Type="http://schemas.openxmlformats.org/officeDocument/2006/relationships/image" Target="../media/image1114.png"/><Relationship Id="rId60" Type="http://schemas.openxmlformats.org/officeDocument/2006/relationships/customXml" Target="../ink/ink967.xml"/><Relationship Id="rId81" Type="http://schemas.openxmlformats.org/officeDocument/2006/relationships/image" Target="../media/image1006.png"/><Relationship Id="rId135" Type="http://schemas.openxmlformats.org/officeDocument/2006/relationships/customXml" Target="../ink/ink1005.xml"/><Relationship Id="rId156" Type="http://schemas.openxmlformats.org/officeDocument/2006/relationships/image" Target="../media/image1042.png"/><Relationship Id="rId177" Type="http://schemas.openxmlformats.org/officeDocument/2006/relationships/customXml" Target="../ink/ink1026.xml"/><Relationship Id="rId198" Type="http://schemas.openxmlformats.org/officeDocument/2006/relationships/image" Target="../media/image1063.png"/><Relationship Id="rId321" Type="http://schemas.openxmlformats.org/officeDocument/2006/relationships/customXml" Target="../ink/ink1098.xml"/><Relationship Id="rId342" Type="http://schemas.openxmlformats.org/officeDocument/2006/relationships/image" Target="../media/image1135.png"/><Relationship Id="rId363" Type="http://schemas.openxmlformats.org/officeDocument/2006/relationships/customXml" Target="../ink/ink1119.xml"/><Relationship Id="rId202" Type="http://schemas.openxmlformats.org/officeDocument/2006/relationships/image" Target="../media/image1065.png"/><Relationship Id="rId223" Type="http://schemas.openxmlformats.org/officeDocument/2006/relationships/customXml" Target="../ink/ink1049.xml"/><Relationship Id="rId244" Type="http://schemas.openxmlformats.org/officeDocument/2006/relationships/image" Target="../media/image1086.png"/><Relationship Id="rId18" Type="http://schemas.openxmlformats.org/officeDocument/2006/relationships/customXml" Target="../ink/ink946.xml"/><Relationship Id="rId39" Type="http://schemas.openxmlformats.org/officeDocument/2006/relationships/image" Target="../media/image985.png"/><Relationship Id="rId265" Type="http://schemas.openxmlformats.org/officeDocument/2006/relationships/customXml" Target="../ink/ink1070.xml"/><Relationship Id="rId286" Type="http://schemas.openxmlformats.org/officeDocument/2006/relationships/image" Target="../media/image1107.png"/><Relationship Id="rId50" Type="http://schemas.openxmlformats.org/officeDocument/2006/relationships/customXml" Target="../ink/ink962.xml"/><Relationship Id="rId104" Type="http://schemas.openxmlformats.org/officeDocument/2006/relationships/customXml" Target="../ink/ink989.xml"/><Relationship Id="rId125" Type="http://schemas.openxmlformats.org/officeDocument/2006/relationships/customXml" Target="../ink/ink1000.xml"/><Relationship Id="rId146" Type="http://schemas.openxmlformats.org/officeDocument/2006/relationships/image" Target="../media/image1037.png"/><Relationship Id="rId167" Type="http://schemas.openxmlformats.org/officeDocument/2006/relationships/customXml" Target="../ink/ink1021.xml"/><Relationship Id="rId188" Type="http://schemas.openxmlformats.org/officeDocument/2006/relationships/image" Target="../media/image1058.png"/><Relationship Id="rId311" Type="http://schemas.openxmlformats.org/officeDocument/2006/relationships/customXml" Target="../ink/ink1093.xml"/><Relationship Id="rId332" Type="http://schemas.openxmlformats.org/officeDocument/2006/relationships/image" Target="../media/image1130.png"/><Relationship Id="rId353" Type="http://schemas.openxmlformats.org/officeDocument/2006/relationships/customXml" Target="../ink/ink1114.xml"/><Relationship Id="rId71" Type="http://schemas.openxmlformats.org/officeDocument/2006/relationships/image" Target="../media/image1001.png"/><Relationship Id="rId92" Type="http://schemas.openxmlformats.org/officeDocument/2006/relationships/customXml" Target="../ink/ink983.xml"/><Relationship Id="rId213" Type="http://schemas.openxmlformats.org/officeDocument/2006/relationships/customXml" Target="../ink/ink1044.xml"/><Relationship Id="rId234" Type="http://schemas.openxmlformats.org/officeDocument/2006/relationships/image" Target="../media/image1081.png"/><Relationship Id="rId2" Type="http://schemas.openxmlformats.org/officeDocument/2006/relationships/image" Target="../media/image3.jpeg"/><Relationship Id="rId29" Type="http://schemas.openxmlformats.org/officeDocument/2006/relationships/image" Target="../media/image980.png"/><Relationship Id="rId255" Type="http://schemas.openxmlformats.org/officeDocument/2006/relationships/customXml" Target="../ink/ink1065.xml"/><Relationship Id="rId276" Type="http://schemas.openxmlformats.org/officeDocument/2006/relationships/image" Target="../media/image1102.png"/><Relationship Id="rId297" Type="http://schemas.openxmlformats.org/officeDocument/2006/relationships/customXml" Target="../ink/ink1086.xml"/><Relationship Id="rId40" Type="http://schemas.openxmlformats.org/officeDocument/2006/relationships/customXml" Target="../ink/ink957.xml"/><Relationship Id="rId115" Type="http://schemas.openxmlformats.org/officeDocument/2006/relationships/customXml" Target="../ink/ink995.xml"/><Relationship Id="rId136" Type="http://schemas.openxmlformats.org/officeDocument/2006/relationships/image" Target="../media/image1032.png"/><Relationship Id="rId157" Type="http://schemas.openxmlformats.org/officeDocument/2006/relationships/customXml" Target="../ink/ink1016.xml"/><Relationship Id="rId178" Type="http://schemas.openxmlformats.org/officeDocument/2006/relationships/image" Target="../media/image1053.png"/><Relationship Id="rId301" Type="http://schemas.openxmlformats.org/officeDocument/2006/relationships/customXml" Target="../ink/ink1088.xml"/><Relationship Id="rId322" Type="http://schemas.openxmlformats.org/officeDocument/2006/relationships/image" Target="../media/image1125.png"/><Relationship Id="rId343" Type="http://schemas.openxmlformats.org/officeDocument/2006/relationships/customXml" Target="../ink/ink1109.xml"/><Relationship Id="rId364" Type="http://schemas.openxmlformats.org/officeDocument/2006/relationships/image" Target="../media/image1146.png"/><Relationship Id="rId61" Type="http://schemas.openxmlformats.org/officeDocument/2006/relationships/image" Target="../media/image996.png"/><Relationship Id="rId82" Type="http://schemas.openxmlformats.org/officeDocument/2006/relationships/customXml" Target="../ink/ink978.xml"/><Relationship Id="rId199" Type="http://schemas.openxmlformats.org/officeDocument/2006/relationships/customXml" Target="../ink/ink1037.xml"/><Relationship Id="rId203" Type="http://schemas.openxmlformats.org/officeDocument/2006/relationships/customXml" Target="../ink/ink1039.xml"/><Relationship Id="rId19" Type="http://schemas.openxmlformats.org/officeDocument/2006/relationships/image" Target="../media/image975.png"/><Relationship Id="rId224" Type="http://schemas.openxmlformats.org/officeDocument/2006/relationships/image" Target="../media/image1076.png"/><Relationship Id="rId245" Type="http://schemas.openxmlformats.org/officeDocument/2006/relationships/customXml" Target="../ink/ink1060.xml"/><Relationship Id="rId266" Type="http://schemas.openxmlformats.org/officeDocument/2006/relationships/image" Target="../media/image1097.png"/><Relationship Id="rId287" Type="http://schemas.openxmlformats.org/officeDocument/2006/relationships/customXml" Target="../ink/ink1081.xml"/><Relationship Id="rId30" Type="http://schemas.openxmlformats.org/officeDocument/2006/relationships/customXml" Target="../ink/ink952.xml"/><Relationship Id="rId105" Type="http://schemas.openxmlformats.org/officeDocument/2006/relationships/image" Target="../media/image1018.png"/><Relationship Id="rId126" Type="http://schemas.openxmlformats.org/officeDocument/2006/relationships/image" Target="../media/image1027.png"/><Relationship Id="rId147" Type="http://schemas.openxmlformats.org/officeDocument/2006/relationships/customXml" Target="../ink/ink1011.xml"/><Relationship Id="rId168" Type="http://schemas.openxmlformats.org/officeDocument/2006/relationships/image" Target="../media/image1048.png"/><Relationship Id="rId312" Type="http://schemas.openxmlformats.org/officeDocument/2006/relationships/image" Target="../media/image1120.png"/><Relationship Id="rId333" Type="http://schemas.openxmlformats.org/officeDocument/2006/relationships/customXml" Target="../ink/ink1104.xml"/><Relationship Id="rId354" Type="http://schemas.openxmlformats.org/officeDocument/2006/relationships/image" Target="../media/image1141.png"/><Relationship Id="rId51" Type="http://schemas.openxmlformats.org/officeDocument/2006/relationships/image" Target="../media/image991.png"/><Relationship Id="rId72" Type="http://schemas.openxmlformats.org/officeDocument/2006/relationships/customXml" Target="../ink/ink973.xml"/><Relationship Id="rId93" Type="http://schemas.openxmlformats.org/officeDocument/2006/relationships/image" Target="../media/image1012.png"/><Relationship Id="rId189" Type="http://schemas.openxmlformats.org/officeDocument/2006/relationships/customXml" Target="../ink/ink1032.xml"/><Relationship Id="rId3" Type="http://schemas.openxmlformats.org/officeDocument/2006/relationships/image" Target="../media/image2.png"/><Relationship Id="rId214" Type="http://schemas.openxmlformats.org/officeDocument/2006/relationships/image" Target="../media/image1071.png"/><Relationship Id="rId235" Type="http://schemas.openxmlformats.org/officeDocument/2006/relationships/customXml" Target="../ink/ink1055.xml"/><Relationship Id="rId256" Type="http://schemas.openxmlformats.org/officeDocument/2006/relationships/image" Target="../media/image1092.png"/><Relationship Id="rId277" Type="http://schemas.openxmlformats.org/officeDocument/2006/relationships/customXml" Target="../ink/ink1076.xml"/><Relationship Id="rId298" Type="http://schemas.openxmlformats.org/officeDocument/2006/relationships/image" Target="../media/image1113.png"/><Relationship Id="rId116" Type="http://schemas.openxmlformats.org/officeDocument/2006/relationships/image" Target="../media/image1022.png"/><Relationship Id="rId137" Type="http://schemas.openxmlformats.org/officeDocument/2006/relationships/customXml" Target="../ink/ink1006.xml"/><Relationship Id="rId158" Type="http://schemas.openxmlformats.org/officeDocument/2006/relationships/image" Target="../media/image1043.png"/><Relationship Id="rId302" Type="http://schemas.openxmlformats.org/officeDocument/2006/relationships/image" Target="../media/image1115.png"/><Relationship Id="rId323" Type="http://schemas.openxmlformats.org/officeDocument/2006/relationships/customXml" Target="../ink/ink1099.xml"/><Relationship Id="rId344" Type="http://schemas.openxmlformats.org/officeDocument/2006/relationships/image" Target="../media/image1136.png"/><Relationship Id="rId20" Type="http://schemas.openxmlformats.org/officeDocument/2006/relationships/customXml" Target="../ink/ink947.xml"/><Relationship Id="rId41" Type="http://schemas.openxmlformats.org/officeDocument/2006/relationships/image" Target="../media/image986.png"/><Relationship Id="rId62" Type="http://schemas.openxmlformats.org/officeDocument/2006/relationships/customXml" Target="../ink/ink968.xml"/><Relationship Id="rId83" Type="http://schemas.openxmlformats.org/officeDocument/2006/relationships/image" Target="../media/image1007.png"/><Relationship Id="rId179" Type="http://schemas.openxmlformats.org/officeDocument/2006/relationships/customXml" Target="../ink/ink1027.xml"/><Relationship Id="rId365" Type="http://schemas.openxmlformats.org/officeDocument/2006/relationships/customXml" Target="../ink/ink1120.xml"/><Relationship Id="rId190" Type="http://schemas.openxmlformats.org/officeDocument/2006/relationships/image" Target="../media/image1059.png"/><Relationship Id="rId204" Type="http://schemas.openxmlformats.org/officeDocument/2006/relationships/image" Target="../media/image1066.png"/><Relationship Id="rId225" Type="http://schemas.openxmlformats.org/officeDocument/2006/relationships/customXml" Target="../ink/ink1050.xml"/><Relationship Id="rId246" Type="http://schemas.openxmlformats.org/officeDocument/2006/relationships/image" Target="../media/image1087.png"/><Relationship Id="rId267" Type="http://schemas.openxmlformats.org/officeDocument/2006/relationships/customXml" Target="../ink/ink1071.xml"/><Relationship Id="rId288" Type="http://schemas.openxmlformats.org/officeDocument/2006/relationships/image" Target="../media/image1108.png"/><Relationship Id="rId106" Type="http://schemas.openxmlformats.org/officeDocument/2006/relationships/customXml" Target="../ink/ink990.xml"/><Relationship Id="rId127" Type="http://schemas.openxmlformats.org/officeDocument/2006/relationships/customXml" Target="../ink/ink1001.xml"/><Relationship Id="rId313" Type="http://schemas.openxmlformats.org/officeDocument/2006/relationships/customXml" Target="../ink/ink1094.xml"/><Relationship Id="rId10" Type="http://schemas.openxmlformats.org/officeDocument/2006/relationships/customXml" Target="../ink/ink942.xml"/><Relationship Id="rId31" Type="http://schemas.openxmlformats.org/officeDocument/2006/relationships/image" Target="../media/image981.png"/><Relationship Id="rId52" Type="http://schemas.openxmlformats.org/officeDocument/2006/relationships/customXml" Target="../ink/ink963.xml"/><Relationship Id="rId73" Type="http://schemas.openxmlformats.org/officeDocument/2006/relationships/image" Target="../media/image1002.png"/><Relationship Id="rId94" Type="http://schemas.openxmlformats.org/officeDocument/2006/relationships/customXml" Target="../ink/ink984.xml"/><Relationship Id="rId148" Type="http://schemas.openxmlformats.org/officeDocument/2006/relationships/image" Target="../media/image1038.png"/><Relationship Id="rId169" Type="http://schemas.openxmlformats.org/officeDocument/2006/relationships/customXml" Target="../ink/ink1022.xml"/><Relationship Id="rId334" Type="http://schemas.openxmlformats.org/officeDocument/2006/relationships/image" Target="../media/image1131.png"/><Relationship Id="rId355" Type="http://schemas.openxmlformats.org/officeDocument/2006/relationships/customXml" Target="../ink/ink1115.xml"/><Relationship Id="rId4" Type="http://schemas.openxmlformats.org/officeDocument/2006/relationships/image" Target="../media/image4.png"/><Relationship Id="rId180" Type="http://schemas.openxmlformats.org/officeDocument/2006/relationships/image" Target="../media/image1054.png"/><Relationship Id="rId215" Type="http://schemas.openxmlformats.org/officeDocument/2006/relationships/customXml" Target="../ink/ink1045.xml"/><Relationship Id="rId236" Type="http://schemas.openxmlformats.org/officeDocument/2006/relationships/image" Target="../media/image1082.png"/><Relationship Id="rId257" Type="http://schemas.openxmlformats.org/officeDocument/2006/relationships/customXml" Target="../ink/ink1066.xml"/><Relationship Id="rId278" Type="http://schemas.openxmlformats.org/officeDocument/2006/relationships/image" Target="../media/image1103.png"/><Relationship Id="rId303" Type="http://schemas.openxmlformats.org/officeDocument/2006/relationships/customXml" Target="../ink/ink1089.xml"/><Relationship Id="rId42" Type="http://schemas.openxmlformats.org/officeDocument/2006/relationships/customXml" Target="../ink/ink958.xml"/><Relationship Id="rId84" Type="http://schemas.openxmlformats.org/officeDocument/2006/relationships/customXml" Target="../ink/ink979.xml"/><Relationship Id="rId138" Type="http://schemas.openxmlformats.org/officeDocument/2006/relationships/image" Target="../media/image1033.png"/><Relationship Id="rId345" Type="http://schemas.openxmlformats.org/officeDocument/2006/relationships/customXml" Target="../ink/ink1110.xml"/><Relationship Id="rId191" Type="http://schemas.openxmlformats.org/officeDocument/2006/relationships/customXml" Target="../ink/ink1033.xml"/><Relationship Id="rId205" Type="http://schemas.openxmlformats.org/officeDocument/2006/relationships/customXml" Target="../ink/ink1040.xml"/><Relationship Id="rId247" Type="http://schemas.openxmlformats.org/officeDocument/2006/relationships/customXml" Target="../ink/ink1061.xml"/><Relationship Id="rId107" Type="http://schemas.openxmlformats.org/officeDocument/2006/relationships/image" Target="../media/image1019.png"/><Relationship Id="rId289" Type="http://schemas.openxmlformats.org/officeDocument/2006/relationships/customXml" Target="../ink/ink1082.xml"/><Relationship Id="rId11" Type="http://schemas.openxmlformats.org/officeDocument/2006/relationships/image" Target="../media/image971.png"/><Relationship Id="rId53" Type="http://schemas.openxmlformats.org/officeDocument/2006/relationships/image" Target="../media/image992.png"/><Relationship Id="rId149" Type="http://schemas.openxmlformats.org/officeDocument/2006/relationships/customXml" Target="../ink/ink1012.xml"/><Relationship Id="rId314" Type="http://schemas.openxmlformats.org/officeDocument/2006/relationships/image" Target="../media/image1121.png"/><Relationship Id="rId356" Type="http://schemas.openxmlformats.org/officeDocument/2006/relationships/image" Target="../media/image1142.png"/><Relationship Id="rId95" Type="http://schemas.openxmlformats.org/officeDocument/2006/relationships/image" Target="../media/image1013.png"/><Relationship Id="rId160" Type="http://schemas.openxmlformats.org/officeDocument/2006/relationships/image" Target="../media/image1044.png"/><Relationship Id="rId216" Type="http://schemas.openxmlformats.org/officeDocument/2006/relationships/image" Target="../media/image1072.png"/><Relationship Id="rId258" Type="http://schemas.openxmlformats.org/officeDocument/2006/relationships/image" Target="../media/image1093.png"/><Relationship Id="rId22" Type="http://schemas.openxmlformats.org/officeDocument/2006/relationships/customXml" Target="../ink/ink948.xml"/><Relationship Id="rId64" Type="http://schemas.openxmlformats.org/officeDocument/2006/relationships/customXml" Target="../ink/ink969.xml"/><Relationship Id="rId118" Type="http://schemas.openxmlformats.org/officeDocument/2006/relationships/image" Target="../media/image1023.png"/><Relationship Id="rId325" Type="http://schemas.openxmlformats.org/officeDocument/2006/relationships/customXml" Target="../ink/ink1100.xml"/><Relationship Id="rId367" Type="http://schemas.openxmlformats.org/officeDocument/2006/relationships/customXml" Target="../ink/ink1121.xml"/><Relationship Id="rId171" Type="http://schemas.openxmlformats.org/officeDocument/2006/relationships/customXml" Target="../ink/ink1023.xml"/><Relationship Id="rId227" Type="http://schemas.openxmlformats.org/officeDocument/2006/relationships/customXml" Target="../ink/ink1051.xml"/><Relationship Id="rId269" Type="http://schemas.openxmlformats.org/officeDocument/2006/relationships/customXml" Target="../ink/ink1072.xml"/><Relationship Id="rId33" Type="http://schemas.openxmlformats.org/officeDocument/2006/relationships/image" Target="../media/image982.png"/><Relationship Id="rId129" Type="http://schemas.openxmlformats.org/officeDocument/2006/relationships/customXml" Target="../ink/ink1002.xml"/><Relationship Id="rId280" Type="http://schemas.openxmlformats.org/officeDocument/2006/relationships/image" Target="../media/image1104.png"/><Relationship Id="rId336" Type="http://schemas.openxmlformats.org/officeDocument/2006/relationships/image" Target="../media/image1132.png"/><Relationship Id="rId75" Type="http://schemas.openxmlformats.org/officeDocument/2006/relationships/image" Target="../media/image1003.png"/><Relationship Id="rId140" Type="http://schemas.openxmlformats.org/officeDocument/2006/relationships/image" Target="../media/image1034.png"/><Relationship Id="rId182" Type="http://schemas.openxmlformats.org/officeDocument/2006/relationships/image" Target="../media/image1055.png"/><Relationship Id="rId6" Type="http://schemas.openxmlformats.org/officeDocument/2006/relationships/customXml" Target="../ink/ink940.xml"/><Relationship Id="rId238" Type="http://schemas.openxmlformats.org/officeDocument/2006/relationships/image" Target="../media/image1083.png"/><Relationship Id="rId291" Type="http://schemas.openxmlformats.org/officeDocument/2006/relationships/customXml" Target="../ink/ink1083.xml"/><Relationship Id="rId305" Type="http://schemas.openxmlformats.org/officeDocument/2006/relationships/customXml" Target="../ink/ink1090.xml"/><Relationship Id="rId347" Type="http://schemas.openxmlformats.org/officeDocument/2006/relationships/customXml" Target="../ink/ink1111.xml"/><Relationship Id="rId44" Type="http://schemas.openxmlformats.org/officeDocument/2006/relationships/customXml" Target="../ink/ink959.xml"/><Relationship Id="rId86" Type="http://schemas.openxmlformats.org/officeDocument/2006/relationships/customXml" Target="../ink/ink980.xml"/><Relationship Id="rId151" Type="http://schemas.openxmlformats.org/officeDocument/2006/relationships/customXml" Target="../ink/ink1013.xml"/><Relationship Id="rId193" Type="http://schemas.openxmlformats.org/officeDocument/2006/relationships/customXml" Target="../ink/ink1034.xml"/><Relationship Id="rId207" Type="http://schemas.openxmlformats.org/officeDocument/2006/relationships/customXml" Target="../ink/ink1041.xml"/><Relationship Id="rId249" Type="http://schemas.openxmlformats.org/officeDocument/2006/relationships/customXml" Target="../ink/ink1062.xml"/><Relationship Id="rId13" Type="http://schemas.openxmlformats.org/officeDocument/2006/relationships/image" Target="../media/image972.png"/><Relationship Id="rId109" Type="http://schemas.openxmlformats.org/officeDocument/2006/relationships/image" Target="../media/image1020.png"/><Relationship Id="rId260" Type="http://schemas.openxmlformats.org/officeDocument/2006/relationships/image" Target="../media/image1094.png"/><Relationship Id="rId316" Type="http://schemas.openxmlformats.org/officeDocument/2006/relationships/image" Target="../media/image1122.png"/><Relationship Id="rId55" Type="http://schemas.openxmlformats.org/officeDocument/2006/relationships/image" Target="../media/image993.png"/><Relationship Id="rId97" Type="http://schemas.openxmlformats.org/officeDocument/2006/relationships/image" Target="../media/image1014.png"/><Relationship Id="rId120" Type="http://schemas.openxmlformats.org/officeDocument/2006/relationships/image" Target="../media/image1024.png"/><Relationship Id="rId358" Type="http://schemas.openxmlformats.org/officeDocument/2006/relationships/image" Target="../media/image1143.png"/><Relationship Id="rId162" Type="http://schemas.openxmlformats.org/officeDocument/2006/relationships/image" Target="../media/image1045.png"/><Relationship Id="rId218" Type="http://schemas.openxmlformats.org/officeDocument/2006/relationships/image" Target="../media/image1073.png"/><Relationship Id="rId271" Type="http://schemas.openxmlformats.org/officeDocument/2006/relationships/customXml" Target="../ink/ink1073.xml"/><Relationship Id="rId24" Type="http://schemas.openxmlformats.org/officeDocument/2006/relationships/customXml" Target="../ink/ink949.xml"/><Relationship Id="rId66" Type="http://schemas.openxmlformats.org/officeDocument/2006/relationships/customXml" Target="../ink/ink970.xml"/><Relationship Id="rId131" Type="http://schemas.openxmlformats.org/officeDocument/2006/relationships/customXml" Target="../ink/ink1003.xml"/><Relationship Id="rId327" Type="http://schemas.openxmlformats.org/officeDocument/2006/relationships/customXml" Target="../ink/ink1101.xml"/><Relationship Id="rId173" Type="http://schemas.openxmlformats.org/officeDocument/2006/relationships/customXml" Target="../ink/ink1024.xml"/><Relationship Id="rId229" Type="http://schemas.openxmlformats.org/officeDocument/2006/relationships/customXml" Target="../ink/ink1052.xml"/><Relationship Id="rId240" Type="http://schemas.openxmlformats.org/officeDocument/2006/relationships/image" Target="../media/image1084.png"/><Relationship Id="rId35" Type="http://schemas.openxmlformats.org/officeDocument/2006/relationships/image" Target="../media/image983.png"/><Relationship Id="rId77" Type="http://schemas.openxmlformats.org/officeDocument/2006/relationships/image" Target="../media/image1004.png"/><Relationship Id="rId100" Type="http://schemas.openxmlformats.org/officeDocument/2006/relationships/customXml" Target="../ink/ink987.xml"/><Relationship Id="rId282" Type="http://schemas.openxmlformats.org/officeDocument/2006/relationships/image" Target="../media/image1105.png"/><Relationship Id="rId338" Type="http://schemas.openxmlformats.org/officeDocument/2006/relationships/image" Target="../media/image1133.png"/><Relationship Id="rId8" Type="http://schemas.openxmlformats.org/officeDocument/2006/relationships/customXml" Target="../ink/ink941.xml"/><Relationship Id="rId142" Type="http://schemas.openxmlformats.org/officeDocument/2006/relationships/image" Target="../media/image1035.png"/><Relationship Id="rId184" Type="http://schemas.openxmlformats.org/officeDocument/2006/relationships/image" Target="../media/image1056.png"/><Relationship Id="rId251" Type="http://schemas.openxmlformats.org/officeDocument/2006/relationships/customXml" Target="../ink/ink1063.xml"/><Relationship Id="rId46" Type="http://schemas.openxmlformats.org/officeDocument/2006/relationships/customXml" Target="../ink/ink960.xml"/><Relationship Id="rId293" Type="http://schemas.openxmlformats.org/officeDocument/2006/relationships/customXml" Target="../ink/ink1084.xml"/><Relationship Id="rId307" Type="http://schemas.openxmlformats.org/officeDocument/2006/relationships/customXml" Target="../ink/ink1091.xml"/><Relationship Id="rId349" Type="http://schemas.openxmlformats.org/officeDocument/2006/relationships/customXml" Target="../ink/ink1112.xml"/><Relationship Id="rId88" Type="http://schemas.openxmlformats.org/officeDocument/2006/relationships/customXml" Target="../ink/ink981.xml"/><Relationship Id="rId111" Type="http://schemas.openxmlformats.org/officeDocument/2006/relationships/image" Target="../media/image1021.png"/><Relationship Id="rId153" Type="http://schemas.openxmlformats.org/officeDocument/2006/relationships/customXml" Target="../ink/ink1014.xml"/><Relationship Id="rId195" Type="http://schemas.openxmlformats.org/officeDocument/2006/relationships/customXml" Target="../ink/ink1035.xml"/><Relationship Id="rId209" Type="http://schemas.openxmlformats.org/officeDocument/2006/relationships/customXml" Target="../ink/ink1042.xml"/><Relationship Id="rId360" Type="http://schemas.openxmlformats.org/officeDocument/2006/relationships/image" Target="../media/image114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123.xml"/><Relationship Id="rId3" Type="http://schemas.openxmlformats.org/officeDocument/2006/relationships/image" Target="../media/image2.png"/><Relationship Id="rId7" Type="http://schemas.openxmlformats.org/officeDocument/2006/relationships/image" Target="../media/image115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122.xml"/><Relationship Id="rId5" Type="http://schemas.openxmlformats.org/officeDocument/2006/relationships/image" Target="../media/image1149.png"/><Relationship Id="rId4" Type="http://schemas.openxmlformats.org/officeDocument/2006/relationships/image" Target="../media/image4.png"/><Relationship Id="rId9" Type="http://schemas.openxmlformats.org/officeDocument/2006/relationships/image" Target="../media/image1151.png"/></Relationships>
</file>

<file path=ppt/slides/_rels/slide27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180.xml"/><Relationship Id="rId299" Type="http://schemas.openxmlformats.org/officeDocument/2006/relationships/customXml" Target="../ink/ink1271.xml"/><Relationship Id="rId21" Type="http://schemas.openxmlformats.org/officeDocument/2006/relationships/image" Target="../media/image1160.png"/><Relationship Id="rId63" Type="http://schemas.openxmlformats.org/officeDocument/2006/relationships/image" Target="../media/image1181.png"/><Relationship Id="rId159" Type="http://schemas.openxmlformats.org/officeDocument/2006/relationships/customXml" Target="../ink/ink1201.xml"/><Relationship Id="rId170" Type="http://schemas.openxmlformats.org/officeDocument/2006/relationships/image" Target="../media/image1233.png"/><Relationship Id="rId226" Type="http://schemas.openxmlformats.org/officeDocument/2006/relationships/image" Target="../media/image1261.png"/><Relationship Id="rId268" Type="http://schemas.openxmlformats.org/officeDocument/2006/relationships/image" Target="../media/image1282.png"/><Relationship Id="rId32" Type="http://schemas.openxmlformats.org/officeDocument/2006/relationships/customXml" Target="../ink/ink1137.xml"/><Relationship Id="rId74" Type="http://schemas.openxmlformats.org/officeDocument/2006/relationships/customXml" Target="../ink/ink1158.xml"/><Relationship Id="rId128" Type="http://schemas.openxmlformats.org/officeDocument/2006/relationships/image" Target="../media/image1212.png"/><Relationship Id="rId5" Type="http://schemas.openxmlformats.org/officeDocument/2006/relationships/image" Target="../media/image1152.png"/><Relationship Id="rId181" Type="http://schemas.openxmlformats.org/officeDocument/2006/relationships/customXml" Target="../ink/ink1212.xml"/><Relationship Id="rId237" Type="http://schemas.openxmlformats.org/officeDocument/2006/relationships/customXml" Target="../ink/ink1240.xml"/><Relationship Id="rId279" Type="http://schemas.openxmlformats.org/officeDocument/2006/relationships/customXml" Target="../ink/ink1261.xml"/><Relationship Id="rId43" Type="http://schemas.openxmlformats.org/officeDocument/2006/relationships/image" Target="../media/image1171.png"/><Relationship Id="rId139" Type="http://schemas.openxmlformats.org/officeDocument/2006/relationships/customXml" Target="../ink/ink1191.xml"/><Relationship Id="rId290" Type="http://schemas.openxmlformats.org/officeDocument/2006/relationships/image" Target="../media/image1293.png"/><Relationship Id="rId85" Type="http://schemas.openxmlformats.org/officeDocument/2006/relationships/customXml" Target="../ink/ink1164.xml"/><Relationship Id="rId150" Type="http://schemas.openxmlformats.org/officeDocument/2006/relationships/image" Target="../media/image1223.png"/><Relationship Id="rId192" Type="http://schemas.openxmlformats.org/officeDocument/2006/relationships/image" Target="../media/image1244.png"/><Relationship Id="rId206" Type="http://schemas.openxmlformats.org/officeDocument/2006/relationships/image" Target="../media/image1251.png"/><Relationship Id="rId248" Type="http://schemas.openxmlformats.org/officeDocument/2006/relationships/image" Target="../media/image1272.png"/><Relationship Id="rId12" Type="http://schemas.openxmlformats.org/officeDocument/2006/relationships/customXml" Target="../ink/ink1127.xml"/><Relationship Id="rId108" Type="http://schemas.openxmlformats.org/officeDocument/2006/relationships/image" Target="../media/image1202.png"/><Relationship Id="rId54" Type="http://schemas.openxmlformats.org/officeDocument/2006/relationships/customXml" Target="../ink/ink1148.xml"/><Relationship Id="rId75" Type="http://schemas.openxmlformats.org/officeDocument/2006/relationships/image" Target="../media/image1187.png"/><Relationship Id="rId96" Type="http://schemas.openxmlformats.org/officeDocument/2006/relationships/image" Target="../media/image1196.png"/><Relationship Id="rId140" Type="http://schemas.openxmlformats.org/officeDocument/2006/relationships/image" Target="../media/image1218.png"/><Relationship Id="rId161" Type="http://schemas.openxmlformats.org/officeDocument/2006/relationships/customXml" Target="../ink/ink1202.xml"/><Relationship Id="rId182" Type="http://schemas.openxmlformats.org/officeDocument/2006/relationships/image" Target="../media/image1239.png"/><Relationship Id="rId217" Type="http://schemas.openxmlformats.org/officeDocument/2006/relationships/customXml" Target="../ink/ink1230.xml"/><Relationship Id="rId6" Type="http://schemas.openxmlformats.org/officeDocument/2006/relationships/customXml" Target="../ink/ink1124.xml"/><Relationship Id="rId238" Type="http://schemas.openxmlformats.org/officeDocument/2006/relationships/image" Target="../media/image1267.png"/><Relationship Id="rId259" Type="http://schemas.openxmlformats.org/officeDocument/2006/relationships/customXml" Target="../ink/ink1251.xml"/><Relationship Id="rId23" Type="http://schemas.openxmlformats.org/officeDocument/2006/relationships/image" Target="../media/image1161.png"/><Relationship Id="rId119" Type="http://schemas.openxmlformats.org/officeDocument/2006/relationships/customXml" Target="../ink/ink1181.xml"/><Relationship Id="rId270" Type="http://schemas.openxmlformats.org/officeDocument/2006/relationships/image" Target="../media/image1283.png"/><Relationship Id="rId291" Type="http://schemas.openxmlformats.org/officeDocument/2006/relationships/customXml" Target="../ink/ink1267.xml"/><Relationship Id="rId44" Type="http://schemas.openxmlformats.org/officeDocument/2006/relationships/customXml" Target="../ink/ink1143.xml"/><Relationship Id="rId65" Type="http://schemas.openxmlformats.org/officeDocument/2006/relationships/image" Target="../media/image1182.png"/><Relationship Id="rId86" Type="http://schemas.openxmlformats.org/officeDocument/2006/relationships/image" Target="../media/image1191.png"/><Relationship Id="rId130" Type="http://schemas.openxmlformats.org/officeDocument/2006/relationships/image" Target="../media/image1213.png"/><Relationship Id="rId151" Type="http://schemas.openxmlformats.org/officeDocument/2006/relationships/customXml" Target="../ink/ink1197.xml"/><Relationship Id="rId172" Type="http://schemas.openxmlformats.org/officeDocument/2006/relationships/image" Target="../media/image1234.png"/><Relationship Id="rId193" Type="http://schemas.openxmlformats.org/officeDocument/2006/relationships/customXml" Target="../ink/ink1218.xml"/><Relationship Id="rId207" Type="http://schemas.openxmlformats.org/officeDocument/2006/relationships/customXml" Target="../ink/ink1225.xml"/><Relationship Id="rId228" Type="http://schemas.openxmlformats.org/officeDocument/2006/relationships/image" Target="../media/image1262.png"/><Relationship Id="rId249" Type="http://schemas.openxmlformats.org/officeDocument/2006/relationships/customXml" Target="../ink/ink1246.xml"/><Relationship Id="rId13" Type="http://schemas.openxmlformats.org/officeDocument/2006/relationships/image" Target="../media/image1156.png"/><Relationship Id="rId109" Type="http://schemas.openxmlformats.org/officeDocument/2006/relationships/customXml" Target="../ink/ink1176.xml"/><Relationship Id="rId260" Type="http://schemas.openxmlformats.org/officeDocument/2006/relationships/image" Target="../media/image1278.png"/><Relationship Id="rId281" Type="http://schemas.openxmlformats.org/officeDocument/2006/relationships/customXml" Target="../ink/ink1262.xml"/><Relationship Id="rId34" Type="http://schemas.openxmlformats.org/officeDocument/2006/relationships/customXml" Target="../ink/ink1138.xml"/><Relationship Id="rId55" Type="http://schemas.openxmlformats.org/officeDocument/2006/relationships/image" Target="../media/image1177.png"/><Relationship Id="rId76" Type="http://schemas.openxmlformats.org/officeDocument/2006/relationships/customXml" Target="../ink/ink1159.xml"/><Relationship Id="rId97" Type="http://schemas.openxmlformats.org/officeDocument/2006/relationships/customXml" Target="../ink/ink1170.xml"/><Relationship Id="rId120" Type="http://schemas.openxmlformats.org/officeDocument/2006/relationships/image" Target="../media/image1208.png"/><Relationship Id="rId141" Type="http://schemas.openxmlformats.org/officeDocument/2006/relationships/customXml" Target="../ink/ink1192.xml"/><Relationship Id="rId7" Type="http://schemas.openxmlformats.org/officeDocument/2006/relationships/image" Target="../media/image1153.png"/><Relationship Id="rId162" Type="http://schemas.openxmlformats.org/officeDocument/2006/relationships/image" Target="../media/image1229.png"/><Relationship Id="rId183" Type="http://schemas.openxmlformats.org/officeDocument/2006/relationships/customXml" Target="../ink/ink1213.xml"/><Relationship Id="rId218" Type="http://schemas.openxmlformats.org/officeDocument/2006/relationships/image" Target="../media/image1257.png"/><Relationship Id="rId239" Type="http://schemas.openxmlformats.org/officeDocument/2006/relationships/customXml" Target="../ink/ink1241.xml"/><Relationship Id="rId250" Type="http://schemas.openxmlformats.org/officeDocument/2006/relationships/image" Target="../media/image1273.png"/><Relationship Id="rId271" Type="http://schemas.openxmlformats.org/officeDocument/2006/relationships/customXml" Target="../ink/ink1257.xml"/><Relationship Id="rId292" Type="http://schemas.openxmlformats.org/officeDocument/2006/relationships/image" Target="../media/image1294.png"/><Relationship Id="rId24" Type="http://schemas.openxmlformats.org/officeDocument/2006/relationships/customXml" Target="../ink/ink1133.xml"/><Relationship Id="rId45" Type="http://schemas.openxmlformats.org/officeDocument/2006/relationships/image" Target="../media/image1172.png"/><Relationship Id="rId66" Type="http://schemas.openxmlformats.org/officeDocument/2006/relationships/customXml" Target="../ink/ink1154.xml"/><Relationship Id="rId87" Type="http://schemas.openxmlformats.org/officeDocument/2006/relationships/customXml" Target="../ink/ink1165.xml"/><Relationship Id="rId110" Type="http://schemas.openxmlformats.org/officeDocument/2006/relationships/image" Target="../media/image1203.png"/><Relationship Id="rId131" Type="http://schemas.openxmlformats.org/officeDocument/2006/relationships/customXml" Target="../ink/ink1187.xml"/><Relationship Id="rId152" Type="http://schemas.openxmlformats.org/officeDocument/2006/relationships/image" Target="../media/image1224.png"/><Relationship Id="rId173" Type="http://schemas.openxmlformats.org/officeDocument/2006/relationships/customXml" Target="../ink/ink1208.xml"/><Relationship Id="rId194" Type="http://schemas.openxmlformats.org/officeDocument/2006/relationships/image" Target="../media/image1245.png"/><Relationship Id="rId208" Type="http://schemas.openxmlformats.org/officeDocument/2006/relationships/image" Target="../media/image1252.png"/><Relationship Id="rId229" Type="http://schemas.openxmlformats.org/officeDocument/2006/relationships/customXml" Target="../ink/ink1236.xml"/><Relationship Id="rId240" Type="http://schemas.openxmlformats.org/officeDocument/2006/relationships/image" Target="../media/image1268.png"/><Relationship Id="rId261" Type="http://schemas.openxmlformats.org/officeDocument/2006/relationships/customXml" Target="../ink/ink1252.xml"/><Relationship Id="rId14" Type="http://schemas.openxmlformats.org/officeDocument/2006/relationships/customXml" Target="../ink/ink1128.xml"/><Relationship Id="rId35" Type="http://schemas.openxmlformats.org/officeDocument/2006/relationships/image" Target="../media/image1167.png"/><Relationship Id="rId56" Type="http://schemas.openxmlformats.org/officeDocument/2006/relationships/customXml" Target="../ink/ink1149.xml"/><Relationship Id="rId77" Type="http://schemas.openxmlformats.org/officeDocument/2006/relationships/image" Target="../media/image1188.png"/><Relationship Id="rId100" Type="http://schemas.openxmlformats.org/officeDocument/2006/relationships/image" Target="../media/image1198.png"/><Relationship Id="rId282" Type="http://schemas.openxmlformats.org/officeDocument/2006/relationships/image" Target="../media/image1289.png"/><Relationship Id="rId8" Type="http://schemas.openxmlformats.org/officeDocument/2006/relationships/customXml" Target="../ink/ink1125.xml"/><Relationship Id="rId98" Type="http://schemas.openxmlformats.org/officeDocument/2006/relationships/image" Target="../media/image1197.png"/><Relationship Id="rId121" Type="http://schemas.openxmlformats.org/officeDocument/2006/relationships/customXml" Target="../ink/ink1182.xml"/><Relationship Id="rId142" Type="http://schemas.openxmlformats.org/officeDocument/2006/relationships/image" Target="../media/image1219.png"/><Relationship Id="rId163" Type="http://schemas.openxmlformats.org/officeDocument/2006/relationships/customXml" Target="../ink/ink1203.xml"/><Relationship Id="rId184" Type="http://schemas.openxmlformats.org/officeDocument/2006/relationships/image" Target="../media/image1240.png"/><Relationship Id="rId219" Type="http://schemas.openxmlformats.org/officeDocument/2006/relationships/customXml" Target="../ink/ink1231.xml"/><Relationship Id="rId230" Type="http://schemas.openxmlformats.org/officeDocument/2006/relationships/image" Target="../media/image1263.png"/><Relationship Id="rId251" Type="http://schemas.openxmlformats.org/officeDocument/2006/relationships/customXml" Target="../ink/ink1247.xml"/><Relationship Id="rId25" Type="http://schemas.openxmlformats.org/officeDocument/2006/relationships/image" Target="../media/image1162.png"/><Relationship Id="rId46" Type="http://schemas.openxmlformats.org/officeDocument/2006/relationships/customXml" Target="../ink/ink1144.xml"/><Relationship Id="rId67" Type="http://schemas.openxmlformats.org/officeDocument/2006/relationships/image" Target="../media/image1183.png"/><Relationship Id="rId272" Type="http://schemas.openxmlformats.org/officeDocument/2006/relationships/image" Target="../media/image1284.png"/><Relationship Id="rId293" Type="http://schemas.openxmlformats.org/officeDocument/2006/relationships/customXml" Target="../ink/ink1268.xml"/><Relationship Id="rId88" Type="http://schemas.openxmlformats.org/officeDocument/2006/relationships/image" Target="../media/image1192.png"/><Relationship Id="rId111" Type="http://schemas.openxmlformats.org/officeDocument/2006/relationships/customXml" Target="../ink/ink1177.xml"/><Relationship Id="rId132" Type="http://schemas.openxmlformats.org/officeDocument/2006/relationships/image" Target="../media/image1214.png"/><Relationship Id="rId153" Type="http://schemas.openxmlformats.org/officeDocument/2006/relationships/customXml" Target="../ink/ink1198.xml"/><Relationship Id="rId174" Type="http://schemas.openxmlformats.org/officeDocument/2006/relationships/image" Target="../media/image1235.png"/><Relationship Id="rId195" Type="http://schemas.openxmlformats.org/officeDocument/2006/relationships/customXml" Target="../ink/ink1219.xml"/><Relationship Id="rId209" Type="http://schemas.openxmlformats.org/officeDocument/2006/relationships/customXml" Target="../ink/ink1226.xml"/><Relationship Id="rId220" Type="http://schemas.openxmlformats.org/officeDocument/2006/relationships/image" Target="../media/image1258.png"/><Relationship Id="rId241" Type="http://schemas.openxmlformats.org/officeDocument/2006/relationships/customXml" Target="../ink/ink1242.xml"/><Relationship Id="rId15" Type="http://schemas.openxmlformats.org/officeDocument/2006/relationships/image" Target="../media/image1157.png"/><Relationship Id="rId36" Type="http://schemas.openxmlformats.org/officeDocument/2006/relationships/customXml" Target="../ink/ink1139.xml"/><Relationship Id="rId57" Type="http://schemas.openxmlformats.org/officeDocument/2006/relationships/image" Target="../media/image1178.png"/><Relationship Id="rId262" Type="http://schemas.openxmlformats.org/officeDocument/2006/relationships/image" Target="../media/image1279.png"/><Relationship Id="rId283" Type="http://schemas.openxmlformats.org/officeDocument/2006/relationships/customXml" Target="../ink/ink1263.xml"/><Relationship Id="rId78" Type="http://schemas.openxmlformats.org/officeDocument/2006/relationships/customXml" Target="../ink/ink1160.xml"/><Relationship Id="rId99" Type="http://schemas.openxmlformats.org/officeDocument/2006/relationships/customXml" Target="../ink/ink1171.xml"/><Relationship Id="rId101" Type="http://schemas.openxmlformats.org/officeDocument/2006/relationships/customXml" Target="../ink/ink1172.xml"/><Relationship Id="rId122" Type="http://schemas.openxmlformats.org/officeDocument/2006/relationships/image" Target="../media/image1209.png"/><Relationship Id="rId143" Type="http://schemas.openxmlformats.org/officeDocument/2006/relationships/customXml" Target="../ink/ink1193.xml"/><Relationship Id="rId164" Type="http://schemas.openxmlformats.org/officeDocument/2006/relationships/image" Target="../media/image1230.png"/><Relationship Id="rId185" Type="http://schemas.openxmlformats.org/officeDocument/2006/relationships/customXml" Target="../ink/ink1214.xml"/><Relationship Id="rId9" Type="http://schemas.openxmlformats.org/officeDocument/2006/relationships/image" Target="../media/image1154.png"/><Relationship Id="rId210" Type="http://schemas.openxmlformats.org/officeDocument/2006/relationships/image" Target="../media/image1253.png"/><Relationship Id="rId26" Type="http://schemas.openxmlformats.org/officeDocument/2006/relationships/customXml" Target="../ink/ink1134.xml"/><Relationship Id="rId231" Type="http://schemas.openxmlformats.org/officeDocument/2006/relationships/customXml" Target="../ink/ink1237.xml"/><Relationship Id="rId252" Type="http://schemas.openxmlformats.org/officeDocument/2006/relationships/image" Target="../media/image1274.png"/><Relationship Id="rId273" Type="http://schemas.openxmlformats.org/officeDocument/2006/relationships/customXml" Target="../ink/ink1258.xml"/><Relationship Id="rId294" Type="http://schemas.openxmlformats.org/officeDocument/2006/relationships/image" Target="../media/image1295.png"/><Relationship Id="rId47" Type="http://schemas.openxmlformats.org/officeDocument/2006/relationships/image" Target="../media/image1173.png"/><Relationship Id="rId68" Type="http://schemas.openxmlformats.org/officeDocument/2006/relationships/customXml" Target="../ink/ink1155.xml"/><Relationship Id="rId89" Type="http://schemas.openxmlformats.org/officeDocument/2006/relationships/customXml" Target="../ink/ink1166.xml"/><Relationship Id="rId112" Type="http://schemas.openxmlformats.org/officeDocument/2006/relationships/image" Target="../media/image1204.png"/><Relationship Id="rId133" Type="http://schemas.openxmlformats.org/officeDocument/2006/relationships/customXml" Target="../ink/ink1188.xml"/><Relationship Id="rId154" Type="http://schemas.openxmlformats.org/officeDocument/2006/relationships/image" Target="../media/image1225.png"/><Relationship Id="rId175" Type="http://schemas.openxmlformats.org/officeDocument/2006/relationships/customXml" Target="../ink/ink1209.xml"/><Relationship Id="rId196" Type="http://schemas.openxmlformats.org/officeDocument/2006/relationships/image" Target="../media/image1246.png"/><Relationship Id="rId200" Type="http://schemas.openxmlformats.org/officeDocument/2006/relationships/image" Target="../media/image1248.png"/><Relationship Id="rId16" Type="http://schemas.openxmlformats.org/officeDocument/2006/relationships/customXml" Target="../ink/ink1129.xml"/><Relationship Id="rId221" Type="http://schemas.openxmlformats.org/officeDocument/2006/relationships/customXml" Target="../ink/ink1232.xml"/><Relationship Id="rId242" Type="http://schemas.openxmlformats.org/officeDocument/2006/relationships/image" Target="../media/image1269.png"/><Relationship Id="rId263" Type="http://schemas.openxmlformats.org/officeDocument/2006/relationships/customXml" Target="../ink/ink1253.xml"/><Relationship Id="rId284" Type="http://schemas.openxmlformats.org/officeDocument/2006/relationships/image" Target="../media/image1290.png"/><Relationship Id="rId37" Type="http://schemas.openxmlformats.org/officeDocument/2006/relationships/image" Target="../media/image1168.png"/><Relationship Id="rId58" Type="http://schemas.openxmlformats.org/officeDocument/2006/relationships/customXml" Target="../ink/ink1150.xml"/><Relationship Id="rId79" Type="http://schemas.openxmlformats.org/officeDocument/2006/relationships/image" Target="../media/image765.png"/><Relationship Id="rId102" Type="http://schemas.openxmlformats.org/officeDocument/2006/relationships/image" Target="../media/image1199.png"/><Relationship Id="rId123" Type="http://schemas.openxmlformats.org/officeDocument/2006/relationships/customXml" Target="../ink/ink1183.xml"/><Relationship Id="rId144" Type="http://schemas.openxmlformats.org/officeDocument/2006/relationships/image" Target="../media/image1220.png"/><Relationship Id="rId90" Type="http://schemas.openxmlformats.org/officeDocument/2006/relationships/image" Target="../media/image1193.png"/><Relationship Id="rId165" Type="http://schemas.openxmlformats.org/officeDocument/2006/relationships/customXml" Target="../ink/ink1204.xml"/><Relationship Id="rId186" Type="http://schemas.openxmlformats.org/officeDocument/2006/relationships/image" Target="../media/image1241.png"/><Relationship Id="rId211" Type="http://schemas.openxmlformats.org/officeDocument/2006/relationships/customXml" Target="../ink/ink1227.xml"/><Relationship Id="rId232" Type="http://schemas.openxmlformats.org/officeDocument/2006/relationships/image" Target="../media/image1264.png"/><Relationship Id="rId253" Type="http://schemas.openxmlformats.org/officeDocument/2006/relationships/customXml" Target="../ink/ink1248.xml"/><Relationship Id="rId274" Type="http://schemas.openxmlformats.org/officeDocument/2006/relationships/image" Target="../media/image1285.png"/><Relationship Id="rId295" Type="http://schemas.openxmlformats.org/officeDocument/2006/relationships/customXml" Target="../ink/ink1269.xml"/><Relationship Id="rId27" Type="http://schemas.openxmlformats.org/officeDocument/2006/relationships/image" Target="../media/image1163.png"/><Relationship Id="rId48" Type="http://schemas.openxmlformats.org/officeDocument/2006/relationships/customXml" Target="../ink/ink1145.xml"/><Relationship Id="rId69" Type="http://schemas.openxmlformats.org/officeDocument/2006/relationships/image" Target="../media/image1184.png"/><Relationship Id="rId113" Type="http://schemas.openxmlformats.org/officeDocument/2006/relationships/customXml" Target="../ink/ink1178.xml"/><Relationship Id="rId134" Type="http://schemas.openxmlformats.org/officeDocument/2006/relationships/image" Target="../media/image1215.png"/><Relationship Id="rId80" Type="http://schemas.openxmlformats.org/officeDocument/2006/relationships/customXml" Target="../ink/ink1161.xml"/><Relationship Id="rId155" Type="http://schemas.openxmlformats.org/officeDocument/2006/relationships/customXml" Target="../ink/ink1199.xml"/><Relationship Id="rId176" Type="http://schemas.openxmlformats.org/officeDocument/2006/relationships/image" Target="../media/image1236.png"/><Relationship Id="rId197" Type="http://schemas.openxmlformats.org/officeDocument/2006/relationships/customXml" Target="../ink/ink1220.xml"/><Relationship Id="rId201" Type="http://schemas.openxmlformats.org/officeDocument/2006/relationships/customXml" Target="../ink/ink1222.xml"/><Relationship Id="rId222" Type="http://schemas.openxmlformats.org/officeDocument/2006/relationships/image" Target="../media/image1259.png"/><Relationship Id="rId243" Type="http://schemas.openxmlformats.org/officeDocument/2006/relationships/customXml" Target="../ink/ink1243.xml"/><Relationship Id="rId264" Type="http://schemas.openxmlformats.org/officeDocument/2006/relationships/image" Target="../media/image1280.png"/><Relationship Id="rId285" Type="http://schemas.openxmlformats.org/officeDocument/2006/relationships/customXml" Target="../ink/ink1264.xml"/><Relationship Id="rId17" Type="http://schemas.openxmlformats.org/officeDocument/2006/relationships/image" Target="../media/image1158.png"/><Relationship Id="rId38" Type="http://schemas.openxmlformats.org/officeDocument/2006/relationships/customXml" Target="../ink/ink1140.xml"/><Relationship Id="rId59" Type="http://schemas.openxmlformats.org/officeDocument/2006/relationships/image" Target="../media/image1179.png"/><Relationship Id="rId103" Type="http://schemas.openxmlformats.org/officeDocument/2006/relationships/customXml" Target="../ink/ink1173.xml"/><Relationship Id="rId124" Type="http://schemas.openxmlformats.org/officeDocument/2006/relationships/image" Target="../media/image1210.png"/><Relationship Id="rId70" Type="http://schemas.openxmlformats.org/officeDocument/2006/relationships/customXml" Target="../ink/ink1156.xml"/><Relationship Id="rId91" Type="http://schemas.openxmlformats.org/officeDocument/2006/relationships/customXml" Target="../ink/ink1167.xml"/><Relationship Id="rId145" Type="http://schemas.openxmlformats.org/officeDocument/2006/relationships/customXml" Target="../ink/ink1194.xml"/><Relationship Id="rId166" Type="http://schemas.openxmlformats.org/officeDocument/2006/relationships/image" Target="../media/image1231.png"/><Relationship Id="rId187" Type="http://schemas.openxmlformats.org/officeDocument/2006/relationships/customXml" Target="../ink/ink1215.xml"/><Relationship Id="rId1" Type="http://schemas.openxmlformats.org/officeDocument/2006/relationships/slideLayout" Target="../slideLayouts/slideLayout7.xml"/><Relationship Id="rId212" Type="http://schemas.openxmlformats.org/officeDocument/2006/relationships/image" Target="../media/image1254.png"/><Relationship Id="rId233" Type="http://schemas.openxmlformats.org/officeDocument/2006/relationships/customXml" Target="../ink/ink1238.xml"/><Relationship Id="rId254" Type="http://schemas.openxmlformats.org/officeDocument/2006/relationships/image" Target="../media/image1275.png"/><Relationship Id="rId28" Type="http://schemas.openxmlformats.org/officeDocument/2006/relationships/customXml" Target="../ink/ink1135.xml"/><Relationship Id="rId49" Type="http://schemas.openxmlformats.org/officeDocument/2006/relationships/image" Target="../media/image1174.png"/><Relationship Id="rId114" Type="http://schemas.openxmlformats.org/officeDocument/2006/relationships/image" Target="../media/image1205.png"/><Relationship Id="rId275" Type="http://schemas.openxmlformats.org/officeDocument/2006/relationships/customXml" Target="../ink/ink1259.xml"/><Relationship Id="rId296" Type="http://schemas.openxmlformats.org/officeDocument/2006/relationships/image" Target="../media/image1296.png"/><Relationship Id="rId300" Type="http://schemas.openxmlformats.org/officeDocument/2006/relationships/image" Target="../media/image1298.png"/><Relationship Id="rId60" Type="http://schemas.openxmlformats.org/officeDocument/2006/relationships/customXml" Target="../ink/ink1151.xml"/><Relationship Id="rId81" Type="http://schemas.openxmlformats.org/officeDocument/2006/relationships/customXml" Target="../ink/ink1162.xml"/><Relationship Id="rId135" Type="http://schemas.openxmlformats.org/officeDocument/2006/relationships/customXml" Target="../ink/ink1189.xml"/><Relationship Id="rId156" Type="http://schemas.openxmlformats.org/officeDocument/2006/relationships/image" Target="../media/image1226.png"/><Relationship Id="rId177" Type="http://schemas.openxmlformats.org/officeDocument/2006/relationships/customXml" Target="../ink/ink1210.xml"/><Relationship Id="rId198" Type="http://schemas.openxmlformats.org/officeDocument/2006/relationships/image" Target="../media/image1247.png"/><Relationship Id="rId202" Type="http://schemas.openxmlformats.org/officeDocument/2006/relationships/image" Target="../media/image1249.png"/><Relationship Id="rId223" Type="http://schemas.openxmlformats.org/officeDocument/2006/relationships/customXml" Target="../ink/ink1233.xml"/><Relationship Id="rId244" Type="http://schemas.openxmlformats.org/officeDocument/2006/relationships/image" Target="../media/image1270.png"/><Relationship Id="rId18" Type="http://schemas.openxmlformats.org/officeDocument/2006/relationships/customXml" Target="../ink/ink1130.xml"/><Relationship Id="rId39" Type="http://schemas.openxmlformats.org/officeDocument/2006/relationships/image" Target="../media/image1169.png"/><Relationship Id="rId265" Type="http://schemas.openxmlformats.org/officeDocument/2006/relationships/customXml" Target="../ink/ink1254.xml"/><Relationship Id="rId286" Type="http://schemas.openxmlformats.org/officeDocument/2006/relationships/image" Target="../media/image1291.png"/><Relationship Id="rId50" Type="http://schemas.openxmlformats.org/officeDocument/2006/relationships/customXml" Target="../ink/ink1146.xml"/><Relationship Id="rId104" Type="http://schemas.openxmlformats.org/officeDocument/2006/relationships/image" Target="../media/image1200.png"/><Relationship Id="rId125" Type="http://schemas.openxmlformats.org/officeDocument/2006/relationships/customXml" Target="../ink/ink1184.xml"/><Relationship Id="rId146" Type="http://schemas.openxmlformats.org/officeDocument/2006/relationships/image" Target="../media/image1221.png"/><Relationship Id="rId167" Type="http://schemas.openxmlformats.org/officeDocument/2006/relationships/customXml" Target="../ink/ink1205.xml"/><Relationship Id="rId188" Type="http://schemas.openxmlformats.org/officeDocument/2006/relationships/image" Target="../media/image1242.png"/><Relationship Id="rId71" Type="http://schemas.openxmlformats.org/officeDocument/2006/relationships/image" Target="../media/image1185.png"/><Relationship Id="rId92" Type="http://schemas.openxmlformats.org/officeDocument/2006/relationships/image" Target="../media/image1194.png"/><Relationship Id="rId213" Type="http://schemas.openxmlformats.org/officeDocument/2006/relationships/customXml" Target="../ink/ink1228.xml"/><Relationship Id="rId234" Type="http://schemas.openxmlformats.org/officeDocument/2006/relationships/image" Target="../media/image1265.png"/><Relationship Id="rId2" Type="http://schemas.openxmlformats.org/officeDocument/2006/relationships/image" Target="../media/image3.jpeg"/><Relationship Id="rId29" Type="http://schemas.openxmlformats.org/officeDocument/2006/relationships/image" Target="../media/image1164.png"/><Relationship Id="rId255" Type="http://schemas.openxmlformats.org/officeDocument/2006/relationships/customXml" Target="../ink/ink1249.xml"/><Relationship Id="rId276" Type="http://schemas.openxmlformats.org/officeDocument/2006/relationships/image" Target="../media/image1286.png"/><Relationship Id="rId297" Type="http://schemas.openxmlformats.org/officeDocument/2006/relationships/customXml" Target="../ink/ink1270.xml"/><Relationship Id="rId40" Type="http://schemas.openxmlformats.org/officeDocument/2006/relationships/customXml" Target="../ink/ink1141.xml"/><Relationship Id="rId115" Type="http://schemas.openxmlformats.org/officeDocument/2006/relationships/customXml" Target="../ink/ink1179.xml"/><Relationship Id="rId136" Type="http://schemas.openxmlformats.org/officeDocument/2006/relationships/image" Target="../media/image1216.png"/><Relationship Id="rId157" Type="http://schemas.openxmlformats.org/officeDocument/2006/relationships/customXml" Target="../ink/ink1200.xml"/><Relationship Id="rId178" Type="http://schemas.openxmlformats.org/officeDocument/2006/relationships/image" Target="../media/image1237.png"/><Relationship Id="rId61" Type="http://schemas.openxmlformats.org/officeDocument/2006/relationships/image" Target="../media/image1180.png"/><Relationship Id="rId82" Type="http://schemas.openxmlformats.org/officeDocument/2006/relationships/image" Target="../media/image1189.png"/><Relationship Id="rId199" Type="http://schemas.openxmlformats.org/officeDocument/2006/relationships/customXml" Target="../ink/ink1221.xml"/><Relationship Id="rId203" Type="http://schemas.openxmlformats.org/officeDocument/2006/relationships/customXml" Target="../ink/ink1223.xml"/><Relationship Id="rId19" Type="http://schemas.openxmlformats.org/officeDocument/2006/relationships/image" Target="../media/image1159.png"/><Relationship Id="rId224" Type="http://schemas.openxmlformats.org/officeDocument/2006/relationships/image" Target="../media/image1260.png"/><Relationship Id="rId245" Type="http://schemas.openxmlformats.org/officeDocument/2006/relationships/customXml" Target="../ink/ink1244.xml"/><Relationship Id="rId266" Type="http://schemas.openxmlformats.org/officeDocument/2006/relationships/image" Target="../media/image1281.png"/><Relationship Id="rId287" Type="http://schemas.openxmlformats.org/officeDocument/2006/relationships/customXml" Target="../ink/ink1265.xml"/><Relationship Id="rId30" Type="http://schemas.openxmlformats.org/officeDocument/2006/relationships/customXml" Target="../ink/ink1136.xml"/><Relationship Id="rId105" Type="http://schemas.openxmlformats.org/officeDocument/2006/relationships/customXml" Target="../ink/ink1174.xml"/><Relationship Id="rId126" Type="http://schemas.openxmlformats.org/officeDocument/2006/relationships/image" Target="../media/image1211.png"/><Relationship Id="rId147" Type="http://schemas.openxmlformats.org/officeDocument/2006/relationships/customXml" Target="../ink/ink1195.xml"/><Relationship Id="rId168" Type="http://schemas.openxmlformats.org/officeDocument/2006/relationships/image" Target="../media/image1232.png"/><Relationship Id="rId51" Type="http://schemas.openxmlformats.org/officeDocument/2006/relationships/image" Target="../media/image1175.png"/><Relationship Id="rId72" Type="http://schemas.openxmlformats.org/officeDocument/2006/relationships/customXml" Target="../ink/ink1157.xml"/><Relationship Id="rId93" Type="http://schemas.openxmlformats.org/officeDocument/2006/relationships/customXml" Target="../ink/ink1168.xml"/><Relationship Id="rId189" Type="http://schemas.openxmlformats.org/officeDocument/2006/relationships/customXml" Target="../ink/ink1216.xml"/><Relationship Id="rId3" Type="http://schemas.openxmlformats.org/officeDocument/2006/relationships/image" Target="../media/image2.png"/><Relationship Id="rId214" Type="http://schemas.openxmlformats.org/officeDocument/2006/relationships/image" Target="../media/image1255.png"/><Relationship Id="rId235" Type="http://schemas.openxmlformats.org/officeDocument/2006/relationships/customXml" Target="../ink/ink1239.xml"/><Relationship Id="rId256" Type="http://schemas.openxmlformats.org/officeDocument/2006/relationships/image" Target="../media/image1276.png"/><Relationship Id="rId277" Type="http://schemas.openxmlformats.org/officeDocument/2006/relationships/customXml" Target="../ink/ink1260.xml"/><Relationship Id="rId298" Type="http://schemas.openxmlformats.org/officeDocument/2006/relationships/image" Target="../media/image1297.png"/><Relationship Id="rId116" Type="http://schemas.openxmlformats.org/officeDocument/2006/relationships/image" Target="../media/image1206.png"/><Relationship Id="rId137" Type="http://schemas.openxmlformats.org/officeDocument/2006/relationships/customXml" Target="../ink/ink1190.xml"/><Relationship Id="rId158" Type="http://schemas.openxmlformats.org/officeDocument/2006/relationships/image" Target="../media/image1227.png"/><Relationship Id="rId20" Type="http://schemas.openxmlformats.org/officeDocument/2006/relationships/customXml" Target="../ink/ink1131.xml"/><Relationship Id="rId41" Type="http://schemas.openxmlformats.org/officeDocument/2006/relationships/image" Target="../media/image1170.png"/><Relationship Id="rId62" Type="http://schemas.openxmlformats.org/officeDocument/2006/relationships/customXml" Target="../ink/ink1152.xml"/><Relationship Id="rId83" Type="http://schemas.openxmlformats.org/officeDocument/2006/relationships/customXml" Target="../ink/ink1163.xml"/><Relationship Id="rId179" Type="http://schemas.openxmlformats.org/officeDocument/2006/relationships/customXml" Target="../ink/ink1211.xml"/><Relationship Id="rId190" Type="http://schemas.openxmlformats.org/officeDocument/2006/relationships/image" Target="../media/image1243.png"/><Relationship Id="rId204" Type="http://schemas.openxmlformats.org/officeDocument/2006/relationships/image" Target="../media/image1250.png"/><Relationship Id="rId225" Type="http://schemas.openxmlformats.org/officeDocument/2006/relationships/customXml" Target="../ink/ink1234.xml"/><Relationship Id="rId246" Type="http://schemas.openxmlformats.org/officeDocument/2006/relationships/image" Target="../media/image1271.png"/><Relationship Id="rId267" Type="http://schemas.openxmlformats.org/officeDocument/2006/relationships/customXml" Target="../ink/ink1255.xml"/><Relationship Id="rId288" Type="http://schemas.openxmlformats.org/officeDocument/2006/relationships/image" Target="../media/image1292.png"/><Relationship Id="rId106" Type="http://schemas.openxmlformats.org/officeDocument/2006/relationships/image" Target="../media/image1201.png"/><Relationship Id="rId127" Type="http://schemas.openxmlformats.org/officeDocument/2006/relationships/customXml" Target="../ink/ink1185.xml"/><Relationship Id="rId10" Type="http://schemas.openxmlformats.org/officeDocument/2006/relationships/customXml" Target="../ink/ink1126.xml"/><Relationship Id="rId31" Type="http://schemas.openxmlformats.org/officeDocument/2006/relationships/image" Target="../media/image1165.png"/><Relationship Id="rId52" Type="http://schemas.openxmlformats.org/officeDocument/2006/relationships/customXml" Target="../ink/ink1147.xml"/><Relationship Id="rId73" Type="http://schemas.openxmlformats.org/officeDocument/2006/relationships/image" Target="../media/image1186.png"/><Relationship Id="rId94" Type="http://schemas.openxmlformats.org/officeDocument/2006/relationships/image" Target="../media/image1195.png"/><Relationship Id="rId148" Type="http://schemas.openxmlformats.org/officeDocument/2006/relationships/image" Target="../media/image1222.png"/><Relationship Id="rId169" Type="http://schemas.openxmlformats.org/officeDocument/2006/relationships/customXml" Target="../ink/ink1206.xml"/><Relationship Id="rId4" Type="http://schemas.openxmlformats.org/officeDocument/2006/relationships/image" Target="../media/image4.png"/><Relationship Id="rId180" Type="http://schemas.openxmlformats.org/officeDocument/2006/relationships/image" Target="../media/image1238.png"/><Relationship Id="rId215" Type="http://schemas.openxmlformats.org/officeDocument/2006/relationships/customXml" Target="../ink/ink1229.xml"/><Relationship Id="rId236" Type="http://schemas.openxmlformats.org/officeDocument/2006/relationships/image" Target="../media/image1266.png"/><Relationship Id="rId257" Type="http://schemas.openxmlformats.org/officeDocument/2006/relationships/customXml" Target="../ink/ink1250.xml"/><Relationship Id="rId278" Type="http://schemas.openxmlformats.org/officeDocument/2006/relationships/image" Target="../media/image1287.png"/><Relationship Id="rId42" Type="http://schemas.openxmlformats.org/officeDocument/2006/relationships/customXml" Target="../ink/ink1142.xml"/><Relationship Id="rId84" Type="http://schemas.openxmlformats.org/officeDocument/2006/relationships/image" Target="../media/image1190.png"/><Relationship Id="rId138" Type="http://schemas.openxmlformats.org/officeDocument/2006/relationships/image" Target="../media/image1217.png"/><Relationship Id="rId191" Type="http://schemas.openxmlformats.org/officeDocument/2006/relationships/customXml" Target="../ink/ink1217.xml"/><Relationship Id="rId205" Type="http://schemas.openxmlformats.org/officeDocument/2006/relationships/customXml" Target="../ink/ink1224.xml"/><Relationship Id="rId247" Type="http://schemas.openxmlformats.org/officeDocument/2006/relationships/customXml" Target="../ink/ink1245.xml"/><Relationship Id="rId107" Type="http://schemas.openxmlformats.org/officeDocument/2006/relationships/customXml" Target="../ink/ink1175.xml"/><Relationship Id="rId289" Type="http://schemas.openxmlformats.org/officeDocument/2006/relationships/customXml" Target="../ink/ink1266.xml"/><Relationship Id="rId11" Type="http://schemas.openxmlformats.org/officeDocument/2006/relationships/image" Target="../media/image1155.png"/><Relationship Id="rId53" Type="http://schemas.openxmlformats.org/officeDocument/2006/relationships/image" Target="../media/image1176.png"/><Relationship Id="rId149" Type="http://schemas.openxmlformats.org/officeDocument/2006/relationships/customXml" Target="../ink/ink1196.xml"/><Relationship Id="rId95" Type="http://schemas.openxmlformats.org/officeDocument/2006/relationships/customXml" Target="../ink/ink1169.xml"/><Relationship Id="rId160" Type="http://schemas.openxmlformats.org/officeDocument/2006/relationships/image" Target="../media/image1228.png"/><Relationship Id="rId216" Type="http://schemas.openxmlformats.org/officeDocument/2006/relationships/image" Target="../media/image1256.png"/><Relationship Id="rId258" Type="http://schemas.openxmlformats.org/officeDocument/2006/relationships/image" Target="../media/image1277.png"/><Relationship Id="rId22" Type="http://schemas.openxmlformats.org/officeDocument/2006/relationships/customXml" Target="../ink/ink1132.xml"/><Relationship Id="rId64" Type="http://schemas.openxmlformats.org/officeDocument/2006/relationships/customXml" Target="../ink/ink1153.xml"/><Relationship Id="rId118" Type="http://schemas.openxmlformats.org/officeDocument/2006/relationships/image" Target="../media/image1207.png"/><Relationship Id="rId171" Type="http://schemas.openxmlformats.org/officeDocument/2006/relationships/customXml" Target="../ink/ink1207.xml"/><Relationship Id="rId227" Type="http://schemas.openxmlformats.org/officeDocument/2006/relationships/customXml" Target="../ink/ink1235.xml"/><Relationship Id="rId269" Type="http://schemas.openxmlformats.org/officeDocument/2006/relationships/customXml" Target="../ink/ink1256.xml"/><Relationship Id="rId33" Type="http://schemas.openxmlformats.org/officeDocument/2006/relationships/image" Target="../media/image1166.png"/><Relationship Id="rId129" Type="http://schemas.openxmlformats.org/officeDocument/2006/relationships/customXml" Target="../ink/ink1186.xml"/><Relationship Id="rId280" Type="http://schemas.openxmlformats.org/officeDocument/2006/relationships/image" Target="../media/image1288.png"/></Relationships>
</file>

<file path=ppt/slides/_rels/slide28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355.png"/><Relationship Id="rId671" Type="http://schemas.openxmlformats.org/officeDocument/2006/relationships/customXml" Target="../ink/ink1610.xml"/><Relationship Id="rId21" Type="http://schemas.openxmlformats.org/officeDocument/2006/relationships/image" Target="../media/image1307.png"/><Relationship Id="rId324" Type="http://schemas.openxmlformats.org/officeDocument/2006/relationships/image" Target="../media/image1454.png"/><Relationship Id="rId531" Type="http://schemas.openxmlformats.org/officeDocument/2006/relationships/customXml" Target="../ink/ink1540.xml"/><Relationship Id="rId629" Type="http://schemas.openxmlformats.org/officeDocument/2006/relationships/customXml" Target="../ink/ink1589.xml"/><Relationship Id="rId170" Type="http://schemas.openxmlformats.org/officeDocument/2006/relationships/image" Target="../media/image1379.png"/><Relationship Id="rId268" Type="http://schemas.openxmlformats.org/officeDocument/2006/relationships/image" Target="../media/image1427.png"/><Relationship Id="rId475" Type="http://schemas.openxmlformats.org/officeDocument/2006/relationships/customXml" Target="../ink/ink1511.xml"/><Relationship Id="rId682" Type="http://schemas.openxmlformats.org/officeDocument/2006/relationships/image" Target="../media/image1631.png"/><Relationship Id="rId32" Type="http://schemas.openxmlformats.org/officeDocument/2006/relationships/customXml" Target="../ink/ink1285.xml"/><Relationship Id="rId128" Type="http://schemas.openxmlformats.org/officeDocument/2006/relationships/customXml" Target="../ink/ink1333.xml"/><Relationship Id="rId335" Type="http://schemas.openxmlformats.org/officeDocument/2006/relationships/customXml" Target="../ink/ink1440.xml"/><Relationship Id="rId542" Type="http://schemas.openxmlformats.org/officeDocument/2006/relationships/image" Target="../media/image1561.png"/><Relationship Id="rId181" Type="http://schemas.openxmlformats.org/officeDocument/2006/relationships/customXml" Target="../ink/ink1361.xml"/><Relationship Id="rId402" Type="http://schemas.openxmlformats.org/officeDocument/2006/relationships/image" Target="../media/image1493.png"/><Relationship Id="rId279" Type="http://schemas.openxmlformats.org/officeDocument/2006/relationships/customXml" Target="../ink/ink1411.xml"/><Relationship Id="rId486" Type="http://schemas.openxmlformats.org/officeDocument/2006/relationships/customXml" Target="../ink/ink1517.xml"/><Relationship Id="rId693" Type="http://schemas.openxmlformats.org/officeDocument/2006/relationships/customXml" Target="../ink/ink1621.xml"/><Relationship Id="rId707" Type="http://schemas.openxmlformats.org/officeDocument/2006/relationships/customXml" Target="../ink/ink1628.xml"/><Relationship Id="rId43" Type="http://schemas.openxmlformats.org/officeDocument/2006/relationships/image" Target="../media/image1318.png"/><Relationship Id="rId139" Type="http://schemas.openxmlformats.org/officeDocument/2006/relationships/customXml" Target="../ink/ink1339.xml"/><Relationship Id="rId346" Type="http://schemas.openxmlformats.org/officeDocument/2006/relationships/image" Target="../media/image1465.png"/><Relationship Id="rId553" Type="http://schemas.openxmlformats.org/officeDocument/2006/relationships/customXml" Target="../ink/ink1551.xml"/><Relationship Id="rId192" Type="http://schemas.openxmlformats.org/officeDocument/2006/relationships/image" Target="../media/image1390.png"/><Relationship Id="rId206" Type="http://schemas.openxmlformats.org/officeDocument/2006/relationships/image" Target="../media/image1397.png"/><Relationship Id="rId413" Type="http://schemas.openxmlformats.org/officeDocument/2006/relationships/customXml" Target="../ink/ink1479.xml"/><Relationship Id="rId497" Type="http://schemas.openxmlformats.org/officeDocument/2006/relationships/customXml" Target="../ink/ink1523.xml"/><Relationship Id="rId620" Type="http://schemas.openxmlformats.org/officeDocument/2006/relationships/image" Target="../media/image1600.png"/><Relationship Id="rId718" Type="http://schemas.openxmlformats.org/officeDocument/2006/relationships/image" Target="../media/image1649.png"/><Relationship Id="rId357" Type="http://schemas.openxmlformats.org/officeDocument/2006/relationships/customXml" Target="../ink/ink1451.xml"/><Relationship Id="rId54" Type="http://schemas.openxmlformats.org/officeDocument/2006/relationships/customXml" Target="../ink/ink1296.xml"/><Relationship Id="rId217" Type="http://schemas.openxmlformats.org/officeDocument/2006/relationships/customXml" Target="../ink/ink1379.xml"/><Relationship Id="rId564" Type="http://schemas.openxmlformats.org/officeDocument/2006/relationships/image" Target="../media/image1572.png"/><Relationship Id="rId424" Type="http://schemas.openxmlformats.org/officeDocument/2006/relationships/image" Target="../media/image1504.png"/><Relationship Id="rId631" Type="http://schemas.openxmlformats.org/officeDocument/2006/relationships/customXml" Target="../ink/ink1590.xml"/><Relationship Id="rId270" Type="http://schemas.openxmlformats.org/officeDocument/2006/relationships/image" Target="../media/image1428.png"/><Relationship Id="rId65" Type="http://schemas.openxmlformats.org/officeDocument/2006/relationships/image" Target="../media/image1329.png"/><Relationship Id="rId130" Type="http://schemas.openxmlformats.org/officeDocument/2006/relationships/customXml" Target="../ink/ink1334.xml"/><Relationship Id="rId368" Type="http://schemas.openxmlformats.org/officeDocument/2006/relationships/image" Target="../media/image1476.png"/><Relationship Id="rId575" Type="http://schemas.openxmlformats.org/officeDocument/2006/relationships/customXml" Target="../ink/ink1562.xml"/><Relationship Id="rId228" Type="http://schemas.openxmlformats.org/officeDocument/2006/relationships/image" Target="../media/image1407.png"/><Relationship Id="rId435" Type="http://schemas.openxmlformats.org/officeDocument/2006/relationships/customXml" Target="../ink/ink1491.xml"/><Relationship Id="rId642" Type="http://schemas.openxmlformats.org/officeDocument/2006/relationships/image" Target="../media/image1611.png"/><Relationship Id="rId281" Type="http://schemas.openxmlformats.org/officeDocument/2006/relationships/customXml" Target="../ink/ink1412.xml"/><Relationship Id="rId502" Type="http://schemas.openxmlformats.org/officeDocument/2006/relationships/image" Target="../media/image1541.png"/><Relationship Id="rId76" Type="http://schemas.openxmlformats.org/officeDocument/2006/relationships/customXml" Target="../ink/ink1307.xml"/><Relationship Id="rId141" Type="http://schemas.openxmlformats.org/officeDocument/2006/relationships/customXml" Target="../ink/ink1340.xml"/><Relationship Id="rId379" Type="http://schemas.openxmlformats.org/officeDocument/2006/relationships/customXml" Target="../ink/ink1462.xml"/><Relationship Id="rId586" Type="http://schemas.openxmlformats.org/officeDocument/2006/relationships/image" Target="../media/image1583.png"/><Relationship Id="rId7" Type="http://schemas.openxmlformats.org/officeDocument/2006/relationships/image" Target="../media/image1300.png"/><Relationship Id="rId239" Type="http://schemas.openxmlformats.org/officeDocument/2006/relationships/customXml" Target="../ink/ink1391.xml"/><Relationship Id="rId446" Type="http://schemas.openxmlformats.org/officeDocument/2006/relationships/image" Target="../media/image1514.png"/><Relationship Id="rId653" Type="http://schemas.openxmlformats.org/officeDocument/2006/relationships/customXml" Target="../ink/ink1601.xml"/><Relationship Id="rId292" Type="http://schemas.openxmlformats.org/officeDocument/2006/relationships/image" Target="../media/image1438.png"/><Relationship Id="rId306" Type="http://schemas.openxmlformats.org/officeDocument/2006/relationships/image" Target="../media/image1445.png"/><Relationship Id="rId87" Type="http://schemas.openxmlformats.org/officeDocument/2006/relationships/image" Target="../media/image1340.png"/><Relationship Id="rId513" Type="http://schemas.openxmlformats.org/officeDocument/2006/relationships/customXml" Target="../ink/ink1531.xml"/><Relationship Id="rId597" Type="http://schemas.openxmlformats.org/officeDocument/2006/relationships/customXml" Target="../ink/ink1573.xml"/><Relationship Id="rId720" Type="http://schemas.openxmlformats.org/officeDocument/2006/relationships/image" Target="../media/image1650.png"/><Relationship Id="rId152" Type="http://schemas.openxmlformats.org/officeDocument/2006/relationships/image" Target="../media/image1370.png"/><Relationship Id="rId457" Type="http://schemas.openxmlformats.org/officeDocument/2006/relationships/customXml" Target="../ink/ink1502.xml"/><Relationship Id="rId664" Type="http://schemas.openxmlformats.org/officeDocument/2006/relationships/image" Target="../media/image1622.png"/><Relationship Id="rId14" Type="http://schemas.openxmlformats.org/officeDocument/2006/relationships/customXml" Target="../ink/ink1276.xml"/><Relationship Id="rId317" Type="http://schemas.openxmlformats.org/officeDocument/2006/relationships/customXml" Target="../ink/ink1431.xml"/><Relationship Id="rId524" Type="http://schemas.openxmlformats.org/officeDocument/2006/relationships/image" Target="../media/image1552.png"/><Relationship Id="rId98" Type="http://schemas.openxmlformats.org/officeDocument/2006/relationships/customXml" Target="../ink/ink1318.xml"/><Relationship Id="rId163" Type="http://schemas.openxmlformats.org/officeDocument/2006/relationships/customXml" Target="../ink/ink1352.xml"/><Relationship Id="rId370" Type="http://schemas.openxmlformats.org/officeDocument/2006/relationships/image" Target="../media/image1477.png"/><Relationship Id="rId230" Type="http://schemas.openxmlformats.org/officeDocument/2006/relationships/image" Target="../media/image1408.png"/><Relationship Id="rId468" Type="http://schemas.openxmlformats.org/officeDocument/2006/relationships/image" Target="../media/image1525.png"/><Relationship Id="rId675" Type="http://schemas.openxmlformats.org/officeDocument/2006/relationships/customXml" Target="../ink/ink1612.xml"/><Relationship Id="rId25" Type="http://schemas.openxmlformats.org/officeDocument/2006/relationships/image" Target="../media/image1309.png"/><Relationship Id="rId328" Type="http://schemas.openxmlformats.org/officeDocument/2006/relationships/image" Target="../media/image1456.png"/><Relationship Id="rId535" Type="http://schemas.openxmlformats.org/officeDocument/2006/relationships/customXml" Target="../ink/ink1542.xml"/><Relationship Id="rId174" Type="http://schemas.openxmlformats.org/officeDocument/2006/relationships/image" Target="../media/image1381.png"/><Relationship Id="rId381" Type="http://schemas.openxmlformats.org/officeDocument/2006/relationships/customXml" Target="../ink/ink1463.xml"/><Relationship Id="rId602" Type="http://schemas.openxmlformats.org/officeDocument/2006/relationships/image" Target="../media/image1591.png"/><Relationship Id="rId241" Type="http://schemas.openxmlformats.org/officeDocument/2006/relationships/customXml" Target="../ink/ink1392.xml"/><Relationship Id="rId479" Type="http://schemas.openxmlformats.org/officeDocument/2006/relationships/customXml" Target="../ink/ink1513.xml"/><Relationship Id="rId686" Type="http://schemas.openxmlformats.org/officeDocument/2006/relationships/image" Target="../media/image1633.png"/><Relationship Id="rId36" Type="http://schemas.openxmlformats.org/officeDocument/2006/relationships/customXml" Target="../ink/ink1287.xml"/><Relationship Id="rId339" Type="http://schemas.openxmlformats.org/officeDocument/2006/relationships/customXml" Target="../ink/ink1442.xml"/><Relationship Id="rId546" Type="http://schemas.openxmlformats.org/officeDocument/2006/relationships/image" Target="../media/image1563.png"/><Relationship Id="rId101" Type="http://schemas.openxmlformats.org/officeDocument/2006/relationships/image" Target="../media/image1347.png"/><Relationship Id="rId185" Type="http://schemas.openxmlformats.org/officeDocument/2006/relationships/customXml" Target="../ink/ink1363.xml"/><Relationship Id="rId406" Type="http://schemas.openxmlformats.org/officeDocument/2006/relationships/image" Target="../media/image1495.png"/><Relationship Id="rId392" Type="http://schemas.openxmlformats.org/officeDocument/2006/relationships/image" Target="../media/image1488.png"/><Relationship Id="rId613" Type="http://schemas.openxmlformats.org/officeDocument/2006/relationships/customXml" Target="../ink/ink1581.xml"/><Relationship Id="rId697" Type="http://schemas.openxmlformats.org/officeDocument/2006/relationships/customXml" Target="../ink/ink1623.xml"/><Relationship Id="rId252" Type="http://schemas.openxmlformats.org/officeDocument/2006/relationships/image" Target="../media/image1419.png"/><Relationship Id="rId47" Type="http://schemas.openxmlformats.org/officeDocument/2006/relationships/image" Target="../media/image1320.png"/><Relationship Id="rId112" Type="http://schemas.openxmlformats.org/officeDocument/2006/relationships/customXml" Target="../ink/ink1325.xml"/><Relationship Id="rId557" Type="http://schemas.openxmlformats.org/officeDocument/2006/relationships/customXml" Target="../ink/ink1553.xml"/><Relationship Id="rId196" Type="http://schemas.openxmlformats.org/officeDocument/2006/relationships/image" Target="../media/image1392.png"/><Relationship Id="rId417" Type="http://schemas.openxmlformats.org/officeDocument/2006/relationships/customXml" Target="../ink/ink1481.xml"/><Relationship Id="rId624" Type="http://schemas.openxmlformats.org/officeDocument/2006/relationships/image" Target="../media/image1602.png"/><Relationship Id="rId263" Type="http://schemas.openxmlformats.org/officeDocument/2006/relationships/customXml" Target="../ink/ink1403.xml"/><Relationship Id="rId470" Type="http://schemas.openxmlformats.org/officeDocument/2006/relationships/image" Target="../media/image1526.png"/><Relationship Id="rId58" Type="http://schemas.openxmlformats.org/officeDocument/2006/relationships/customXml" Target="../ink/ink1298.xml"/><Relationship Id="rId123" Type="http://schemas.openxmlformats.org/officeDocument/2006/relationships/image" Target="../media/image1358.png"/><Relationship Id="rId330" Type="http://schemas.openxmlformats.org/officeDocument/2006/relationships/image" Target="../media/image1457.png"/><Relationship Id="rId568" Type="http://schemas.openxmlformats.org/officeDocument/2006/relationships/image" Target="../media/image1574.png"/><Relationship Id="rId428" Type="http://schemas.openxmlformats.org/officeDocument/2006/relationships/image" Target="../media/image1505.png"/><Relationship Id="rId635" Type="http://schemas.openxmlformats.org/officeDocument/2006/relationships/customXml" Target="../ink/ink1592.xml"/><Relationship Id="rId274" Type="http://schemas.openxmlformats.org/officeDocument/2006/relationships/image" Target="../media/image1430.png"/><Relationship Id="rId481" Type="http://schemas.openxmlformats.org/officeDocument/2006/relationships/customXml" Target="../ink/ink1514.xml"/><Relationship Id="rId702" Type="http://schemas.openxmlformats.org/officeDocument/2006/relationships/image" Target="../media/image1641.png"/><Relationship Id="rId69" Type="http://schemas.openxmlformats.org/officeDocument/2006/relationships/image" Target="../media/image1331.png"/><Relationship Id="rId134" Type="http://schemas.openxmlformats.org/officeDocument/2006/relationships/customXml" Target="../ink/ink1336.xml"/><Relationship Id="rId579" Type="http://schemas.openxmlformats.org/officeDocument/2006/relationships/customXml" Target="../ink/ink1564.xml"/><Relationship Id="rId341" Type="http://schemas.openxmlformats.org/officeDocument/2006/relationships/customXml" Target="../ink/ink1443.xml"/><Relationship Id="rId439" Type="http://schemas.openxmlformats.org/officeDocument/2006/relationships/customXml" Target="../ink/ink1493.xml"/><Relationship Id="rId646" Type="http://schemas.openxmlformats.org/officeDocument/2006/relationships/image" Target="../media/image1613.png"/><Relationship Id="rId201" Type="http://schemas.openxmlformats.org/officeDocument/2006/relationships/customXml" Target="../ink/ink1371.xml"/><Relationship Id="rId285" Type="http://schemas.openxmlformats.org/officeDocument/2006/relationships/customXml" Target="../ink/ink1415.xml"/><Relationship Id="rId506" Type="http://schemas.openxmlformats.org/officeDocument/2006/relationships/image" Target="../media/image1543.png"/><Relationship Id="rId492" Type="http://schemas.openxmlformats.org/officeDocument/2006/relationships/image" Target="../media/image1536.png"/><Relationship Id="rId713" Type="http://schemas.openxmlformats.org/officeDocument/2006/relationships/customXml" Target="../ink/ink1631.xml"/><Relationship Id="rId145" Type="http://schemas.openxmlformats.org/officeDocument/2006/relationships/customXml" Target="../ink/ink1342.xml"/><Relationship Id="rId352" Type="http://schemas.openxmlformats.org/officeDocument/2006/relationships/image" Target="../media/image1468.png"/><Relationship Id="rId212" Type="http://schemas.openxmlformats.org/officeDocument/2006/relationships/image" Target="../media/image1400.png"/><Relationship Id="rId657" Type="http://schemas.openxmlformats.org/officeDocument/2006/relationships/customXml" Target="../ink/ink1603.xml"/><Relationship Id="rId296" Type="http://schemas.openxmlformats.org/officeDocument/2006/relationships/image" Target="../media/image1440.png"/><Relationship Id="rId517" Type="http://schemas.openxmlformats.org/officeDocument/2006/relationships/customXml" Target="../ink/ink1533.xml"/><Relationship Id="rId724" Type="http://schemas.openxmlformats.org/officeDocument/2006/relationships/image" Target="../media/image1652.png"/><Relationship Id="rId60" Type="http://schemas.openxmlformats.org/officeDocument/2006/relationships/customXml" Target="../ink/ink1299.xml"/><Relationship Id="rId156" Type="http://schemas.openxmlformats.org/officeDocument/2006/relationships/image" Target="../media/image1372.png"/><Relationship Id="rId363" Type="http://schemas.openxmlformats.org/officeDocument/2006/relationships/customXml" Target="../ink/ink1454.xml"/><Relationship Id="rId570" Type="http://schemas.openxmlformats.org/officeDocument/2006/relationships/image" Target="../media/image1575.png"/><Relationship Id="rId223" Type="http://schemas.openxmlformats.org/officeDocument/2006/relationships/customXml" Target="../ink/ink1382.xml"/><Relationship Id="rId430" Type="http://schemas.openxmlformats.org/officeDocument/2006/relationships/image" Target="../media/image1506.png"/><Relationship Id="rId668" Type="http://schemas.openxmlformats.org/officeDocument/2006/relationships/image" Target="../media/image1624.png"/><Relationship Id="rId18" Type="http://schemas.openxmlformats.org/officeDocument/2006/relationships/customXml" Target="../ink/ink1278.xml"/><Relationship Id="rId528" Type="http://schemas.openxmlformats.org/officeDocument/2006/relationships/image" Target="../media/image1554.png"/><Relationship Id="rId167" Type="http://schemas.openxmlformats.org/officeDocument/2006/relationships/customXml" Target="../ink/ink1354.xml"/><Relationship Id="rId374" Type="http://schemas.openxmlformats.org/officeDocument/2006/relationships/image" Target="../media/image1479.png"/><Relationship Id="rId581" Type="http://schemas.openxmlformats.org/officeDocument/2006/relationships/customXml" Target="../ink/ink1565.xml"/><Relationship Id="rId71" Type="http://schemas.openxmlformats.org/officeDocument/2006/relationships/image" Target="../media/image1332.png"/><Relationship Id="rId234" Type="http://schemas.openxmlformats.org/officeDocument/2006/relationships/image" Target="../media/image1410.png"/><Relationship Id="rId679" Type="http://schemas.openxmlformats.org/officeDocument/2006/relationships/customXml" Target="../ink/ink1614.xml"/><Relationship Id="rId2" Type="http://schemas.openxmlformats.org/officeDocument/2006/relationships/image" Target="../media/image3.jpeg"/><Relationship Id="rId29" Type="http://schemas.openxmlformats.org/officeDocument/2006/relationships/image" Target="../media/image1311.png"/><Relationship Id="rId441" Type="http://schemas.openxmlformats.org/officeDocument/2006/relationships/customXml" Target="../ink/ink1494.xml"/><Relationship Id="rId539" Type="http://schemas.openxmlformats.org/officeDocument/2006/relationships/customXml" Target="../ink/ink1544.xml"/><Relationship Id="rId178" Type="http://schemas.openxmlformats.org/officeDocument/2006/relationships/image" Target="../media/image1383.png"/><Relationship Id="rId301" Type="http://schemas.openxmlformats.org/officeDocument/2006/relationships/customXml" Target="../ink/ink1423.xml"/><Relationship Id="rId82" Type="http://schemas.openxmlformats.org/officeDocument/2006/relationships/customXml" Target="../ink/ink1310.xml"/><Relationship Id="rId203" Type="http://schemas.openxmlformats.org/officeDocument/2006/relationships/customXml" Target="../ink/ink1372.xml"/><Relationship Id="rId385" Type="http://schemas.openxmlformats.org/officeDocument/2006/relationships/customXml" Target="../ink/ink1465.xml"/><Relationship Id="rId592" Type="http://schemas.openxmlformats.org/officeDocument/2006/relationships/image" Target="../media/image1586.png"/><Relationship Id="rId606" Type="http://schemas.openxmlformats.org/officeDocument/2006/relationships/image" Target="../media/image1593.png"/><Relationship Id="rId648" Type="http://schemas.openxmlformats.org/officeDocument/2006/relationships/image" Target="../media/image1614.png"/><Relationship Id="rId245" Type="http://schemas.openxmlformats.org/officeDocument/2006/relationships/customXml" Target="../ink/ink1394.xml"/><Relationship Id="rId287" Type="http://schemas.openxmlformats.org/officeDocument/2006/relationships/customXml" Target="../ink/ink1416.xml"/><Relationship Id="rId410" Type="http://schemas.openxmlformats.org/officeDocument/2006/relationships/image" Target="../media/image1497.png"/><Relationship Id="rId452" Type="http://schemas.openxmlformats.org/officeDocument/2006/relationships/image" Target="../media/image1517.png"/><Relationship Id="rId494" Type="http://schemas.openxmlformats.org/officeDocument/2006/relationships/image" Target="../media/image1537.png"/><Relationship Id="rId508" Type="http://schemas.openxmlformats.org/officeDocument/2006/relationships/image" Target="../media/image1544.png"/><Relationship Id="rId715" Type="http://schemas.openxmlformats.org/officeDocument/2006/relationships/customXml" Target="../ink/ink1632.xml"/><Relationship Id="rId105" Type="http://schemas.openxmlformats.org/officeDocument/2006/relationships/image" Target="../media/image1349.png"/><Relationship Id="rId147" Type="http://schemas.openxmlformats.org/officeDocument/2006/relationships/customXml" Target="../ink/ink1343.xml"/><Relationship Id="rId312" Type="http://schemas.openxmlformats.org/officeDocument/2006/relationships/image" Target="../media/image1448.png"/><Relationship Id="rId354" Type="http://schemas.openxmlformats.org/officeDocument/2006/relationships/image" Target="../media/image1469.png"/><Relationship Id="rId51" Type="http://schemas.openxmlformats.org/officeDocument/2006/relationships/image" Target="../media/image1322.png"/><Relationship Id="rId93" Type="http://schemas.openxmlformats.org/officeDocument/2006/relationships/image" Target="../media/image1343.png"/><Relationship Id="rId189" Type="http://schemas.openxmlformats.org/officeDocument/2006/relationships/customXml" Target="../ink/ink1365.xml"/><Relationship Id="rId396" Type="http://schemas.openxmlformats.org/officeDocument/2006/relationships/image" Target="../media/image1490.png"/><Relationship Id="rId561" Type="http://schemas.openxmlformats.org/officeDocument/2006/relationships/customXml" Target="../ink/ink1555.xml"/><Relationship Id="rId617" Type="http://schemas.openxmlformats.org/officeDocument/2006/relationships/customXml" Target="../ink/ink1583.xml"/><Relationship Id="rId659" Type="http://schemas.openxmlformats.org/officeDocument/2006/relationships/customXml" Target="../ink/ink1604.xml"/><Relationship Id="rId214" Type="http://schemas.openxmlformats.org/officeDocument/2006/relationships/image" Target="../media/image1401.png"/><Relationship Id="rId256" Type="http://schemas.openxmlformats.org/officeDocument/2006/relationships/image" Target="../media/image1421.png"/><Relationship Id="rId298" Type="http://schemas.openxmlformats.org/officeDocument/2006/relationships/image" Target="../media/image1441.png"/><Relationship Id="rId421" Type="http://schemas.openxmlformats.org/officeDocument/2006/relationships/customXml" Target="../ink/ink1483.xml"/><Relationship Id="rId463" Type="http://schemas.openxmlformats.org/officeDocument/2006/relationships/customXml" Target="../ink/ink1505.xml"/><Relationship Id="rId519" Type="http://schemas.openxmlformats.org/officeDocument/2006/relationships/customXml" Target="../ink/ink1534.xml"/><Relationship Id="rId670" Type="http://schemas.openxmlformats.org/officeDocument/2006/relationships/image" Target="../media/image1625.png"/><Relationship Id="rId116" Type="http://schemas.openxmlformats.org/officeDocument/2006/relationships/customXml" Target="../ink/ink1327.xml"/><Relationship Id="rId158" Type="http://schemas.openxmlformats.org/officeDocument/2006/relationships/image" Target="../media/image1373.png"/><Relationship Id="rId323" Type="http://schemas.openxmlformats.org/officeDocument/2006/relationships/customXml" Target="../ink/ink1434.xml"/><Relationship Id="rId530" Type="http://schemas.openxmlformats.org/officeDocument/2006/relationships/image" Target="../media/image1555.png"/><Relationship Id="rId20" Type="http://schemas.openxmlformats.org/officeDocument/2006/relationships/customXml" Target="../ink/ink1279.xml"/><Relationship Id="rId62" Type="http://schemas.openxmlformats.org/officeDocument/2006/relationships/customXml" Target="../ink/ink1300.xml"/><Relationship Id="rId365" Type="http://schemas.openxmlformats.org/officeDocument/2006/relationships/customXml" Target="../ink/ink1455.xml"/><Relationship Id="rId572" Type="http://schemas.openxmlformats.org/officeDocument/2006/relationships/image" Target="../media/image1576.png"/><Relationship Id="rId628" Type="http://schemas.openxmlformats.org/officeDocument/2006/relationships/image" Target="../media/image1604.png"/><Relationship Id="rId225" Type="http://schemas.openxmlformats.org/officeDocument/2006/relationships/customXml" Target="../ink/ink1384.xml"/><Relationship Id="rId267" Type="http://schemas.openxmlformats.org/officeDocument/2006/relationships/customXml" Target="../ink/ink1405.xml"/><Relationship Id="rId432" Type="http://schemas.openxmlformats.org/officeDocument/2006/relationships/image" Target="../media/image1507.png"/><Relationship Id="rId474" Type="http://schemas.openxmlformats.org/officeDocument/2006/relationships/image" Target="../media/image1528.png"/><Relationship Id="rId127" Type="http://schemas.openxmlformats.org/officeDocument/2006/relationships/image" Target="../media/image1360.png"/><Relationship Id="rId681" Type="http://schemas.openxmlformats.org/officeDocument/2006/relationships/customXml" Target="../ink/ink1615.xml"/><Relationship Id="rId31" Type="http://schemas.openxmlformats.org/officeDocument/2006/relationships/image" Target="../media/image1312.png"/><Relationship Id="rId73" Type="http://schemas.openxmlformats.org/officeDocument/2006/relationships/image" Target="../media/image1333.png"/><Relationship Id="rId169" Type="http://schemas.openxmlformats.org/officeDocument/2006/relationships/customXml" Target="../ink/ink1355.xml"/><Relationship Id="rId334" Type="http://schemas.openxmlformats.org/officeDocument/2006/relationships/image" Target="../media/image1459.png"/><Relationship Id="rId376" Type="http://schemas.openxmlformats.org/officeDocument/2006/relationships/image" Target="../media/image1480.png"/><Relationship Id="rId541" Type="http://schemas.openxmlformats.org/officeDocument/2006/relationships/customXml" Target="../ink/ink1545.xml"/><Relationship Id="rId583" Type="http://schemas.openxmlformats.org/officeDocument/2006/relationships/customXml" Target="../ink/ink1566.xml"/><Relationship Id="rId639" Type="http://schemas.openxmlformats.org/officeDocument/2006/relationships/customXml" Target="../ink/ink1594.xml"/><Relationship Id="rId4" Type="http://schemas.openxmlformats.org/officeDocument/2006/relationships/image" Target="../media/image4.png"/><Relationship Id="rId180" Type="http://schemas.openxmlformats.org/officeDocument/2006/relationships/image" Target="../media/image1384.png"/><Relationship Id="rId236" Type="http://schemas.openxmlformats.org/officeDocument/2006/relationships/image" Target="../media/image1411.png"/><Relationship Id="rId278" Type="http://schemas.openxmlformats.org/officeDocument/2006/relationships/image" Target="../media/image1432.png"/><Relationship Id="rId401" Type="http://schemas.openxmlformats.org/officeDocument/2006/relationships/customXml" Target="../ink/ink1473.xml"/><Relationship Id="rId443" Type="http://schemas.openxmlformats.org/officeDocument/2006/relationships/customXml" Target="../ink/ink1495.xml"/><Relationship Id="rId650" Type="http://schemas.openxmlformats.org/officeDocument/2006/relationships/image" Target="../media/image1615.png"/><Relationship Id="rId303" Type="http://schemas.openxmlformats.org/officeDocument/2006/relationships/customXml" Target="../ink/ink1424.xml"/><Relationship Id="rId485" Type="http://schemas.openxmlformats.org/officeDocument/2006/relationships/customXml" Target="../ink/ink1516.xml"/><Relationship Id="rId692" Type="http://schemas.openxmlformats.org/officeDocument/2006/relationships/image" Target="../media/image1636.png"/><Relationship Id="rId706" Type="http://schemas.openxmlformats.org/officeDocument/2006/relationships/image" Target="../media/image1643.png"/><Relationship Id="rId42" Type="http://schemas.openxmlformats.org/officeDocument/2006/relationships/customXml" Target="../ink/ink1290.xml"/><Relationship Id="rId84" Type="http://schemas.openxmlformats.org/officeDocument/2006/relationships/customXml" Target="../ink/ink1311.xml"/><Relationship Id="rId138" Type="http://schemas.openxmlformats.org/officeDocument/2006/relationships/customXml" Target="../ink/ink1338.xml"/><Relationship Id="rId345" Type="http://schemas.openxmlformats.org/officeDocument/2006/relationships/customXml" Target="../ink/ink1445.xml"/><Relationship Id="rId387" Type="http://schemas.openxmlformats.org/officeDocument/2006/relationships/customXml" Target="../ink/ink1466.xml"/><Relationship Id="rId510" Type="http://schemas.openxmlformats.org/officeDocument/2006/relationships/image" Target="../media/image1545.png"/><Relationship Id="rId552" Type="http://schemas.openxmlformats.org/officeDocument/2006/relationships/image" Target="../media/image1566.png"/><Relationship Id="rId594" Type="http://schemas.openxmlformats.org/officeDocument/2006/relationships/image" Target="../media/image1587.png"/><Relationship Id="rId608" Type="http://schemas.openxmlformats.org/officeDocument/2006/relationships/image" Target="../media/image1594.png"/><Relationship Id="rId191" Type="http://schemas.openxmlformats.org/officeDocument/2006/relationships/customXml" Target="../ink/ink1366.xml"/><Relationship Id="rId205" Type="http://schemas.openxmlformats.org/officeDocument/2006/relationships/customXml" Target="../ink/ink1373.xml"/><Relationship Id="rId247" Type="http://schemas.openxmlformats.org/officeDocument/2006/relationships/customXml" Target="../ink/ink1395.xml"/><Relationship Id="rId412" Type="http://schemas.openxmlformats.org/officeDocument/2006/relationships/image" Target="../media/image1498.png"/><Relationship Id="rId107" Type="http://schemas.openxmlformats.org/officeDocument/2006/relationships/image" Target="../media/image1350.png"/><Relationship Id="rId289" Type="http://schemas.openxmlformats.org/officeDocument/2006/relationships/customXml" Target="../ink/ink1417.xml"/><Relationship Id="rId454" Type="http://schemas.openxmlformats.org/officeDocument/2006/relationships/image" Target="../media/image1518.png"/><Relationship Id="rId496" Type="http://schemas.openxmlformats.org/officeDocument/2006/relationships/image" Target="../media/image1538.png"/><Relationship Id="rId661" Type="http://schemas.openxmlformats.org/officeDocument/2006/relationships/customXml" Target="../ink/ink1605.xml"/><Relationship Id="rId717" Type="http://schemas.openxmlformats.org/officeDocument/2006/relationships/customXml" Target="../ink/ink1633.xml"/><Relationship Id="rId11" Type="http://schemas.openxmlformats.org/officeDocument/2006/relationships/image" Target="../media/image1302.png"/><Relationship Id="rId53" Type="http://schemas.openxmlformats.org/officeDocument/2006/relationships/image" Target="../media/image1323.png"/><Relationship Id="rId149" Type="http://schemas.openxmlformats.org/officeDocument/2006/relationships/customXml" Target="../ink/ink1344.xml"/><Relationship Id="rId314" Type="http://schemas.openxmlformats.org/officeDocument/2006/relationships/image" Target="../media/image1449.png"/><Relationship Id="rId356" Type="http://schemas.openxmlformats.org/officeDocument/2006/relationships/image" Target="../media/image1470.png"/><Relationship Id="rId398" Type="http://schemas.openxmlformats.org/officeDocument/2006/relationships/image" Target="../media/image1491.png"/><Relationship Id="rId521" Type="http://schemas.openxmlformats.org/officeDocument/2006/relationships/customXml" Target="../ink/ink1535.xml"/><Relationship Id="rId563" Type="http://schemas.openxmlformats.org/officeDocument/2006/relationships/customXml" Target="../ink/ink1556.xml"/><Relationship Id="rId619" Type="http://schemas.openxmlformats.org/officeDocument/2006/relationships/customXml" Target="../ink/ink1584.xml"/><Relationship Id="rId95" Type="http://schemas.openxmlformats.org/officeDocument/2006/relationships/image" Target="../media/image1344.png"/><Relationship Id="rId160" Type="http://schemas.openxmlformats.org/officeDocument/2006/relationships/image" Target="../media/image1374.png"/><Relationship Id="rId216" Type="http://schemas.openxmlformats.org/officeDocument/2006/relationships/image" Target="../media/image1402.png"/><Relationship Id="rId423" Type="http://schemas.openxmlformats.org/officeDocument/2006/relationships/customXml" Target="../ink/ink1484.xml"/><Relationship Id="rId258" Type="http://schemas.openxmlformats.org/officeDocument/2006/relationships/image" Target="../media/image1422.png"/><Relationship Id="rId465" Type="http://schemas.openxmlformats.org/officeDocument/2006/relationships/customXml" Target="../ink/ink1506.xml"/><Relationship Id="rId630" Type="http://schemas.openxmlformats.org/officeDocument/2006/relationships/image" Target="../media/image1605.png"/><Relationship Id="rId672" Type="http://schemas.openxmlformats.org/officeDocument/2006/relationships/image" Target="../media/image1626.png"/><Relationship Id="rId22" Type="http://schemas.openxmlformats.org/officeDocument/2006/relationships/customXml" Target="../ink/ink1280.xml"/><Relationship Id="rId64" Type="http://schemas.openxmlformats.org/officeDocument/2006/relationships/customXml" Target="../ink/ink1301.xml"/><Relationship Id="rId118" Type="http://schemas.openxmlformats.org/officeDocument/2006/relationships/customXml" Target="../ink/ink1328.xml"/><Relationship Id="rId325" Type="http://schemas.openxmlformats.org/officeDocument/2006/relationships/customXml" Target="../ink/ink1435.xml"/><Relationship Id="rId367" Type="http://schemas.openxmlformats.org/officeDocument/2006/relationships/customXml" Target="../ink/ink1456.xml"/><Relationship Id="rId532" Type="http://schemas.openxmlformats.org/officeDocument/2006/relationships/image" Target="../media/image1556.png"/><Relationship Id="rId574" Type="http://schemas.openxmlformats.org/officeDocument/2006/relationships/image" Target="../media/image1577.png"/><Relationship Id="rId171" Type="http://schemas.openxmlformats.org/officeDocument/2006/relationships/customXml" Target="../ink/ink1356.xml"/><Relationship Id="rId227" Type="http://schemas.openxmlformats.org/officeDocument/2006/relationships/customXml" Target="../ink/ink1385.xml"/><Relationship Id="rId269" Type="http://schemas.openxmlformats.org/officeDocument/2006/relationships/customXml" Target="../ink/ink1406.xml"/><Relationship Id="rId434" Type="http://schemas.openxmlformats.org/officeDocument/2006/relationships/image" Target="../media/image1508.png"/><Relationship Id="rId476" Type="http://schemas.openxmlformats.org/officeDocument/2006/relationships/image" Target="../media/image1529.png"/><Relationship Id="rId641" Type="http://schemas.openxmlformats.org/officeDocument/2006/relationships/customXml" Target="../ink/ink1595.xml"/><Relationship Id="rId683" Type="http://schemas.openxmlformats.org/officeDocument/2006/relationships/customXml" Target="../ink/ink1616.xml"/><Relationship Id="rId33" Type="http://schemas.openxmlformats.org/officeDocument/2006/relationships/image" Target="../media/image1313.png"/><Relationship Id="rId129" Type="http://schemas.openxmlformats.org/officeDocument/2006/relationships/image" Target="../media/image1361.png"/><Relationship Id="rId280" Type="http://schemas.openxmlformats.org/officeDocument/2006/relationships/image" Target="../media/image1433.png"/><Relationship Id="rId336" Type="http://schemas.openxmlformats.org/officeDocument/2006/relationships/image" Target="../media/image1460.png"/><Relationship Id="rId501" Type="http://schemas.openxmlformats.org/officeDocument/2006/relationships/customXml" Target="../ink/ink1525.xml"/><Relationship Id="rId543" Type="http://schemas.openxmlformats.org/officeDocument/2006/relationships/customXml" Target="../ink/ink1546.xml"/><Relationship Id="rId75" Type="http://schemas.openxmlformats.org/officeDocument/2006/relationships/image" Target="../media/image1334.png"/><Relationship Id="rId140" Type="http://schemas.openxmlformats.org/officeDocument/2006/relationships/image" Target="../media/image1365.png"/><Relationship Id="rId182" Type="http://schemas.openxmlformats.org/officeDocument/2006/relationships/image" Target="../media/image1385.png"/><Relationship Id="rId378" Type="http://schemas.openxmlformats.org/officeDocument/2006/relationships/image" Target="../media/image1481.png"/><Relationship Id="rId403" Type="http://schemas.openxmlformats.org/officeDocument/2006/relationships/customXml" Target="../ink/ink1474.xml"/><Relationship Id="rId585" Type="http://schemas.openxmlformats.org/officeDocument/2006/relationships/customXml" Target="../ink/ink1567.xml"/><Relationship Id="rId6" Type="http://schemas.openxmlformats.org/officeDocument/2006/relationships/customXml" Target="../ink/ink1272.xml"/><Relationship Id="rId238" Type="http://schemas.openxmlformats.org/officeDocument/2006/relationships/image" Target="../media/image1412.png"/><Relationship Id="rId445" Type="http://schemas.openxmlformats.org/officeDocument/2006/relationships/customXml" Target="../ink/ink1496.xml"/><Relationship Id="rId487" Type="http://schemas.openxmlformats.org/officeDocument/2006/relationships/customXml" Target="../ink/ink1518.xml"/><Relationship Id="rId610" Type="http://schemas.openxmlformats.org/officeDocument/2006/relationships/image" Target="../media/image1595.png"/><Relationship Id="rId652" Type="http://schemas.openxmlformats.org/officeDocument/2006/relationships/image" Target="../media/image1616.png"/><Relationship Id="rId694" Type="http://schemas.openxmlformats.org/officeDocument/2006/relationships/image" Target="../media/image1637.png"/><Relationship Id="rId708" Type="http://schemas.openxmlformats.org/officeDocument/2006/relationships/image" Target="../media/image1644.png"/><Relationship Id="rId291" Type="http://schemas.openxmlformats.org/officeDocument/2006/relationships/customXml" Target="../ink/ink1418.xml"/><Relationship Id="rId305" Type="http://schemas.openxmlformats.org/officeDocument/2006/relationships/customXml" Target="../ink/ink1425.xml"/><Relationship Id="rId347" Type="http://schemas.openxmlformats.org/officeDocument/2006/relationships/customXml" Target="../ink/ink1446.xml"/><Relationship Id="rId512" Type="http://schemas.openxmlformats.org/officeDocument/2006/relationships/image" Target="../media/image1546.png"/><Relationship Id="rId44" Type="http://schemas.openxmlformats.org/officeDocument/2006/relationships/customXml" Target="../ink/ink1291.xml"/><Relationship Id="rId86" Type="http://schemas.openxmlformats.org/officeDocument/2006/relationships/customXml" Target="../ink/ink1312.xml"/><Relationship Id="rId151" Type="http://schemas.openxmlformats.org/officeDocument/2006/relationships/customXml" Target="../ink/ink1346.xml"/><Relationship Id="rId389" Type="http://schemas.openxmlformats.org/officeDocument/2006/relationships/customXml" Target="../ink/ink1467.xml"/><Relationship Id="rId554" Type="http://schemas.openxmlformats.org/officeDocument/2006/relationships/image" Target="../media/image1567.png"/><Relationship Id="rId596" Type="http://schemas.openxmlformats.org/officeDocument/2006/relationships/image" Target="../media/image1588.png"/><Relationship Id="rId193" Type="http://schemas.openxmlformats.org/officeDocument/2006/relationships/customXml" Target="../ink/ink1367.xml"/><Relationship Id="rId207" Type="http://schemas.openxmlformats.org/officeDocument/2006/relationships/customXml" Target="../ink/ink1374.xml"/><Relationship Id="rId249" Type="http://schemas.openxmlformats.org/officeDocument/2006/relationships/customXml" Target="../ink/ink1396.xml"/><Relationship Id="rId414" Type="http://schemas.openxmlformats.org/officeDocument/2006/relationships/image" Target="../media/image1499.png"/><Relationship Id="rId456" Type="http://schemas.openxmlformats.org/officeDocument/2006/relationships/image" Target="../media/image1519.png"/><Relationship Id="rId498" Type="http://schemas.openxmlformats.org/officeDocument/2006/relationships/image" Target="../media/image1539.png"/><Relationship Id="rId621" Type="http://schemas.openxmlformats.org/officeDocument/2006/relationships/customXml" Target="../ink/ink1585.xml"/><Relationship Id="rId663" Type="http://schemas.openxmlformats.org/officeDocument/2006/relationships/customXml" Target="../ink/ink1606.xml"/><Relationship Id="rId13" Type="http://schemas.openxmlformats.org/officeDocument/2006/relationships/image" Target="../media/image1303.png"/><Relationship Id="rId109" Type="http://schemas.openxmlformats.org/officeDocument/2006/relationships/image" Target="../media/image1351.png"/><Relationship Id="rId260" Type="http://schemas.openxmlformats.org/officeDocument/2006/relationships/image" Target="../media/image1423.png"/><Relationship Id="rId316" Type="http://schemas.openxmlformats.org/officeDocument/2006/relationships/image" Target="../media/image1450.png"/><Relationship Id="rId523" Type="http://schemas.openxmlformats.org/officeDocument/2006/relationships/customXml" Target="../ink/ink1536.xml"/><Relationship Id="rId719" Type="http://schemas.openxmlformats.org/officeDocument/2006/relationships/customXml" Target="../ink/ink1634.xml"/><Relationship Id="rId55" Type="http://schemas.openxmlformats.org/officeDocument/2006/relationships/image" Target="../media/image1324.png"/><Relationship Id="rId97" Type="http://schemas.openxmlformats.org/officeDocument/2006/relationships/image" Target="../media/image1345.png"/><Relationship Id="rId120" Type="http://schemas.openxmlformats.org/officeDocument/2006/relationships/customXml" Target="../ink/ink1329.xml"/><Relationship Id="rId358" Type="http://schemas.openxmlformats.org/officeDocument/2006/relationships/image" Target="../media/image1471.png"/><Relationship Id="rId565" Type="http://schemas.openxmlformats.org/officeDocument/2006/relationships/customXml" Target="../ink/ink1557.xml"/><Relationship Id="rId162" Type="http://schemas.openxmlformats.org/officeDocument/2006/relationships/image" Target="../media/image1375.png"/><Relationship Id="rId218" Type="http://schemas.openxmlformats.org/officeDocument/2006/relationships/image" Target="../media/image1403.png"/><Relationship Id="rId425" Type="http://schemas.openxmlformats.org/officeDocument/2006/relationships/customXml" Target="../ink/ink1485.xml"/><Relationship Id="rId467" Type="http://schemas.openxmlformats.org/officeDocument/2006/relationships/customXml" Target="../ink/ink1507.xml"/><Relationship Id="rId632" Type="http://schemas.openxmlformats.org/officeDocument/2006/relationships/image" Target="../media/image1606.png"/><Relationship Id="rId271" Type="http://schemas.openxmlformats.org/officeDocument/2006/relationships/customXml" Target="../ink/ink1407.xml"/><Relationship Id="rId674" Type="http://schemas.openxmlformats.org/officeDocument/2006/relationships/image" Target="../media/image1627.png"/><Relationship Id="rId24" Type="http://schemas.openxmlformats.org/officeDocument/2006/relationships/customXml" Target="../ink/ink1281.xml"/><Relationship Id="rId66" Type="http://schemas.openxmlformats.org/officeDocument/2006/relationships/customXml" Target="../ink/ink1302.xml"/><Relationship Id="rId131" Type="http://schemas.openxmlformats.org/officeDocument/2006/relationships/image" Target="../media/image1362.png"/><Relationship Id="rId327" Type="http://schemas.openxmlformats.org/officeDocument/2006/relationships/customXml" Target="../ink/ink1436.xml"/><Relationship Id="rId369" Type="http://schemas.openxmlformats.org/officeDocument/2006/relationships/customXml" Target="../ink/ink1457.xml"/><Relationship Id="rId534" Type="http://schemas.openxmlformats.org/officeDocument/2006/relationships/image" Target="../media/image1557.png"/><Relationship Id="rId576" Type="http://schemas.openxmlformats.org/officeDocument/2006/relationships/image" Target="../media/image1578.png"/><Relationship Id="rId173" Type="http://schemas.openxmlformats.org/officeDocument/2006/relationships/customXml" Target="../ink/ink1357.xml"/><Relationship Id="rId229" Type="http://schemas.openxmlformats.org/officeDocument/2006/relationships/customXml" Target="../ink/ink1386.xml"/><Relationship Id="rId380" Type="http://schemas.openxmlformats.org/officeDocument/2006/relationships/image" Target="../media/image1482.png"/><Relationship Id="rId436" Type="http://schemas.openxmlformats.org/officeDocument/2006/relationships/image" Target="../media/image1509.png"/><Relationship Id="rId601" Type="http://schemas.openxmlformats.org/officeDocument/2006/relationships/customXml" Target="../ink/ink1575.xml"/><Relationship Id="rId643" Type="http://schemas.openxmlformats.org/officeDocument/2006/relationships/customXml" Target="../ink/ink1596.xml"/><Relationship Id="rId240" Type="http://schemas.openxmlformats.org/officeDocument/2006/relationships/image" Target="../media/image1413.png"/><Relationship Id="rId478" Type="http://schemas.openxmlformats.org/officeDocument/2006/relationships/image" Target="../media/image1530.png"/><Relationship Id="rId685" Type="http://schemas.openxmlformats.org/officeDocument/2006/relationships/customXml" Target="../ink/ink1617.xml"/><Relationship Id="rId35" Type="http://schemas.openxmlformats.org/officeDocument/2006/relationships/image" Target="../media/image1314.png"/><Relationship Id="rId77" Type="http://schemas.openxmlformats.org/officeDocument/2006/relationships/image" Target="../media/image1335.png"/><Relationship Id="rId100" Type="http://schemas.openxmlformats.org/officeDocument/2006/relationships/customXml" Target="../ink/ink1319.xml"/><Relationship Id="rId282" Type="http://schemas.openxmlformats.org/officeDocument/2006/relationships/customXml" Target="../ink/ink1413.xml"/><Relationship Id="rId338" Type="http://schemas.openxmlformats.org/officeDocument/2006/relationships/image" Target="../media/image1461.png"/><Relationship Id="rId503" Type="http://schemas.openxmlformats.org/officeDocument/2006/relationships/customXml" Target="../ink/ink1526.xml"/><Relationship Id="rId545" Type="http://schemas.openxmlformats.org/officeDocument/2006/relationships/customXml" Target="../ink/ink1547.xml"/><Relationship Id="rId587" Type="http://schemas.openxmlformats.org/officeDocument/2006/relationships/customXml" Target="../ink/ink1568.xml"/><Relationship Id="rId710" Type="http://schemas.openxmlformats.org/officeDocument/2006/relationships/image" Target="../media/image1645.png"/><Relationship Id="rId8" Type="http://schemas.openxmlformats.org/officeDocument/2006/relationships/customXml" Target="../ink/ink1273.xml"/><Relationship Id="rId142" Type="http://schemas.openxmlformats.org/officeDocument/2006/relationships/image" Target="../media/image1366.png"/><Relationship Id="rId184" Type="http://schemas.openxmlformats.org/officeDocument/2006/relationships/image" Target="../media/image1386.png"/><Relationship Id="rId391" Type="http://schemas.openxmlformats.org/officeDocument/2006/relationships/customXml" Target="../ink/ink1468.xml"/><Relationship Id="rId405" Type="http://schemas.openxmlformats.org/officeDocument/2006/relationships/customXml" Target="../ink/ink1475.xml"/><Relationship Id="rId447" Type="http://schemas.openxmlformats.org/officeDocument/2006/relationships/customXml" Target="../ink/ink1497.xml"/><Relationship Id="rId612" Type="http://schemas.openxmlformats.org/officeDocument/2006/relationships/image" Target="../media/image1596.png"/><Relationship Id="rId251" Type="http://schemas.openxmlformats.org/officeDocument/2006/relationships/customXml" Target="../ink/ink1397.xml"/><Relationship Id="rId489" Type="http://schemas.openxmlformats.org/officeDocument/2006/relationships/customXml" Target="../ink/ink1519.xml"/><Relationship Id="rId654" Type="http://schemas.openxmlformats.org/officeDocument/2006/relationships/image" Target="../media/image1617.png"/><Relationship Id="rId696" Type="http://schemas.openxmlformats.org/officeDocument/2006/relationships/image" Target="../media/image1638.png"/><Relationship Id="rId46" Type="http://schemas.openxmlformats.org/officeDocument/2006/relationships/customXml" Target="../ink/ink1292.xml"/><Relationship Id="rId293" Type="http://schemas.openxmlformats.org/officeDocument/2006/relationships/customXml" Target="../ink/ink1419.xml"/><Relationship Id="rId307" Type="http://schemas.openxmlformats.org/officeDocument/2006/relationships/customXml" Target="../ink/ink1426.xml"/><Relationship Id="rId349" Type="http://schemas.openxmlformats.org/officeDocument/2006/relationships/customXml" Target="../ink/ink1447.xml"/><Relationship Id="rId514" Type="http://schemas.openxmlformats.org/officeDocument/2006/relationships/image" Target="../media/image1547.png"/><Relationship Id="rId556" Type="http://schemas.openxmlformats.org/officeDocument/2006/relationships/image" Target="../media/image1568.png"/><Relationship Id="rId721" Type="http://schemas.openxmlformats.org/officeDocument/2006/relationships/customXml" Target="../ink/ink1635.xml"/><Relationship Id="rId88" Type="http://schemas.openxmlformats.org/officeDocument/2006/relationships/customXml" Target="../ink/ink1313.xml"/><Relationship Id="rId111" Type="http://schemas.openxmlformats.org/officeDocument/2006/relationships/image" Target="../media/image1352.png"/><Relationship Id="rId153" Type="http://schemas.openxmlformats.org/officeDocument/2006/relationships/customXml" Target="../ink/ink1347.xml"/><Relationship Id="rId195" Type="http://schemas.openxmlformats.org/officeDocument/2006/relationships/customXml" Target="../ink/ink1368.xml"/><Relationship Id="rId209" Type="http://schemas.openxmlformats.org/officeDocument/2006/relationships/customXml" Target="../ink/ink1375.xml"/><Relationship Id="rId360" Type="http://schemas.openxmlformats.org/officeDocument/2006/relationships/image" Target="../media/image1472.png"/><Relationship Id="rId416" Type="http://schemas.openxmlformats.org/officeDocument/2006/relationships/image" Target="../media/image1500.png"/><Relationship Id="rId598" Type="http://schemas.openxmlformats.org/officeDocument/2006/relationships/image" Target="../media/image1589.png"/><Relationship Id="rId220" Type="http://schemas.openxmlformats.org/officeDocument/2006/relationships/image" Target="../media/image1404.png"/><Relationship Id="rId458" Type="http://schemas.openxmlformats.org/officeDocument/2006/relationships/image" Target="../media/image1520.png"/><Relationship Id="rId623" Type="http://schemas.openxmlformats.org/officeDocument/2006/relationships/customXml" Target="../ink/ink1586.xml"/><Relationship Id="rId665" Type="http://schemas.openxmlformats.org/officeDocument/2006/relationships/customXml" Target="../ink/ink1607.xml"/><Relationship Id="rId15" Type="http://schemas.openxmlformats.org/officeDocument/2006/relationships/image" Target="../media/image1304.png"/><Relationship Id="rId57" Type="http://schemas.openxmlformats.org/officeDocument/2006/relationships/image" Target="../media/image1325.png"/><Relationship Id="rId262" Type="http://schemas.openxmlformats.org/officeDocument/2006/relationships/image" Target="../media/image1424.png"/><Relationship Id="rId318" Type="http://schemas.openxmlformats.org/officeDocument/2006/relationships/image" Target="../media/image1451.png"/><Relationship Id="rId525" Type="http://schemas.openxmlformats.org/officeDocument/2006/relationships/customXml" Target="../ink/ink1537.xml"/><Relationship Id="rId567" Type="http://schemas.openxmlformats.org/officeDocument/2006/relationships/customXml" Target="../ink/ink1558.xml"/><Relationship Id="rId99" Type="http://schemas.openxmlformats.org/officeDocument/2006/relationships/image" Target="../media/image1346.png"/><Relationship Id="rId122" Type="http://schemas.openxmlformats.org/officeDocument/2006/relationships/customXml" Target="../ink/ink1330.xml"/><Relationship Id="rId164" Type="http://schemas.openxmlformats.org/officeDocument/2006/relationships/image" Target="../media/image1376.png"/><Relationship Id="rId371" Type="http://schemas.openxmlformats.org/officeDocument/2006/relationships/customXml" Target="../ink/ink1458.xml"/><Relationship Id="rId427" Type="http://schemas.openxmlformats.org/officeDocument/2006/relationships/customXml" Target="../ink/ink1487.xml"/><Relationship Id="rId469" Type="http://schemas.openxmlformats.org/officeDocument/2006/relationships/customXml" Target="../ink/ink1508.xml"/><Relationship Id="rId634" Type="http://schemas.openxmlformats.org/officeDocument/2006/relationships/image" Target="../media/image1607.png"/><Relationship Id="rId676" Type="http://schemas.openxmlformats.org/officeDocument/2006/relationships/image" Target="../media/image1628.png"/><Relationship Id="rId26" Type="http://schemas.openxmlformats.org/officeDocument/2006/relationships/customXml" Target="../ink/ink1282.xml"/><Relationship Id="rId231" Type="http://schemas.openxmlformats.org/officeDocument/2006/relationships/customXml" Target="../ink/ink1387.xml"/><Relationship Id="rId273" Type="http://schemas.openxmlformats.org/officeDocument/2006/relationships/customXml" Target="../ink/ink1408.xml"/><Relationship Id="rId329" Type="http://schemas.openxmlformats.org/officeDocument/2006/relationships/customXml" Target="../ink/ink1437.xml"/><Relationship Id="rId480" Type="http://schemas.openxmlformats.org/officeDocument/2006/relationships/image" Target="../media/image1531.png"/><Relationship Id="rId536" Type="http://schemas.openxmlformats.org/officeDocument/2006/relationships/image" Target="../media/image1558.png"/><Relationship Id="rId701" Type="http://schemas.openxmlformats.org/officeDocument/2006/relationships/customXml" Target="../ink/ink1625.xml"/><Relationship Id="rId68" Type="http://schemas.openxmlformats.org/officeDocument/2006/relationships/customXml" Target="../ink/ink1303.xml"/><Relationship Id="rId133" Type="http://schemas.openxmlformats.org/officeDocument/2006/relationships/image" Target="../media/image1363.png"/><Relationship Id="rId175" Type="http://schemas.openxmlformats.org/officeDocument/2006/relationships/customXml" Target="../ink/ink1358.xml"/><Relationship Id="rId340" Type="http://schemas.openxmlformats.org/officeDocument/2006/relationships/image" Target="../media/image1462.png"/><Relationship Id="rId578" Type="http://schemas.openxmlformats.org/officeDocument/2006/relationships/image" Target="../media/image1579.png"/><Relationship Id="rId200" Type="http://schemas.openxmlformats.org/officeDocument/2006/relationships/image" Target="../media/image1394.png"/><Relationship Id="rId382" Type="http://schemas.openxmlformats.org/officeDocument/2006/relationships/image" Target="../media/image1483.png"/><Relationship Id="rId438" Type="http://schemas.openxmlformats.org/officeDocument/2006/relationships/image" Target="../media/image1510.png"/><Relationship Id="rId603" Type="http://schemas.openxmlformats.org/officeDocument/2006/relationships/customXml" Target="../ink/ink1576.xml"/><Relationship Id="rId645" Type="http://schemas.openxmlformats.org/officeDocument/2006/relationships/customXml" Target="../ink/ink1597.xml"/><Relationship Id="rId687" Type="http://schemas.openxmlformats.org/officeDocument/2006/relationships/customXml" Target="../ink/ink1618.xml"/><Relationship Id="rId242" Type="http://schemas.openxmlformats.org/officeDocument/2006/relationships/image" Target="../media/image1414.png"/><Relationship Id="rId284" Type="http://schemas.openxmlformats.org/officeDocument/2006/relationships/image" Target="../media/image1434.png"/><Relationship Id="rId491" Type="http://schemas.openxmlformats.org/officeDocument/2006/relationships/customXml" Target="../ink/ink1520.xml"/><Relationship Id="rId505" Type="http://schemas.openxmlformats.org/officeDocument/2006/relationships/customXml" Target="../ink/ink1527.xml"/><Relationship Id="rId712" Type="http://schemas.openxmlformats.org/officeDocument/2006/relationships/image" Target="../media/image1646.png"/><Relationship Id="rId37" Type="http://schemas.openxmlformats.org/officeDocument/2006/relationships/image" Target="../media/image1315.png"/><Relationship Id="rId79" Type="http://schemas.openxmlformats.org/officeDocument/2006/relationships/image" Target="../media/image1336.png"/><Relationship Id="rId102" Type="http://schemas.openxmlformats.org/officeDocument/2006/relationships/customXml" Target="../ink/ink1320.xml"/><Relationship Id="rId144" Type="http://schemas.openxmlformats.org/officeDocument/2006/relationships/image" Target="../media/image1367.png"/><Relationship Id="rId547" Type="http://schemas.openxmlformats.org/officeDocument/2006/relationships/customXml" Target="../ink/ink1548.xml"/><Relationship Id="rId589" Type="http://schemas.openxmlformats.org/officeDocument/2006/relationships/customXml" Target="../ink/ink1569.xml"/><Relationship Id="rId90" Type="http://schemas.openxmlformats.org/officeDocument/2006/relationships/customXml" Target="../ink/ink1314.xml"/><Relationship Id="rId186" Type="http://schemas.openxmlformats.org/officeDocument/2006/relationships/image" Target="../media/image1387.png"/><Relationship Id="rId351" Type="http://schemas.openxmlformats.org/officeDocument/2006/relationships/customXml" Target="../ink/ink1448.xml"/><Relationship Id="rId393" Type="http://schemas.openxmlformats.org/officeDocument/2006/relationships/customXml" Target="../ink/ink1469.xml"/><Relationship Id="rId407" Type="http://schemas.openxmlformats.org/officeDocument/2006/relationships/customXml" Target="../ink/ink1476.xml"/><Relationship Id="rId449" Type="http://schemas.openxmlformats.org/officeDocument/2006/relationships/customXml" Target="../ink/ink1498.xml"/><Relationship Id="rId614" Type="http://schemas.openxmlformats.org/officeDocument/2006/relationships/image" Target="../media/image1597.png"/><Relationship Id="rId656" Type="http://schemas.openxmlformats.org/officeDocument/2006/relationships/image" Target="../media/image1618.png"/><Relationship Id="rId211" Type="http://schemas.openxmlformats.org/officeDocument/2006/relationships/customXml" Target="../ink/ink1376.xml"/><Relationship Id="rId253" Type="http://schemas.openxmlformats.org/officeDocument/2006/relationships/customXml" Target="../ink/ink1398.xml"/><Relationship Id="rId295" Type="http://schemas.openxmlformats.org/officeDocument/2006/relationships/customXml" Target="../ink/ink1420.xml"/><Relationship Id="rId309" Type="http://schemas.openxmlformats.org/officeDocument/2006/relationships/customXml" Target="../ink/ink1427.xml"/><Relationship Id="rId460" Type="http://schemas.openxmlformats.org/officeDocument/2006/relationships/image" Target="../media/image1521.png"/><Relationship Id="rId516" Type="http://schemas.openxmlformats.org/officeDocument/2006/relationships/image" Target="../media/image1548.png"/><Relationship Id="rId698" Type="http://schemas.openxmlformats.org/officeDocument/2006/relationships/image" Target="../media/image1639.png"/><Relationship Id="rId48" Type="http://schemas.openxmlformats.org/officeDocument/2006/relationships/customXml" Target="../ink/ink1293.xml"/><Relationship Id="rId113" Type="http://schemas.openxmlformats.org/officeDocument/2006/relationships/image" Target="../media/image1353.png"/><Relationship Id="rId320" Type="http://schemas.openxmlformats.org/officeDocument/2006/relationships/image" Target="../media/image1452.png"/><Relationship Id="rId558" Type="http://schemas.openxmlformats.org/officeDocument/2006/relationships/image" Target="../media/image1569.png"/><Relationship Id="rId723" Type="http://schemas.openxmlformats.org/officeDocument/2006/relationships/customXml" Target="../ink/ink1636.xml"/><Relationship Id="rId155" Type="http://schemas.openxmlformats.org/officeDocument/2006/relationships/customXml" Target="../ink/ink1348.xml"/><Relationship Id="rId197" Type="http://schemas.openxmlformats.org/officeDocument/2006/relationships/customXml" Target="../ink/ink1369.xml"/><Relationship Id="rId362" Type="http://schemas.openxmlformats.org/officeDocument/2006/relationships/image" Target="../media/image1473.png"/><Relationship Id="rId418" Type="http://schemas.openxmlformats.org/officeDocument/2006/relationships/image" Target="../media/image1501.png"/><Relationship Id="rId625" Type="http://schemas.openxmlformats.org/officeDocument/2006/relationships/customXml" Target="../ink/ink1587.xml"/><Relationship Id="rId222" Type="http://schemas.openxmlformats.org/officeDocument/2006/relationships/image" Target="../media/image1405.png"/><Relationship Id="rId264" Type="http://schemas.openxmlformats.org/officeDocument/2006/relationships/image" Target="../media/image1425.png"/><Relationship Id="rId471" Type="http://schemas.openxmlformats.org/officeDocument/2006/relationships/customXml" Target="../ink/ink1509.xml"/><Relationship Id="rId667" Type="http://schemas.openxmlformats.org/officeDocument/2006/relationships/customXml" Target="../ink/ink1608.xml"/><Relationship Id="rId17" Type="http://schemas.openxmlformats.org/officeDocument/2006/relationships/image" Target="../media/image1305.png"/><Relationship Id="rId59" Type="http://schemas.openxmlformats.org/officeDocument/2006/relationships/image" Target="../media/image1326.png"/><Relationship Id="rId124" Type="http://schemas.openxmlformats.org/officeDocument/2006/relationships/customXml" Target="../ink/ink1331.xml"/><Relationship Id="rId527" Type="http://schemas.openxmlformats.org/officeDocument/2006/relationships/customXml" Target="../ink/ink1538.xml"/><Relationship Id="rId569" Type="http://schemas.openxmlformats.org/officeDocument/2006/relationships/customXml" Target="../ink/ink1559.xml"/><Relationship Id="rId70" Type="http://schemas.openxmlformats.org/officeDocument/2006/relationships/customXml" Target="../ink/ink1304.xml"/><Relationship Id="rId166" Type="http://schemas.openxmlformats.org/officeDocument/2006/relationships/image" Target="../media/image1377.png"/><Relationship Id="rId331" Type="http://schemas.openxmlformats.org/officeDocument/2006/relationships/customXml" Target="../ink/ink1438.xml"/><Relationship Id="rId373" Type="http://schemas.openxmlformats.org/officeDocument/2006/relationships/customXml" Target="../ink/ink1459.xml"/><Relationship Id="rId429" Type="http://schemas.openxmlformats.org/officeDocument/2006/relationships/customXml" Target="../ink/ink1488.xml"/><Relationship Id="rId580" Type="http://schemas.openxmlformats.org/officeDocument/2006/relationships/image" Target="../media/image1580.png"/><Relationship Id="rId636" Type="http://schemas.openxmlformats.org/officeDocument/2006/relationships/image" Target="../media/image1608.png"/><Relationship Id="rId1" Type="http://schemas.openxmlformats.org/officeDocument/2006/relationships/slideLayout" Target="../slideLayouts/slideLayout7.xml"/><Relationship Id="rId233" Type="http://schemas.openxmlformats.org/officeDocument/2006/relationships/customXml" Target="../ink/ink1388.xml"/><Relationship Id="rId440" Type="http://schemas.openxmlformats.org/officeDocument/2006/relationships/image" Target="../media/image1511.png"/><Relationship Id="rId678" Type="http://schemas.openxmlformats.org/officeDocument/2006/relationships/image" Target="../media/image1629.png"/><Relationship Id="rId28" Type="http://schemas.openxmlformats.org/officeDocument/2006/relationships/customXml" Target="../ink/ink1283.xml"/><Relationship Id="rId275" Type="http://schemas.openxmlformats.org/officeDocument/2006/relationships/customXml" Target="../ink/ink1409.xml"/><Relationship Id="rId300" Type="http://schemas.openxmlformats.org/officeDocument/2006/relationships/image" Target="../media/image1442.png"/><Relationship Id="rId482" Type="http://schemas.openxmlformats.org/officeDocument/2006/relationships/image" Target="../media/image1532.png"/><Relationship Id="rId538" Type="http://schemas.openxmlformats.org/officeDocument/2006/relationships/image" Target="../media/image1559.png"/><Relationship Id="rId703" Type="http://schemas.openxmlformats.org/officeDocument/2006/relationships/customXml" Target="../ink/ink1626.xml"/><Relationship Id="rId81" Type="http://schemas.openxmlformats.org/officeDocument/2006/relationships/image" Target="../media/image1337.png"/><Relationship Id="rId135" Type="http://schemas.openxmlformats.org/officeDocument/2006/relationships/image" Target="../media/image1364.png"/><Relationship Id="rId177" Type="http://schemas.openxmlformats.org/officeDocument/2006/relationships/customXml" Target="../ink/ink1359.xml"/><Relationship Id="rId342" Type="http://schemas.openxmlformats.org/officeDocument/2006/relationships/image" Target="../media/image1463.png"/><Relationship Id="rId384" Type="http://schemas.openxmlformats.org/officeDocument/2006/relationships/image" Target="../media/image1484.png"/><Relationship Id="rId591" Type="http://schemas.openxmlformats.org/officeDocument/2006/relationships/customXml" Target="../ink/ink1570.xml"/><Relationship Id="rId605" Type="http://schemas.openxmlformats.org/officeDocument/2006/relationships/customXml" Target="../ink/ink1577.xml"/><Relationship Id="rId202" Type="http://schemas.openxmlformats.org/officeDocument/2006/relationships/image" Target="../media/image1395.png"/><Relationship Id="rId244" Type="http://schemas.openxmlformats.org/officeDocument/2006/relationships/image" Target="../media/image1415.png"/><Relationship Id="rId647" Type="http://schemas.openxmlformats.org/officeDocument/2006/relationships/customXml" Target="../ink/ink1598.xml"/><Relationship Id="rId689" Type="http://schemas.openxmlformats.org/officeDocument/2006/relationships/customXml" Target="../ink/ink1619.xml"/><Relationship Id="rId39" Type="http://schemas.openxmlformats.org/officeDocument/2006/relationships/image" Target="../media/image1316.png"/><Relationship Id="rId286" Type="http://schemas.openxmlformats.org/officeDocument/2006/relationships/image" Target="../media/image1435.png"/><Relationship Id="rId451" Type="http://schemas.openxmlformats.org/officeDocument/2006/relationships/customXml" Target="../ink/ink1499.xml"/><Relationship Id="rId493" Type="http://schemas.openxmlformats.org/officeDocument/2006/relationships/customXml" Target="../ink/ink1521.xml"/><Relationship Id="rId507" Type="http://schemas.openxmlformats.org/officeDocument/2006/relationships/customXml" Target="../ink/ink1528.xml"/><Relationship Id="rId549" Type="http://schemas.openxmlformats.org/officeDocument/2006/relationships/customXml" Target="../ink/ink1549.xml"/><Relationship Id="rId714" Type="http://schemas.openxmlformats.org/officeDocument/2006/relationships/image" Target="../media/image1647.png"/><Relationship Id="rId50" Type="http://schemas.openxmlformats.org/officeDocument/2006/relationships/customXml" Target="../ink/ink1294.xml"/><Relationship Id="rId104" Type="http://schemas.openxmlformats.org/officeDocument/2006/relationships/customXml" Target="../ink/ink1321.xml"/><Relationship Id="rId146" Type="http://schemas.openxmlformats.org/officeDocument/2006/relationships/image" Target="../media/image1368.png"/><Relationship Id="rId188" Type="http://schemas.openxmlformats.org/officeDocument/2006/relationships/image" Target="../media/image1388.png"/><Relationship Id="rId311" Type="http://schemas.openxmlformats.org/officeDocument/2006/relationships/customXml" Target="../ink/ink1428.xml"/><Relationship Id="rId353" Type="http://schemas.openxmlformats.org/officeDocument/2006/relationships/customXml" Target="../ink/ink1449.xml"/><Relationship Id="rId395" Type="http://schemas.openxmlformats.org/officeDocument/2006/relationships/customXml" Target="../ink/ink1470.xml"/><Relationship Id="rId409" Type="http://schemas.openxmlformats.org/officeDocument/2006/relationships/customXml" Target="../ink/ink1477.xml"/><Relationship Id="rId560" Type="http://schemas.openxmlformats.org/officeDocument/2006/relationships/image" Target="../media/image1570.png"/><Relationship Id="rId92" Type="http://schemas.openxmlformats.org/officeDocument/2006/relationships/customXml" Target="../ink/ink1315.xml"/><Relationship Id="rId213" Type="http://schemas.openxmlformats.org/officeDocument/2006/relationships/customXml" Target="../ink/ink1377.xml"/><Relationship Id="rId420" Type="http://schemas.openxmlformats.org/officeDocument/2006/relationships/image" Target="../media/image1502.png"/><Relationship Id="rId616" Type="http://schemas.openxmlformats.org/officeDocument/2006/relationships/image" Target="../media/image1598.png"/><Relationship Id="rId658" Type="http://schemas.openxmlformats.org/officeDocument/2006/relationships/image" Target="../media/image1619.png"/><Relationship Id="rId255" Type="http://schemas.openxmlformats.org/officeDocument/2006/relationships/customXml" Target="../ink/ink1399.xml"/><Relationship Id="rId297" Type="http://schemas.openxmlformats.org/officeDocument/2006/relationships/customXml" Target="../ink/ink1421.xml"/><Relationship Id="rId462" Type="http://schemas.openxmlformats.org/officeDocument/2006/relationships/image" Target="../media/image1522.png"/><Relationship Id="rId518" Type="http://schemas.openxmlformats.org/officeDocument/2006/relationships/image" Target="../media/image1549.png"/><Relationship Id="rId115" Type="http://schemas.openxmlformats.org/officeDocument/2006/relationships/image" Target="../media/image1354.png"/><Relationship Id="rId157" Type="http://schemas.openxmlformats.org/officeDocument/2006/relationships/customXml" Target="../ink/ink1349.xml"/><Relationship Id="rId322" Type="http://schemas.openxmlformats.org/officeDocument/2006/relationships/image" Target="../media/image1453.png"/><Relationship Id="rId364" Type="http://schemas.openxmlformats.org/officeDocument/2006/relationships/image" Target="../media/image1474.png"/><Relationship Id="rId61" Type="http://schemas.openxmlformats.org/officeDocument/2006/relationships/image" Target="../media/image1327.png"/><Relationship Id="rId199" Type="http://schemas.openxmlformats.org/officeDocument/2006/relationships/customXml" Target="../ink/ink1370.xml"/><Relationship Id="rId571" Type="http://schemas.openxmlformats.org/officeDocument/2006/relationships/customXml" Target="../ink/ink1560.xml"/><Relationship Id="rId627" Type="http://schemas.openxmlformats.org/officeDocument/2006/relationships/customXml" Target="../ink/ink1588.xml"/><Relationship Id="rId669" Type="http://schemas.openxmlformats.org/officeDocument/2006/relationships/customXml" Target="../ink/ink1609.xml"/><Relationship Id="rId19" Type="http://schemas.openxmlformats.org/officeDocument/2006/relationships/image" Target="../media/image1306.png"/><Relationship Id="rId224" Type="http://schemas.openxmlformats.org/officeDocument/2006/relationships/customXml" Target="../ink/ink1383.xml"/><Relationship Id="rId266" Type="http://schemas.openxmlformats.org/officeDocument/2006/relationships/image" Target="../media/image1426.png"/><Relationship Id="rId431" Type="http://schemas.openxmlformats.org/officeDocument/2006/relationships/customXml" Target="../ink/ink1489.xml"/><Relationship Id="rId473" Type="http://schemas.openxmlformats.org/officeDocument/2006/relationships/customXml" Target="../ink/ink1510.xml"/><Relationship Id="rId529" Type="http://schemas.openxmlformats.org/officeDocument/2006/relationships/customXml" Target="../ink/ink1539.xml"/><Relationship Id="rId680" Type="http://schemas.openxmlformats.org/officeDocument/2006/relationships/image" Target="../media/image1630.png"/><Relationship Id="rId30" Type="http://schemas.openxmlformats.org/officeDocument/2006/relationships/customXml" Target="../ink/ink1284.xml"/><Relationship Id="rId126" Type="http://schemas.openxmlformats.org/officeDocument/2006/relationships/customXml" Target="../ink/ink1332.xml"/><Relationship Id="rId168" Type="http://schemas.openxmlformats.org/officeDocument/2006/relationships/image" Target="../media/image1378.png"/><Relationship Id="rId333" Type="http://schemas.openxmlformats.org/officeDocument/2006/relationships/customXml" Target="../ink/ink1439.xml"/><Relationship Id="rId540" Type="http://schemas.openxmlformats.org/officeDocument/2006/relationships/image" Target="../media/image1560.png"/><Relationship Id="rId72" Type="http://schemas.openxmlformats.org/officeDocument/2006/relationships/customXml" Target="../ink/ink1305.xml"/><Relationship Id="rId375" Type="http://schemas.openxmlformats.org/officeDocument/2006/relationships/customXml" Target="../ink/ink1460.xml"/><Relationship Id="rId582" Type="http://schemas.openxmlformats.org/officeDocument/2006/relationships/image" Target="../media/image1581.png"/><Relationship Id="rId638" Type="http://schemas.openxmlformats.org/officeDocument/2006/relationships/image" Target="../media/image1609.png"/><Relationship Id="rId3" Type="http://schemas.openxmlformats.org/officeDocument/2006/relationships/image" Target="../media/image2.png"/><Relationship Id="rId235" Type="http://schemas.openxmlformats.org/officeDocument/2006/relationships/customXml" Target="../ink/ink1389.xml"/><Relationship Id="rId277" Type="http://schemas.openxmlformats.org/officeDocument/2006/relationships/customXml" Target="../ink/ink1410.xml"/><Relationship Id="rId400" Type="http://schemas.openxmlformats.org/officeDocument/2006/relationships/image" Target="../media/image1492.png"/><Relationship Id="rId442" Type="http://schemas.openxmlformats.org/officeDocument/2006/relationships/image" Target="../media/image1512.png"/><Relationship Id="rId484" Type="http://schemas.openxmlformats.org/officeDocument/2006/relationships/image" Target="../media/image1533.png"/><Relationship Id="rId705" Type="http://schemas.openxmlformats.org/officeDocument/2006/relationships/customXml" Target="../ink/ink1627.xml"/><Relationship Id="rId137" Type="http://schemas.openxmlformats.org/officeDocument/2006/relationships/image" Target="../media/image765.png"/><Relationship Id="rId302" Type="http://schemas.openxmlformats.org/officeDocument/2006/relationships/image" Target="../media/image1443.png"/><Relationship Id="rId344" Type="http://schemas.openxmlformats.org/officeDocument/2006/relationships/image" Target="../media/image1464.png"/><Relationship Id="rId691" Type="http://schemas.openxmlformats.org/officeDocument/2006/relationships/customXml" Target="../ink/ink1620.xml"/><Relationship Id="rId41" Type="http://schemas.openxmlformats.org/officeDocument/2006/relationships/image" Target="../media/image1317.png"/><Relationship Id="rId83" Type="http://schemas.openxmlformats.org/officeDocument/2006/relationships/image" Target="../media/image1338.png"/><Relationship Id="rId179" Type="http://schemas.openxmlformats.org/officeDocument/2006/relationships/customXml" Target="../ink/ink1360.xml"/><Relationship Id="rId386" Type="http://schemas.openxmlformats.org/officeDocument/2006/relationships/image" Target="../media/image1485.png"/><Relationship Id="rId551" Type="http://schemas.openxmlformats.org/officeDocument/2006/relationships/customXml" Target="../ink/ink1550.xml"/><Relationship Id="rId593" Type="http://schemas.openxmlformats.org/officeDocument/2006/relationships/customXml" Target="../ink/ink1571.xml"/><Relationship Id="rId607" Type="http://schemas.openxmlformats.org/officeDocument/2006/relationships/customXml" Target="../ink/ink1578.xml"/><Relationship Id="rId649" Type="http://schemas.openxmlformats.org/officeDocument/2006/relationships/customXml" Target="../ink/ink1599.xml"/><Relationship Id="rId190" Type="http://schemas.openxmlformats.org/officeDocument/2006/relationships/image" Target="../media/image1389.png"/><Relationship Id="rId204" Type="http://schemas.openxmlformats.org/officeDocument/2006/relationships/image" Target="../media/image1396.png"/><Relationship Id="rId246" Type="http://schemas.openxmlformats.org/officeDocument/2006/relationships/image" Target="../media/image1416.png"/><Relationship Id="rId288" Type="http://schemas.openxmlformats.org/officeDocument/2006/relationships/image" Target="../media/image1436.png"/><Relationship Id="rId411" Type="http://schemas.openxmlformats.org/officeDocument/2006/relationships/customXml" Target="../ink/ink1478.xml"/><Relationship Id="rId453" Type="http://schemas.openxmlformats.org/officeDocument/2006/relationships/customXml" Target="../ink/ink1500.xml"/><Relationship Id="rId509" Type="http://schemas.openxmlformats.org/officeDocument/2006/relationships/customXml" Target="../ink/ink1529.xml"/><Relationship Id="rId660" Type="http://schemas.openxmlformats.org/officeDocument/2006/relationships/image" Target="../media/image1620.png"/><Relationship Id="rId106" Type="http://schemas.openxmlformats.org/officeDocument/2006/relationships/customXml" Target="../ink/ink1322.xml"/><Relationship Id="rId313" Type="http://schemas.openxmlformats.org/officeDocument/2006/relationships/customXml" Target="../ink/ink1429.xml"/><Relationship Id="rId495" Type="http://schemas.openxmlformats.org/officeDocument/2006/relationships/customXml" Target="../ink/ink1522.xml"/><Relationship Id="rId716" Type="http://schemas.openxmlformats.org/officeDocument/2006/relationships/image" Target="../media/image1648.png"/><Relationship Id="rId10" Type="http://schemas.openxmlformats.org/officeDocument/2006/relationships/customXml" Target="../ink/ink1274.xml"/><Relationship Id="rId52" Type="http://schemas.openxmlformats.org/officeDocument/2006/relationships/customXml" Target="../ink/ink1295.xml"/><Relationship Id="rId94" Type="http://schemas.openxmlformats.org/officeDocument/2006/relationships/customXml" Target="../ink/ink1316.xml"/><Relationship Id="rId148" Type="http://schemas.openxmlformats.org/officeDocument/2006/relationships/image" Target="../media/image1369.png"/><Relationship Id="rId355" Type="http://schemas.openxmlformats.org/officeDocument/2006/relationships/customXml" Target="../ink/ink1450.xml"/><Relationship Id="rId397" Type="http://schemas.openxmlformats.org/officeDocument/2006/relationships/customXml" Target="../ink/ink1471.xml"/><Relationship Id="rId520" Type="http://schemas.openxmlformats.org/officeDocument/2006/relationships/image" Target="../media/image1550.png"/><Relationship Id="rId562" Type="http://schemas.openxmlformats.org/officeDocument/2006/relationships/image" Target="../media/image1571.png"/><Relationship Id="rId618" Type="http://schemas.openxmlformats.org/officeDocument/2006/relationships/image" Target="../media/image1599.png"/><Relationship Id="rId215" Type="http://schemas.openxmlformats.org/officeDocument/2006/relationships/customXml" Target="../ink/ink1378.xml"/><Relationship Id="rId257" Type="http://schemas.openxmlformats.org/officeDocument/2006/relationships/customXml" Target="../ink/ink1400.xml"/><Relationship Id="rId422" Type="http://schemas.openxmlformats.org/officeDocument/2006/relationships/image" Target="../media/image1503.png"/><Relationship Id="rId464" Type="http://schemas.openxmlformats.org/officeDocument/2006/relationships/image" Target="../media/image1523.png"/><Relationship Id="rId299" Type="http://schemas.openxmlformats.org/officeDocument/2006/relationships/customXml" Target="../ink/ink1422.xml"/><Relationship Id="rId63" Type="http://schemas.openxmlformats.org/officeDocument/2006/relationships/image" Target="../media/image1328.png"/><Relationship Id="rId159" Type="http://schemas.openxmlformats.org/officeDocument/2006/relationships/customXml" Target="../ink/ink1350.xml"/><Relationship Id="rId366" Type="http://schemas.openxmlformats.org/officeDocument/2006/relationships/image" Target="../media/image1475.png"/><Relationship Id="rId573" Type="http://schemas.openxmlformats.org/officeDocument/2006/relationships/customXml" Target="../ink/ink1561.xml"/><Relationship Id="rId226" Type="http://schemas.openxmlformats.org/officeDocument/2006/relationships/image" Target="../media/image1406.png"/><Relationship Id="rId433" Type="http://schemas.openxmlformats.org/officeDocument/2006/relationships/customXml" Target="../ink/ink1490.xml"/><Relationship Id="rId640" Type="http://schemas.openxmlformats.org/officeDocument/2006/relationships/image" Target="../media/image1610.png"/><Relationship Id="rId74" Type="http://schemas.openxmlformats.org/officeDocument/2006/relationships/customXml" Target="../ink/ink1306.xml"/><Relationship Id="rId377" Type="http://schemas.openxmlformats.org/officeDocument/2006/relationships/customXml" Target="../ink/ink1461.xml"/><Relationship Id="rId500" Type="http://schemas.openxmlformats.org/officeDocument/2006/relationships/image" Target="../media/image1540.png"/><Relationship Id="rId584" Type="http://schemas.openxmlformats.org/officeDocument/2006/relationships/image" Target="../media/image1582.png"/><Relationship Id="rId5" Type="http://schemas.openxmlformats.org/officeDocument/2006/relationships/image" Target="../media/image1299.png"/><Relationship Id="rId237" Type="http://schemas.openxmlformats.org/officeDocument/2006/relationships/customXml" Target="../ink/ink1390.xml"/><Relationship Id="rId444" Type="http://schemas.openxmlformats.org/officeDocument/2006/relationships/image" Target="../media/image1513.png"/><Relationship Id="rId651" Type="http://schemas.openxmlformats.org/officeDocument/2006/relationships/customXml" Target="../ink/ink1600.xml"/><Relationship Id="rId290" Type="http://schemas.openxmlformats.org/officeDocument/2006/relationships/image" Target="../media/image1437.png"/><Relationship Id="rId304" Type="http://schemas.openxmlformats.org/officeDocument/2006/relationships/image" Target="../media/image1444.png"/><Relationship Id="rId388" Type="http://schemas.openxmlformats.org/officeDocument/2006/relationships/image" Target="../media/image1486.png"/><Relationship Id="rId511" Type="http://schemas.openxmlformats.org/officeDocument/2006/relationships/customXml" Target="../ink/ink1530.xml"/><Relationship Id="rId609" Type="http://schemas.openxmlformats.org/officeDocument/2006/relationships/customXml" Target="../ink/ink1579.xml"/><Relationship Id="rId85" Type="http://schemas.openxmlformats.org/officeDocument/2006/relationships/image" Target="../media/image1339.png"/><Relationship Id="rId150" Type="http://schemas.openxmlformats.org/officeDocument/2006/relationships/customXml" Target="../ink/ink1345.xml"/><Relationship Id="rId595" Type="http://schemas.openxmlformats.org/officeDocument/2006/relationships/customXml" Target="../ink/ink1572.xml"/><Relationship Id="rId248" Type="http://schemas.openxmlformats.org/officeDocument/2006/relationships/image" Target="../media/image1417.png"/><Relationship Id="rId455" Type="http://schemas.openxmlformats.org/officeDocument/2006/relationships/customXml" Target="../ink/ink1501.xml"/><Relationship Id="rId662" Type="http://schemas.openxmlformats.org/officeDocument/2006/relationships/image" Target="../media/image1621.png"/><Relationship Id="rId12" Type="http://schemas.openxmlformats.org/officeDocument/2006/relationships/customXml" Target="../ink/ink1275.xml"/><Relationship Id="rId108" Type="http://schemas.openxmlformats.org/officeDocument/2006/relationships/customXml" Target="../ink/ink1323.xml"/><Relationship Id="rId315" Type="http://schemas.openxmlformats.org/officeDocument/2006/relationships/customXml" Target="../ink/ink1430.xml"/><Relationship Id="rId522" Type="http://schemas.openxmlformats.org/officeDocument/2006/relationships/image" Target="../media/image1551.png"/><Relationship Id="rId96" Type="http://schemas.openxmlformats.org/officeDocument/2006/relationships/customXml" Target="../ink/ink1317.xml"/><Relationship Id="rId161" Type="http://schemas.openxmlformats.org/officeDocument/2006/relationships/customXml" Target="../ink/ink1351.xml"/><Relationship Id="rId399" Type="http://schemas.openxmlformats.org/officeDocument/2006/relationships/customXml" Target="../ink/ink1472.xml"/><Relationship Id="rId259" Type="http://schemas.openxmlformats.org/officeDocument/2006/relationships/customXml" Target="../ink/ink1401.xml"/><Relationship Id="rId466" Type="http://schemas.openxmlformats.org/officeDocument/2006/relationships/image" Target="../media/image1524.png"/><Relationship Id="rId673" Type="http://schemas.openxmlformats.org/officeDocument/2006/relationships/customXml" Target="../ink/ink1611.xml"/><Relationship Id="rId23" Type="http://schemas.openxmlformats.org/officeDocument/2006/relationships/image" Target="../media/image1308.png"/><Relationship Id="rId119" Type="http://schemas.openxmlformats.org/officeDocument/2006/relationships/image" Target="../media/image1356.png"/><Relationship Id="rId326" Type="http://schemas.openxmlformats.org/officeDocument/2006/relationships/image" Target="../media/image1455.png"/><Relationship Id="rId533" Type="http://schemas.openxmlformats.org/officeDocument/2006/relationships/customXml" Target="../ink/ink1541.xml"/><Relationship Id="rId172" Type="http://schemas.openxmlformats.org/officeDocument/2006/relationships/image" Target="../media/image1380.png"/><Relationship Id="rId477" Type="http://schemas.openxmlformats.org/officeDocument/2006/relationships/customXml" Target="../ink/ink1512.xml"/><Relationship Id="rId600" Type="http://schemas.openxmlformats.org/officeDocument/2006/relationships/image" Target="../media/image1590.png"/><Relationship Id="rId684" Type="http://schemas.openxmlformats.org/officeDocument/2006/relationships/image" Target="../media/image1632.png"/><Relationship Id="rId337" Type="http://schemas.openxmlformats.org/officeDocument/2006/relationships/customXml" Target="../ink/ink1441.xml"/><Relationship Id="rId34" Type="http://schemas.openxmlformats.org/officeDocument/2006/relationships/customXml" Target="../ink/ink1286.xml"/><Relationship Id="rId544" Type="http://schemas.openxmlformats.org/officeDocument/2006/relationships/image" Target="../media/image1562.png"/><Relationship Id="rId183" Type="http://schemas.openxmlformats.org/officeDocument/2006/relationships/customXml" Target="../ink/ink1362.xml"/><Relationship Id="rId390" Type="http://schemas.openxmlformats.org/officeDocument/2006/relationships/image" Target="../media/image1487.png"/><Relationship Id="rId404" Type="http://schemas.openxmlformats.org/officeDocument/2006/relationships/image" Target="../media/image1494.png"/><Relationship Id="rId611" Type="http://schemas.openxmlformats.org/officeDocument/2006/relationships/customXml" Target="../ink/ink1580.xml"/><Relationship Id="rId250" Type="http://schemas.openxmlformats.org/officeDocument/2006/relationships/image" Target="../media/image1418.png"/><Relationship Id="rId488" Type="http://schemas.openxmlformats.org/officeDocument/2006/relationships/image" Target="../media/image1534.png"/><Relationship Id="rId695" Type="http://schemas.openxmlformats.org/officeDocument/2006/relationships/customXml" Target="../ink/ink1622.xml"/><Relationship Id="rId709" Type="http://schemas.openxmlformats.org/officeDocument/2006/relationships/customXml" Target="../ink/ink1629.xml"/><Relationship Id="rId45" Type="http://schemas.openxmlformats.org/officeDocument/2006/relationships/image" Target="../media/image1319.png"/><Relationship Id="rId110" Type="http://schemas.openxmlformats.org/officeDocument/2006/relationships/customXml" Target="../ink/ink1324.xml"/><Relationship Id="rId348" Type="http://schemas.openxmlformats.org/officeDocument/2006/relationships/image" Target="../media/image1466.png"/><Relationship Id="rId555" Type="http://schemas.openxmlformats.org/officeDocument/2006/relationships/customXml" Target="../ink/ink1552.xml"/><Relationship Id="rId194" Type="http://schemas.openxmlformats.org/officeDocument/2006/relationships/image" Target="../media/image1391.png"/><Relationship Id="rId208" Type="http://schemas.openxmlformats.org/officeDocument/2006/relationships/image" Target="../media/image1398.png"/><Relationship Id="rId415" Type="http://schemas.openxmlformats.org/officeDocument/2006/relationships/customXml" Target="../ink/ink1480.xml"/><Relationship Id="rId622" Type="http://schemas.openxmlformats.org/officeDocument/2006/relationships/image" Target="../media/image1601.png"/><Relationship Id="rId261" Type="http://schemas.openxmlformats.org/officeDocument/2006/relationships/customXml" Target="../ink/ink1402.xml"/><Relationship Id="rId499" Type="http://schemas.openxmlformats.org/officeDocument/2006/relationships/customXml" Target="../ink/ink1524.xml"/><Relationship Id="rId56" Type="http://schemas.openxmlformats.org/officeDocument/2006/relationships/customXml" Target="../ink/ink1297.xml"/><Relationship Id="rId359" Type="http://schemas.openxmlformats.org/officeDocument/2006/relationships/customXml" Target="../ink/ink1452.xml"/><Relationship Id="rId566" Type="http://schemas.openxmlformats.org/officeDocument/2006/relationships/image" Target="../media/image1573.png"/><Relationship Id="rId121" Type="http://schemas.openxmlformats.org/officeDocument/2006/relationships/image" Target="../media/image1357.png"/><Relationship Id="rId219" Type="http://schemas.openxmlformats.org/officeDocument/2006/relationships/customXml" Target="../ink/ink1380.xml"/><Relationship Id="rId426" Type="http://schemas.openxmlformats.org/officeDocument/2006/relationships/customXml" Target="../ink/ink1486.xml"/><Relationship Id="rId633" Type="http://schemas.openxmlformats.org/officeDocument/2006/relationships/customXml" Target="../ink/ink1591.xml"/><Relationship Id="rId67" Type="http://schemas.openxmlformats.org/officeDocument/2006/relationships/image" Target="../media/image1330.png"/><Relationship Id="rId272" Type="http://schemas.openxmlformats.org/officeDocument/2006/relationships/image" Target="../media/image1429.png"/><Relationship Id="rId577" Type="http://schemas.openxmlformats.org/officeDocument/2006/relationships/customXml" Target="../ink/ink1563.xml"/><Relationship Id="rId700" Type="http://schemas.openxmlformats.org/officeDocument/2006/relationships/image" Target="../media/image1640.png"/><Relationship Id="rId132" Type="http://schemas.openxmlformats.org/officeDocument/2006/relationships/customXml" Target="../ink/ink1335.xml"/><Relationship Id="rId437" Type="http://schemas.openxmlformats.org/officeDocument/2006/relationships/customXml" Target="../ink/ink1492.xml"/><Relationship Id="rId644" Type="http://schemas.openxmlformats.org/officeDocument/2006/relationships/image" Target="../media/image1612.png"/><Relationship Id="rId283" Type="http://schemas.openxmlformats.org/officeDocument/2006/relationships/customXml" Target="../ink/ink1414.xml"/><Relationship Id="rId490" Type="http://schemas.openxmlformats.org/officeDocument/2006/relationships/image" Target="../media/image1535.png"/><Relationship Id="rId504" Type="http://schemas.openxmlformats.org/officeDocument/2006/relationships/image" Target="../media/image1542.png"/><Relationship Id="rId711" Type="http://schemas.openxmlformats.org/officeDocument/2006/relationships/customXml" Target="../ink/ink1630.xml"/><Relationship Id="rId78" Type="http://schemas.openxmlformats.org/officeDocument/2006/relationships/customXml" Target="../ink/ink1308.xml"/><Relationship Id="rId143" Type="http://schemas.openxmlformats.org/officeDocument/2006/relationships/customXml" Target="../ink/ink1341.xml"/><Relationship Id="rId350" Type="http://schemas.openxmlformats.org/officeDocument/2006/relationships/image" Target="../media/image1467.png"/><Relationship Id="rId588" Type="http://schemas.openxmlformats.org/officeDocument/2006/relationships/image" Target="../media/image1584.png"/><Relationship Id="rId9" Type="http://schemas.openxmlformats.org/officeDocument/2006/relationships/image" Target="../media/image1301.png"/><Relationship Id="rId210" Type="http://schemas.openxmlformats.org/officeDocument/2006/relationships/image" Target="../media/image1399.png"/><Relationship Id="rId448" Type="http://schemas.openxmlformats.org/officeDocument/2006/relationships/image" Target="../media/image1515.png"/><Relationship Id="rId655" Type="http://schemas.openxmlformats.org/officeDocument/2006/relationships/customXml" Target="../ink/ink1602.xml"/><Relationship Id="rId294" Type="http://schemas.openxmlformats.org/officeDocument/2006/relationships/image" Target="../media/image1439.png"/><Relationship Id="rId308" Type="http://schemas.openxmlformats.org/officeDocument/2006/relationships/image" Target="../media/image1446.png"/><Relationship Id="rId515" Type="http://schemas.openxmlformats.org/officeDocument/2006/relationships/customXml" Target="../ink/ink1532.xml"/><Relationship Id="rId722" Type="http://schemas.openxmlformats.org/officeDocument/2006/relationships/image" Target="../media/image1651.png"/><Relationship Id="rId89" Type="http://schemas.openxmlformats.org/officeDocument/2006/relationships/image" Target="../media/image1341.png"/><Relationship Id="rId154" Type="http://schemas.openxmlformats.org/officeDocument/2006/relationships/image" Target="../media/image1371.png"/><Relationship Id="rId361" Type="http://schemas.openxmlformats.org/officeDocument/2006/relationships/customXml" Target="../ink/ink1453.xml"/><Relationship Id="rId599" Type="http://schemas.openxmlformats.org/officeDocument/2006/relationships/customXml" Target="../ink/ink1574.xml"/><Relationship Id="rId459" Type="http://schemas.openxmlformats.org/officeDocument/2006/relationships/customXml" Target="../ink/ink1503.xml"/><Relationship Id="rId666" Type="http://schemas.openxmlformats.org/officeDocument/2006/relationships/image" Target="../media/image1623.png"/><Relationship Id="rId16" Type="http://schemas.openxmlformats.org/officeDocument/2006/relationships/customXml" Target="../ink/ink1277.xml"/><Relationship Id="rId221" Type="http://schemas.openxmlformats.org/officeDocument/2006/relationships/customXml" Target="../ink/ink1381.xml"/><Relationship Id="rId319" Type="http://schemas.openxmlformats.org/officeDocument/2006/relationships/customXml" Target="../ink/ink1432.xml"/><Relationship Id="rId526" Type="http://schemas.openxmlformats.org/officeDocument/2006/relationships/image" Target="../media/image1553.png"/><Relationship Id="rId165" Type="http://schemas.openxmlformats.org/officeDocument/2006/relationships/customXml" Target="../ink/ink1353.xml"/><Relationship Id="rId372" Type="http://schemas.openxmlformats.org/officeDocument/2006/relationships/image" Target="../media/image1478.png"/><Relationship Id="rId677" Type="http://schemas.openxmlformats.org/officeDocument/2006/relationships/customXml" Target="../ink/ink1613.xml"/><Relationship Id="rId232" Type="http://schemas.openxmlformats.org/officeDocument/2006/relationships/image" Target="../media/image1409.png"/><Relationship Id="rId27" Type="http://schemas.openxmlformats.org/officeDocument/2006/relationships/image" Target="../media/image1310.png"/><Relationship Id="rId537" Type="http://schemas.openxmlformats.org/officeDocument/2006/relationships/customXml" Target="../ink/ink1543.xml"/><Relationship Id="rId80" Type="http://schemas.openxmlformats.org/officeDocument/2006/relationships/customXml" Target="../ink/ink1309.xml"/><Relationship Id="rId176" Type="http://schemas.openxmlformats.org/officeDocument/2006/relationships/image" Target="../media/image1382.png"/><Relationship Id="rId383" Type="http://schemas.openxmlformats.org/officeDocument/2006/relationships/customXml" Target="../ink/ink1464.xml"/><Relationship Id="rId590" Type="http://schemas.openxmlformats.org/officeDocument/2006/relationships/image" Target="../media/image1585.png"/><Relationship Id="rId604" Type="http://schemas.openxmlformats.org/officeDocument/2006/relationships/image" Target="../media/image1592.png"/><Relationship Id="rId243" Type="http://schemas.openxmlformats.org/officeDocument/2006/relationships/customXml" Target="../ink/ink1393.xml"/><Relationship Id="rId450" Type="http://schemas.openxmlformats.org/officeDocument/2006/relationships/image" Target="../media/image1516.png"/><Relationship Id="rId688" Type="http://schemas.openxmlformats.org/officeDocument/2006/relationships/image" Target="../media/image1634.png"/><Relationship Id="rId38" Type="http://schemas.openxmlformats.org/officeDocument/2006/relationships/customXml" Target="../ink/ink1288.xml"/><Relationship Id="rId103" Type="http://schemas.openxmlformats.org/officeDocument/2006/relationships/image" Target="../media/image1348.png"/><Relationship Id="rId310" Type="http://schemas.openxmlformats.org/officeDocument/2006/relationships/image" Target="../media/image1447.png"/><Relationship Id="rId548" Type="http://schemas.openxmlformats.org/officeDocument/2006/relationships/image" Target="../media/image1564.png"/><Relationship Id="rId91" Type="http://schemas.openxmlformats.org/officeDocument/2006/relationships/image" Target="../media/image1342.png"/><Relationship Id="rId187" Type="http://schemas.openxmlformats.org/officeDocument/2006/relationships/customXml" Target="../ink/ink1364.xml"/><Relationship Id="rId394" Type="http://schemas.openxmlformats.org/officeDocument/2006/relationships/image" Target="../media/image1489.png"/><Relationship Id="rId408" Type="http://schemas.openxmlformats.org/officeDocument/2006/relationships/image" Target="../media/image1496.png"/><Relationship Id="rId615" Type="http://schemas.openxmlformats.org/officeDocument/2006/relationships/customXml" Target="../ink/ink1582.xml"/><Relationship Id="rId254" Type="http://schemas.openxmlformats.org/officeDocument/2006/relationships/image" Target="../media/image1420.png"/><Relationship Id="rId699" Type="http://schemas.openxmlformats.org/officeDocument/2006/relationships/customXml" Target="../ink/ink1624.xml"/><Relationship Id="rId49" Type="http://schemas.openxmlformats.org/officeDocument/2006/relationships/image" Target="../media/image1321.png"/><Relationship Id="rId114" Type="http://schemas.openxmlformats.org/officeDocument/2006/relationships/customXml" Target="../ink/ink1326.xml"/><Relationship Id="rId461" Type="http://schemas.openxmlformats.org/officeDocument/2006/relationships/customXml" Target="../ink/ink1504.xml"/><Relationship Id="rId559" Type="http://schemas.openxmlformats.org/officeDocument/2006/relationships/customXml" Target="../ink/ink1554.xml"/><Relationship Id="rId198" Type="http://schemas.openxmlformats.org/officeDocument/2006/relationships/image" Target="../media/image1393.png"/><Relationship Id="rId321" Type="http://schemas.openxmlformats.org/officeDocument/2006/relationships/customXml" Target="../ink/ink1433.xml"/><Relationship Id="rId419" Type="http://schemas.openxmlformats.org/officeDocument/2006/relationships/customXml" Target="../ink/ink1482.xml"/><Relationship Id="rId626" Type="http://schemas.openxmlformats.org/officeDocument/2006/relationships/image" Target="../media/image1603.png"/><Relationship Id="rId265" Type="http://schemas.openxmlformats.org/officeDocument/2006/relationships/customXml" Target="../ink/ink1404.xml"/><Relationship Id="rId472" Type="http://schemas.openxmlformats.org/officeDocument/2006/relationships/image" Target="../media/image1527.png"/><Relationship Id="rId125" Type="http://schemas.openxmlformats.org/officeDocument/2006/relationships/image" Target="../media/image1359.png"/><Relationship Id="rId332" Type="http://schemas.openxmlformats.org/officeDocument/2006/relationships/image" Target="../media/image1458.png"/><Relationship Id="rId637" Type="http://schemas.openxmlformats.org/officeDocument/2006/relationships/customXml" Target="../ink/ink1593.xml"/><Relationship Id="rId276" Type="http://schemas.openxmlformats.org/officeDocument/2006/relationships/image" Target="../media/image1431.png"/><Relationship Id="rId483" Type="http://schemas.openxmlformats.org/officeDocument/2006/relationships/customXml" Target="../ink/ink1515.xml"/><Relationship Id="rId690" Type="http://schemas.openxmlformats.org/officeDocument/2006/relationships/image" Target="../media/image1635.png"/><Relationship Id="rId704" Type="http://schemas.openxmlformats.org/officeDocument/2006/relationships/image" Target="../media/image1642.png"/><Relationship Id="rId40" Type="http://schemas.openxmlformats.org/officeDocument/2006/relationships/customXml" Target="../ink/ink1289.xml"/><Relationship Id="rId136" Type="http://schemas.openxmlformats.org/officeDocument/2006/relationships/customXml" Target="../ink/ink1337.xml"/><Relationship Id="rId343" Type="http://schemas.openxmlformats.org/officeDocument/2006/relationships/customXml" Target="../ink/ink1444.xml"/><Relationship Id="rId550" Type="http://schemas.openxmlformats.org/officeDocument/2006/relationships/image" Target="../media/image156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customXml" Target="../ink/ink1638.xml"/><Relationship Id="rId13" Type="http://schemas.openxmlformats.org/officeDocument/2006/relationships/image" Target="../media/image1657.png"/><Relationship Id="rId3" Type="http://schemas.openxmlformats.org/officeDocument/2006/relationships/image" Target="../media/image2.png"/><Relationship Id="rId7" Type="http://schemas.openxmlformats.org/officeDocument/2006/relationships/image" Target="../media/image1654.png"/><Relationship Id="rId12" Type="http://schemas.openxmlformats.org/officeDocument/2006/relationships/customXml" Target="../ink/ink1640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637.xml"/><Relationship Id="rId11" Type="http://schemas.openxmlformats.org/officeDocument/2006/relationships/image" Target="../media/image1656.png"/><Relationship Id="rId5" Type="http://schemas.openxmlformats.org/officeDocument/2006/relationships/image" Target="../media/image1653.png"/><Relationship Id="rId10" Type="http://schemas.openxmlformats.org/officeDocument/2006/relationships/customXml" Target="../ink/ink1639.xml"/><Relationship Id="rId4" Type="http://schemas.openxmlformats.org/officeDocument/2006/relationships/image" Target="../media/image4.png"/><Relationship Id="rId9" Type="http://schemas.openxmlformats.org/officeDocument/2006/relationships/image" Target="../media/image1655.png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97.xml"/><Relationship Id="rId21" Type="http://schemas.openxmlformats.org/officeDocument/2006/relationships/customXml" Target="../ink/ink49.xml"/><Relationship Id="rId42" Type="http://schemas.openxmlformats.org/officeDocument/2006/relationships/image" Target="../media/image66.png"/><Relationship Id="rId63" Type="http://schemas.openxmlformats.org/officeDocument/2006/relationships/customXml" Target="../ink/ink70.xml"/><Relationship Id="rId84" Type="http://schemas.openxmlformats.org/officeDocument/2006/relationships/image" Target="../media/image87.png"/><Relationship Id="rId138" Type="http://schemas.openxmlformats.org/officeDocument/2006/relationships/image" Target="../media/image114.png"/><Relationship Id="rId16" Type="http://schemas.openxmlformats.org/officeDocument/2006/relationships/image" Target="../media/image53.png"/><Relationship Id="rId107" Type="http://schemas.openxmlformats.org/officeDocument/2006/relationships/customXml" Target="../ink/ink92.xml"/><Relationship Id="rId11" Type="http://schemas.openxmlformats.org/officeDocument/2006/relationships/customXml" Target="../ink/ink44.xml"/><Relationship Id="rId32" Type="http://schemas.openxmlformats.org/officeDocument/2006/relationships/image" Target="../media/image61.png"/><Relationship Id="rId37" Type="http://schemas.openxmlformats.org/officeDocument/2006/relationships/customXml" Target="../ink/ink57.xml"/><Relationship Id="rId53" Type="http://schemas.openxmlformats.org/officeDocument/2006/relationships/customXml" Target="../ink/ink65.xml"/><Relationship Id="rId58" Type="http://schemas.openxmlformats.org/officeDocument/2006/relationships/image" Target="../media/image74.png"/><Relationship Id="rId74" Type="http://schemas.openxmlformats.org/officeDocument/2006/relationships/image" Target="../media/image82.png"/><Relationship Id="rId79" Type="http://schemas.openxmlformats.org/officeDocument/2006/relationships/customXml" Target="../ink/ink78.xml"/><Relationship Id="rId102" Type="http://schemas.openxmlformats.org/officeDocument/2006/relationships/image" Target="../media/image96.png"/><Relationship Id="rId123" Type="http://schemas.openxmlformats.org/officeDocument/2006/relationships/customXml" Target="../ink/ink100.xml"/><Relationship Id="rId128" Type="http://schemas.openxmlformats.org/officeDocument/2006/relationships/image" Target="../media/image109.png"/><Relationship Id="rId5" Type="http://schemas.openxmlformats.org/officeDocument/2006/relationships/image" Target="../media/image47.png"/><Relationship Id="rId90" Type="http://schemas.openxmlformats.org/officeDocument/2006/relationships/image" Target="../media/image90.png"/><Relationship Id="rId95" Type="http://schemas.openxmlformats.org/officeDocument/2006/relationships/customXml" Target="../ink/ink86.xml"/><Relationship Id="rId22" Type="http://schemas.openxmlformats.org/officeDocument/2006/relationships/image" Target="../media/image56.png"/><Relationship Id="rId27" Type="http://schemas.openxmlformats.org/officeDocument/2006/relationships/customXml" Target="../ink/ink52.xml"/><Relationship Id="rId43" Type="http://schemas.openxmlformats.org/officeDocument/2006/relationships/customXml" Target="../ink/ink60.xml"/><Relationship Id="rId48" Type="http://schemas.openxmlformats.org/officeDocument/2006/relationships/image" Target="../media/image69.png"/><Relationship Id="rId64" Type="http://schemas.openxmlformats.org/officeDocument/2006/relationships/image" Target="../media/image77.png"/><Relationship Id="rId69" Type="http://schemas.openxmlformats.org/officeDocument/2006/relationships/customXml" Target="../ink/ink73.xml"/><Relationship Id="rId113" Type="http://schemas.openxmlformats.org/officeDocument/2006/relationships/customXml" Target="../ink/ink95.xml"/><Relationship Id="rId118" Type="http://schemas.openxmlformats.org/officeDocument/2006/relationships/image" Target="../media/image104.png"/><Relationship Id="rId134" Type="http://schemas.openxmlformats.org/officeDocument/2006/relationships/image" Target="../media/image112.png"/><Relationship Id="rId80" Type="http://schemas.openxmlformats.org/officeDocument/2006/relationships/image" Target="../media/image85.png"/><Relationship Id="rId85" Type="http://schemas.openxmlformats.org/officeDocument/2006/relationships/customXml" Target="../ink/ink81.xml"/><Relationship Id="rId12" Type="http://schemas.openxmlformats.org/officeDocument/2006/relationships/image" Target="../media/image51.png"/><Relationship Id="rId17" Type="http://schemas.openxmlformats.org/officeDocument/2006/relationships/customXml" Target="../ink/ink47.xml"/><Relationship Id="rId33" Type="http://schemas.openxmlformats.org/officeDocument/2006/relationships/customXml" Target="../ink/ink55.xml"/><Relationship Id="rId38" Type="http://schemas.openxmlformats.org/officeDocument/2006/relationships/image" Target="../media/image64.png"/><Relationship Id="rId59" Type="http://schemas.openxmlformats.org/officeDocument/2006/relationships/customXml" Target="../ink/ink68.xml"/><Relationship Id="rId103" Type="http://schemas.openxmlformats.org/officeDocument/2006/relationships/customXml" Target="../ink/ink90.xml"/><Relationship Id="rId108" Type="http://schemas.openxmlformats.org/officeDocument/2006/relationships/image" Target="../media/image99.png"/><Relationship Id="rId124" Type="http://schemas.openxmlformats.org/officeDocument/2006/relationships/image" Target="../media/image107.png"/><Relationship Id="rId129" Type="http://schemas.openxmlformats.org/officeDocument/2006/relationships/customXml" Target="../ink/ink103.xml"/><Relationship Id="rId54" Type="http://schemas.openxmlformats.org/officeDocument/2006/relationships/image" Target="../media/image72.png"/><Relationship Id="rId70" Type="http://schemas.openxmlformats.org/officeDocument/2006/relationships/image" Target="../media/image80.png"/><Relationship Id="rId75" Type="http://schemas.openxmlformats.org/officeDocument/2006/relationships/customXml" Target="../ink/ink76.xml"/><Relationship Id="rId91" Type="http://schemas.openxmlformats.org/officeDocument/2006/relationships/customXml" Target="../ink/ink84.xml"/><Relationship Id="rId96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23" Type="http://schemas.openxmlformats.org/officeDocument/2006/relationships/customXml" Target="../ink/ink50.xml"/><Relationship Id="rId28" Type="http://schemas.openxmlformats.org/officeDocument/2006/relationships/image" Target="../media/image59.png"/><Relationship Id="rId49" Type="http://schemas.openxmlformats.org/officeDocument/2006/relationships/customXml" Target="../ink/ink63.xml"/><Relationship Id="rId114" Type="http://schemas.openxmlformats.org/officeDocument/2006/relationships/image" Target="../media/image102.png"/><Relationship Id="rId119" Type="http://schemas.openxmlformats.org/officeDocument/2006/relationships/customXml" Target="../ink/ink98.xml"/><Relationship Id="rId44" Type="http://schemas.openxmlformats.org/officeDocument/2006/relationships/image" Target="../media/image67.png"/><Relationship Id="rId60" Type="http://schemas.openxmlformats.org/officeDocument/2006/relationships/image" Target="../media/image75.png"/><Relationship Id="rId65" Type="http://schemas.openxmlformats.org/officeDocument/2006/relationships/customXml" Target="../ink/ink71.xml"/><Relationship Id="rId81" Type="http://schemas.openxmlformats.org/officeDocument/2006/relationships/customXml" Target="../ink/ink79.xml"/><Relationship Id="rId86" Type="http://schemas.openxmlformats.org/officeDocument/2006/relationships/image" Target="../media/image88.png"/><Relationship Id="rId130" Type="http://schemas.openxmlformats.org/officeDocument/2006/relationships/image" Target="../media/image110.png"/><Relationship Id="rId135" Type="http://schemas.openxmlformats.org/officeDocument/2006/relationships/customXml" Target="../ink/ink106.xml"/><Relationship Id="rId13" Type="http://schemas.openxmlformats.org/officeDocument/2006/relationships/customXml" Target="../ink/ink45.xml"/><Relationship Id="rId18" Type="http://schemas.openxmlformats.org/officeDocument/2006/relationships/image" Target="../media/image54.png"/><Relationship Id="rId39" Type="http://schemas.openxmlformats.org/officeDocument/2006/relationships/customXml" Target="../ink/ink58.xml"/><Relationship Id="rId109" Type="http://schemas.openxmlformats.org/officeDocument/2006/relationships/customXml" Target="../ink/ink93.xml"/><Relationship Id="rId34" Type="http://schemas.openxmlformats.org/officeDocument/2006/relationships/image" Target="../media/image62.png"/><Relationship Id="rId50" Type="http://schemas.openxmlformats.org/officeDocument/2006/relationships/image" Target="../media/image70.png"/><Relationship Id="rId55" Type="http://schemas.openxmlformats.org/officeDocument/2006/relationships/customXml" Target="../ink/ink66.xml"/><Relationship Id="rId76" Type="http://schemas.openxmlformats.org/officeDocument/2006/relationships/image" Target="../media/image83.png"/><Relationship Id="rId97" Type="http://schemas.openxmlformats.org/officeDocument/2006/relationships/customXml" Target="../ink/ink87.xml"/><Relationship Id="rId104" Type="http://schemas.openxmlformats.org/officeDocument/2006/relationships/image" Target="../media/image97.png"/><Relationship Id="rId120" Type="http://schemas.openxmlformats.org/officeDocument/2006/relationships/image" Target="../media/image105.png"/><Relationship Id="rId125" Type="http://schemas.openxmlformats.org/officeDocument/2006/relationships/customXml" Target="../ink/ink101.xml"/><Relationship Id="rId7" Type="http://schemas.openxmlformats.org/officeDocument/2006/relationships/customXml" Target="../ink/ink42.xml"/><Relationship Id="rId71" Type="http://schemas.openxmlformats.org/officeDocument/2006/relationships/customXml" Target="../ink/ink74.xml"/><Relationship Id="rId92" Type="http://schemas.openxmlformats.org/officeDocument/2006/relationships/image" Target="../media/image91.png"/><Relationship Id="rId2" Type="http://schemas.openxmlformats.org/officeDocument/2006/relationships/image" Target="../media/image3.jpeg"/><Relationship Id="rId29" Type="http://schemas.openxmlformats.org/officeDocument/2006/relationships/customXml" Target="../ink/ink53.xml"/><Relationship Id="rId24" Type="http://schemas.openxmlformats.org/officeDocument/2006/relationships/image" Target="../media/image57.png"/><Relationship Id="rId40" Type="http://schemas.openxmlformats.org/officeDocument/2006/relationships/image" Target="../media/image65.png"/><Relationship Id="rId45" Type="http://schemas.openxmlformats.org/officeDocument/2006/relationships/customXml" Target="../ink/ink61.xml"/><Relationship Id="rId66" Type="http://schemas.openxmlformats.org/officeDocument/2006/relationships/image" Target="../media/image78.png"/><Relationship Id="rId87" Type="http://schemas.openxmlformats.org/officeDocument/2006/relationships/customXml" Target="../ink/ink82.xml"/><Relationship Id="rId110" Type="http://schemas.openxmlformats.org/officeDocument/2006/relationships/image" Target="../media/image100.png"/><Relationship Id="rId115" Type="http://schemas.openxmlformats.org/officeDocument/2006/relationships/customXml" Target="../ink/ink96.xml"/><Relationship Id="rId131" Type="http://schemas.openxmlformats.org/officeDocument/2006/relationships/customXml" Target="../ink/ink104.xml"/><Relationship Id="rId136" Type="http://schemas.openxmlformats.org/officeDocument/2006/relationships/image" Target="../media/image113.png"/><Relationship Id="rId61" Type="http://schemas.openxmlformats.org/officeDocument/2006/relationships/customXml" Target="../ink/ink69.xml"/><Relationship Id="rId82" Type="http://schemas.openxmlformats.org/officeDocument/2006/relationships/image" Target="../media/image86.png"/><Relationship Id="rId19" Type="http://schemas.openxmlformats.org/officeDocument/2006/relationships/customXml" Target="../ink/ink48.xml"/><Relationship Id="rId14" Type="http://schemas.openxmlformats.org/officeDocument/2006/relationships/image" Target="../media/image52.png"/><Relationship Id="rId30" Type="http://schemas.openxmlformats.org/officeDocument/2006/relationships/image" Target="../media/image60.png"/><Relationship Id="rId35" Type="http://schemas.openxmlformats.org/officeDocument/2006/relationships/customXml" Target="../ink/ink56.xml"/><Relationship Id="rId56" Type="http://schemas.openxmlformats.org/officeDocument/2006/relationships/image" Target="../media/image73.png"/><Relationship Id="rId77" Type="http://schemas.openxmlformats.org/officeDocument/2006/relationships/customXml" Target="../ink/ink77.xml"/><Relationship Id="rId100" Type="http://schemas.openxmlformats.org/officeDocument/2006/relationships/image" Target="../media/image95.png"/><Relationship Id="rId105" Type="http://schemas.openxmlformats.org/officeDocument/2006/relationships/customXml" Target="../ink/ink91.xml"/><Relationship Id="rId126" Type="http://schemas.openxmlformats.org/officeDocument/2006/relationships/image" Target="../media/image108.png"/><Relationship Id="rId8" Type="http://schemas.openxmlformats.org/officeDocument/2006/relationships/image" Target="../media/image49.png"/><Relationship Id="rId51" Type="http://schemas.openxmlformats.org/officeDocument/2006/relationships/customXml" Target="../ink/ink64.xml"/><Relationship Id="rId72" Type="http://schemas.openxmlformats.org/officeDocument/2006/relationships/image" Target="../media/image81.png"/><Relationship Id="rId93" Type="http://schemas.openxmlformats.org/officeDocument/2006/relationships/customXml" Target="../ink/ink85.xml"/><Relationship Id="rId98" Type="http://schemas.openxmlformats.org/officeDocument/2006/relationships/image" Target="../media/image94.png"/><Relationship Id="rId121" Type="http://schemas.openxmlformats.org/officeDocument/2006/relationships/customXml" Target="../ink/ink99.xml"/><Relationship Id="rId3" Type="http://schemas.openxmlformats.org/officeDocument/2006/relationships/image" Target="../media/image2.png"/><Relationship Id="rId25" Type="http://schemas.openxmlformats.org/officeDocument/2006/relationships/customXml" Target="../ink/ink51.xml"/><Relationship Id="rId46" Type="http://schemas.openxmlformats.org/officeDocument/2006/relationships/image" Target="../media/image68.png"/><Relationship Id="rId67" Type="http://schemas.openxmlformats.org/officeDocument/2006/relationships/customXml" Target="../ink/ink72.xml"/><Relationship Id="rId116" Type="http://schemas.openxmlformats.org/officeDocument/2006/relationships/image" Target="../media/image103.png"/><Relationship Id="rId137" Type="http://schemas.openxmlformats.org/officeDocument/2006/relationships/customXml" Target="../ink/ink107.xml"/><Relationship Id="rId20" Type="http://schemas.openxmlformats.org/officeDocument/2006/relationships/image" Target="../media/image55.png"/><Relationship Id="rId41" Type="http://schemas.openxmlformats.org/officeDocument/2006/relationships/customXml" Target="../ink/ink59.xml"/><Relationship Id="rId62" Type="http://schemas.openxmlformats.org/officeDocument/2006/relationships/image" Target="../media/image76.png"/><Relationship Id="rId83" Type="http://schemas.openxmlformats.org/officeDocument/2006/relationships/customXml" Target="../ink/ink80.xml"/><Relationship Id="rId88" Type="http://schemas.openxmlformats.org/officeDocument/2006/relationships/image" Target="../media/image89.png"/><Relationship Id="rId111" Type="http://schemas.openxmlformats.org/officeDocument/2006/relationships/customXml" Target="../ink/ink94.xml"/><Relationship Id="rId132" Type="http://schemas.openxmlformats.org/officeDocument/2006/relationships/image" Target="../media/image111.png"/><Relationship Id="rId15" Type="http://schemas.openxmlformats.org/officeDocument/2006/relationships/customXml" Target="../ink/ink46.xml"/><Relationship Id="rId36" Type="http://schemas.openxmlformats.org/officeDocument/2006/relationships/image" Target="../media/image63.png"/><Relationship Id="rId57" Type="http://schemas.openxmlformats.org/officeDocument/2006/relationships/customXml" Target="../ink/ink67.xml"/><Relationship Id="rId106" Type="http://schemas.openxmlformats.org/officeDocument/2006/relationships/image" Target="../media/image98.png"/><Relationship Id="rId127" Type="http://schemas.openxmlformats.org/officeDocument/2006/relationships/customXml" Target="../ink/ink102.xml"/><Relationship Id="rId10" Type="http://schemas.openxmlformats.org/officeDocument/2006/relationships/image" Target="../media/image50.png"/><Relationship Id="rId31" Type="http://schemas.openxmlformats.org/officeDocument/2006/relationships/customXml" Target="../ink/ink54.xml"/><Relationship Id="rId52" Type="http://schemas.openxmlformats.org/officeDocument/2006/relationships/image" Target="../media/image71.png"/><Relationship Id="rId73" Type="http://schemas.openxmlformats.org/officeDocument/2006/relationships/customXml" Target="../ink/ink75.xml"/><Relationship Id="rId78" Type="http://schemas.openxmlformats.org/officeDocument/2006/relationships/image" Target="../media/image84.png"/><Relationship Id="rId94" Type="http://schemas.openxmlformats.org/officeDocument/2006/relationships/image" Target="../media/image92.png"/><Relationship Id="rId99" Type="http://schemas.openxmlformats.org/officeDocument/2006/relationships/customXml" Target="../ink/ink88.xml"/><Relationship Id="rId101" Type="http://schemas.openxmlformats.org/officeDocument/2006/relationships/customXml" Target="../ink/ink89.xml"/><Relationship Id="rId122" Type="http://schemas.openxmlformats.org/officeDocument/2006/relationships/image" Target="../media/image106.png"/><Relationship Id="rId4" Type="http://schemas.openxmlformats.org/officeDocument/2006/relationships/image" Target="../media/image4.png"/><Relationship Id="rId9" Type="http://schemas.openxmlformats.org/officeDocument/2006/relationships/customXml" Target="../ink/ink43.xml"/><Relationship Id="rId26" Type="http://schemas.openxmlformats.org/officeDocument/2006/relationships/image" Target="../media/image58.png"/><Relationship Id="rId47" Type="http://schemas.openxmlformats.org/officeDocument/2006/relationships/customXml" Target="../ink/ink62.xml"/><Relationship Id="rId68" Type="http://schemas.openxmlformats.org/officeDocument/2006/relationships/image" Target="../media/image79.png"/><Relationship Id="rId89" Type="http://schemas.openxmlformats.org/officeDocument/2006/relationships/customXml" Target="../ink/ink83.xml"/><Relationship Id="rId112" Type="http://schemas.openxmlformats.org/officeDocument/2006/relationships/image" Target="../media/image101.png"/><Relationship Id="rId133" Type="http://schemas.openxmlformats.org/officeDocument/2006/relationships/customXml" Target="../ink/ink105.xml"/></Relationships>
</file>

<file path=ppt/slides/_rels/slide30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651.xml"/><Relationship Id="rId21" Type="http://schemas.openxmlformats.org/officeDocument/2006/relationships/image" Target="../media/image1666.png"/><Relationship Id="rId42" Type="http://schemas.openxmlformats.org/officeDocument/2006/relationships/customXml" Target="../ink/ink1659.xml"/><Relationship Id="rId47" Type="http://schemas.openxmlformats.org/officeDocument/2006/relationships/image" Target="../media/image1679.png"/><Relationship Id="rId63" Type="http://schemas.openxmlformats.org/officeDocument/2006/relationships/image" Target="../media/image1687.png"/><Relationship Id="rId68" Type="http://schemas.openxmlformats.org/officeDocument/2006/relationships/customXml" Target="../ink/ink1672.xml"/><Relationship Id="rId84" Type="http://schemas.openxmlformats.org/officeDocument/2006/relationships/customXml" Target="../ink/ink1680.xml"/><Relationship Id="rId89" Type="http://schemas.openxmlformats.org/officeDocument/2006/relationships/image" Target="../media/image1700.png"/><Relationship Id="rId16" Type="http://schemas.openxmlformats.org/officeDocument/2006/relationships/customXml" Target="../ink/ink1646.xml"/><Relationship Id="rId11" Type="http://schemas.openxmlformats.org/officeDocument/2006/relationships/image" Target="../media/image1661.png"/><Relationship Id="rId32" Type="http://schemas.openxmlformats.org/officeDocument/2006/relationships/customXml" Target="../ink/ink1654.xml"/><Relationship Id="rId37" Type="http://schemas.openxmlformats.org/officeDocument/2006/relationships/image" Target="../media/image1674.png"/><Relationship Id="rId53" Type="http://schemas.openxmlformats.org/officeDocument/2006/relationships/image" Target="../media/image1682.png"/><Relationship Id="rId58" Type="http://schemas.openxmlformats.org/officeDocument/2006/relationships/customXml" Target="../ink/ink1667.xml"/><Relationship Id="rId74" Type="http://schemas.openxmlformats.org/officeDocument/2006/relationships/customXml" Target="../ink/ink1675.xml"/><Relationship Id="rId79" Type="http://schemas.openxmlformats.org/officeDocument/2006/relationships/image" Target="../media/image1695.png"/><Relationship Id="rId102" Type="http://schemas.openxmlformats.org/officeDocument/2006/relationships/customXml" Target="../ink/ink1689.xml"/><Relationship Id="rId5" Type="http://schemas.openxmlformats.org/officeDocument/2006/relationships/image" Target="../media/image1658.png"/><Relationship Id="rId90" Type="http://schemas.openxmlformats.org/officeDocument/2006/relationships/customXml" Target="../ink/ink1683.xml"/><Relationship Id="rId95" Type="http://schemas.openxmlformats.org/officeDocument/2006/relationships/image" Target="../media/image1703.png"/><Relationship Id="rId22" Type="http://schemas.openxmlformats.org/officeDocument/2006/relationships/customXml" Target="../ink/ink1649.xml"/><Relationship Id="rId27" Type="http://schemas.openxmlformats.org/officeDocument/2006/relationships/image" Target="../media/image1669.png"/><Relationship Id="rId43" Type="http://schemas.openxmlformats.org/officeDocument/2006/relationships/image" Target="../media/image1677.png"/><Relationship Id="rId48" Type="http://schemas.openxmlformats.org/officeDocument/2006/relationships/customXml" Target="../ink/ink1662.xml"/><Relationship Id="rId64" Type="http://schemas.openxmlformats.org/officeDocument/2006/relationships/customXml" Target="../ink/ink1670.xml"/><Relationship Id="rId69" Type="http://schemas.openxmlformats.org/officeDocument/2006/relationships/image" Target="../media/image1690.png"/><Relationship Id="rId80" Type="http://schemas.openxmlformats.org/officeDocument/2006/relationships/customXml" Target="../ink/ink1678.xml"/><Relationship Id="rId85" Type="http://schemas.openxmlformats.org/officeDocument/2006/relationships/image" Target="../media/image1698.png"/><Relationship Id="rId12" Type="http://schemas.openxmlformats.org/officeDocument/2006/relationships/customXml" Target="../ink/ink1644.xml"/><Relationship Id="rId17" Type="http://schemas.openxmlformats.org/officeDocument/2006/relationships/image" Target="../media/image1664.png"/><Relationship Id="rId33" Type="http://schemas.openxmlformats.org/officeDocument/2006/relationships/image" Target="../media/image1672.png"/><Relationship Id="rId38" Type="http://schemas.openxmlformats.org/officeDocument/2006/relationships/customXml" Target="../ink/ink1657.xml"/><Relationship Id="rId59" Type="http://schemas.openxmlformats.org/officeDocument/2006/relationships/image" Target="../media/image1685.png"/><Relationship Id="rId103" Type="http://schemas.openxmlformats.org/officeDocument/2006/relationships/image" Target="../media/image1707.png"/><Relationship Id="rId20" Type="http://schemas.openxmlformats.org/officeDocument/2006/relationships/customXml" Target="../ink/ink1648.xml"/><Relationship Id="rId41" Type="http://schemas.openxmlformats.org/officeDocument/2006/relationships/image" Target="../media/image1676.png"/><Relationship Id="rId54" Type="http://schemas.openxmlformats.org/officeDocument/2006/relationships/customXml" Target="../ink/ink1665.xml"/><Relationship Id="rId62" Type="http://schemas.openxmlformats.org/officeDocument/2006/relationships/customXml" Target="../ink/ink1669.xml"/><Relationship Id="rId70" Type="http://schemas.openxmlformats.org/officeDocument/2006/relationships/customXml" Target="../ink/ink1673.xml"/><Relationship Id="rId75" Type="http://schemas.openxmlformats.org/officeDocument/2006/relationships/image" Target="../media/image1693.png"/><Relationship Id="rId83" Type="http://schemas.openxmlformats.org/officeDocument/2006/relationships/image" Target="../media/image1697.png"/><Relationship Id="rId88" Type="http://schemas.openxmlformats.org/officeDocument/2006/relationships/customXml" Target="../ink/ink1682.xml"/><Relationship Id="rId91" Type="http://schemas.openxmlformats.org/officeDocument/2006/relationships/image" Target="../media/image1701.png"/><Relationship Id="rId96" Type="http://schemas.openxmlformats.org/officeDocument/2006/relationships/customXml" Target="../ink/ink1686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641.xml"/><Relationship Id="rId15" Type="http://schemas.openxmlformats.org/officeDocument/2006/relationships/image" Target="../media/image1663.png"/><Relationship Id="rId23" Type="http://schemas.openxmlformats.org/officeDocument/2006/relationships/image" Target="../media/image1667.png"/><Relationship Id="rId28" Type="http://schemas.openxmlformats.org/officeDocument/2006/relationships/customXml" Target="../ink/ink1652.xml"/><Relationship Id="rId36" Type="http://schemas.openxmlformats.org/officeDocument/2006/relationships/customXml" Target="../ink/ink1656.xml"/><Relationship Id="rId49" Type="http://schemas.openxmlformats.org/officeDocument/2006/relationships/image" Target="../media/image1680.png"/><Relationship Id="rId57" Type="http://schemas.openxmlformats.org/officeDocument/2006/relationships/image" Target="../media/image1684.png"/><Relationship Id="rId10" Type="http://schemas.openxmlformats.org/officeDocument/2006/relationships/customXml" Target="../ink/ink1643.xml"/><Relationship Id="rId31" Type="http://schemas.openxmlformats.org/officeDocument/2006/relationships/image" Target="../media/image1671.png"/><Relationship Id="rId44" Type="http://schemas.openxmlformats.org/officeDocument/2006/relationships/customXml" Target="../ink/ink1660.xml"/><Relationship Id="rId52" Type="http://schemas.openxmlformats.org/officeDocument/2006/relationships/customXml" Target="../ink/ink1664.xml"/><Relationship Id="rId60" Type="http://schemas.openxmlformats.org/officeDocument/2006/relationships/customXml" Target="../ink/ink1668.xml"/><Relationship Id="rId65" Type="http://schemas.openxmlformats.org/officeDocument/2006/relationships/image" Target="../media/image1688.png"/><Relationship Id="rId73" Type="http://schemas.openxmlformats.org/officeDocument/2006/relationships/image" Target="../media/image1692.png"/><Relationship Id="rId78" Type="http://schemas.openxmlformats.org/officeDocument/2006/relationships/customXml" Target="../ink/ink1677.xml"/><Relationship Id="rId81" Type="http://schemas.openxmlformats.org/officeDocument/2006/relationships/image" Target="../media/image1696.png"/><Relationship Id="rId86" Type="http://schemas.openxmlformats.org/officeDocument/2006/relationships/customXml" Target="../ink/ink1681.xml"/><Relationship Id="rId94" Type="http://schemas.openxmlformats.org/officeDocument/2006/relationships/customXml" Target="../ink/ink1685.xml"/><Relationship Id="rId99" Type="http://schemas.openxmlformats.org/officeDocument/2006/relationships/image" Target="../media/image1705.png"/><Relationship Id="rId101" Type="http://schemas.openxmlformats.org/officeDocument/2006/relationships/image" Target="../media/image1706.png"/><Relationship Id="rId4" Type="http://schemas.openxmlformats.org/officeDocument/2006/relationships/image" Target="../media/image4.png"/><Relationship Id="rId9" Type="http://schemas.openxmlformats.org/officeDocument/2006/relationships/image" Target="../media/image1660.png"/><Relationship Id="rId13" Type="http://schemas.openxmlformats.org/officeDocument/2006/relationships/image" Target="../media/image1662.png"/><Relationship Id="rId18" Type="http://schemas.openxmlformats.org/officeDocument/2006/relationships/customXml" Target="../ink/ink1647.xml"/><Relationship Id="rId39" Type="http://schemas.openxmlformats.org/officeDocument/2006/relationships/image" Target="../media/image1675.png"/><Relationship Id="rId34" Type="http://schemas.openxmlformats.org/officeDocument/2006/relationships/customXml" Target="../ink/ink1655.xml"/><Relationship Id="rId50" Type="http://schemas.openxmlformats.org/officeDocument/2006/relationships/customXml" Target="../ink/ink1663.xml"/><Relationship Id="rId55" Type="http://schemas.openxmlformats.org/officeDocument/2006/relationships/image" Target="../media/image1683.png"/><Relationship Id="rId76" Type="http://schemas.openxmlformats.org/officeDocument/2006/relationships/customXml" Target="../ink/ink1676.xml"/><Relationship Id="rId97" Type="http://schemas.openxmlformats.org/officeDocument/2006/relationships/image" Target="../media/image1704.png"/><Relationship Id="rId104" Type="http://schemas.openxmlformats.org/officeDocument/2006/relationships/customXml" Target="../ink/ink1690.xml"/><Relationship Id="rId7" Type="http://schemas.openxmlformats.org/officeDocument/2006/relationships/image" Target="../media/image1659.png"/><Relationship Id="rId71" Type="http://schemas.openxmlformats.org/officeDocument/2006/relationships/image" Target="../media/image1691.png"/><Relationship Id="rId92" Type="http://schemas.openxmlformats.org/officeDocument/2006/relationships/customXml" Target="../ink/ink1684.xml"/><Relationship Id="rId2" Type="http://schemas.openxmlformats.org/officeDocument/2006/relationships/image" Target="../media/image3.jpeg"/><Relationship Id="rId29" Type="http://schemas.openxmlformats.org/officeDocument/2006/relationships/image" Target="../media/image1670.png"/><Relationship Id="rId24" Type="http://schemas.openxmlformats.org/officeDocument/2006/relationships/customXml" Target="../ink/ink1650.xml"/><Relationship Id="rId40" Type="http://schemas.openxmlformats.org/officeDocument/2006/relationships/customXml" Target="../ink/ink1658.xml"/><Relationship Id="rId45" Type="http://schemas.openxmlformats.org/officeDocument/2006/relationships/image" Target="../media/image1678.png"/><Relationship Id="rId66" Type="http://schemas.openxmlformats.org/officeDocument/2006/relationships/customXml" Target="../ink/ink1671.xml"/><Relationship Id="rId87" Type="http://schemas.openxmlformats.org/officeDocument/2006/relationships/image" Target="../media/image1699.png"/><Relationship Id="rId61" Type="http://schemas.openxmlformats.org/officeDocument/2006/relationships/image" Target="../media/image1686.png"/><Relationship Id="rId82" Type="http://schemas.openxmlformats.org/officeDocument/2006/relationships/customXml" Target="../ink/ink1679.xml"/><Relationship Id="rId19" Type="http://schemas.openxmlformats.org/officeDocument/2006/relationships/image" Target="../media/image1665.png"/><Relationship Id="rId14" Type="http://schemas.openxmlformats.org/officeDocument/2006/relationships/customXml" Target="../ink/ink1645.xml"/><Relationship Id="rId30" Type="http://schemas.openxmlformats.org/officeDocument/2006/relationships/customXml" Target="../ink/ink1653.xml"/><Relationship Id="rId35" Type="http://schemas.openxmlformats.org/officeDocument/2006/relationships/image" Target="../media/image1673.png"/><Relationship Id="rId56" Type="http://schemas.openxmlformats.org/officeDocument/2006/relationships/customXml" Target="../ink/ink1666.xml"/><Relationship Id="rId77" Type="http://schemas.openxmlformats.org/officeDocument/2006/relationships/image" Target="../media/image1694.png"/><Relationship Id="rId100" Type="http://schemas.openxmlformats.org/officeDocument/2006/relationships/customXml" Target="../ink/ink1688.xml"/><Relationship Id="rId105" Type="http://schemas.openxmlformats.org/officeDocument/2006/relationships/image" Target="../media/image1708.png"/><Relationship Id="rId8" Type="http://schemas.openxmlformats.org/officeDocument/2006/relationships/customXml" Target="../ink/ink1642.xml"/><Relationship Id="rId51" Type="http://schemas.openxmlformats.org/officeDocument/2006/relationships/image" Target="../media/image1681.png"/><Relationship Id="rId72" Type="http://schemas.openxmlformats.org/officeDocument/2006/relationships/customXml" Target="../ink/ink1674.xml"/><Relationship Id="rId93" Type="http://schemas.openxmlformats.org/officeDocument/2006/relationships/image" Target="../media/image1702.png"/><Relationship Id="rId98" Type="http://schemas.openxmlformats.org/officeDocument/2006/relationships/customXml" Target="../ink/ink1687.xml"/><Relationship Id="rId3" Type="http://schemas.openxmlformats.org/officeDocument/2006/relationships/image" Target="../media/image2.png"/><Relationship Id="rId25" Type="http://schemas.openxmlformats.org/officeDocument/2006/relationships/image" Target="../media/image1668.png"/><Relationship Id="rId46" Type="http://schemas.openxmlformats.org/officeDocument/2006/relationships/customXml" Target="../ink/ink1661.xml"/><Relationship Id="rId67" Type="http://schemas.openxmlformats.org/officeDocument/2006/relationships/image" Target="../media/image168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09.pn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10.pn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11.pn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12.png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13.pn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14.pn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15.png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16.pn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17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18.xml"/><Relationship Id="rId21" Type="http://schemas.openxmlformats.org/officeDocument/2006/relationships/image" Target="../media/image123.png"/><Relationship Id="rId42" Type="http://schemas.openxmlformats.org/officeDocument/2006/relationships/customXml" Target="../ink/ink126.xml"/><Relationship Id="rId47" Type="http://schemas.openxmlformats.org/officeDocument/2006/relationships/image" Target="../media/image136.png"/><Relationship Id="rId63" Type="http://schemas.openxmlformats.org/officeDocument/2006/relationships/image" Target="../media/image144.png"/><Relationship Id="rId68" Type="http://schemas.openxmlformats.org/officeDocument/2006/relationships/customXml" Target="../ink/ink139.xml"/><Relationship Id="rId84" Type="http://schemas.openxmlformats.org/officeDocument/2006/relationships/customXml" Target="../ink/ink147.xml"/><Relationship Id="rId89" Type="http://schemas.openxmlformats.org/officeDocument/2006/relationships/image" Target="../media/image157.png"/><Relationship Id="rId16" Type="http://schemas.openxmlformats.org/officeDocument/2006/relationships/customXml" Target="../ink/ink113.xml"/><Relationship Id="rId11" Type="http://schemas.openxmlformats.org/officeDocument/2006/relationships/image" Target="../media/image118.png"/><Relationship Id="rId32" Type="http://schemas.openxmlformats.org/officeDocument/2006/relationships/customXml" Target="../ink/ink121.xml"/><Relationship Id="rId37" Type="http://schemas.openxmlformats.org/officeDocument/2006/relationships/image" Target="../media/image131.png"/><Relationship Id="rId53" Type="http://schemas.openxmlformats.org/officeDocument/2006/relationships/image" Target="../media/image139.png"/><Relationship Id="rId58" Type="http://schemas.openxmlformats.org/officeDocument/2006/relationships/customXml" Target="../ink/ink134.xml"/><Relationship Id="rId74" Type="http://schemas.openxmlformats.org/officeDocument/2006/relationships/customXml" Target="../ink/ink142.xml"/><Relationship Id="rId79" Type="http://schemas.openxmlformats.org/officeDocument/2006/relationships/image" Target="../media/image152.png"/><Relationship Id="rId5" Type="http://schemas.openxmlformats.org/officeDocument/2006/relationships/image" Target="../media/image115.png"/><Relationship Id="rId90" Type="http://schemas.openxmlformats.org/officeDocument/2006/relationships/customXml" Target="../ink/ink150.xml"/><Relationship Id="rId95" Type="http://schemas.openxmlformats.org/officeDocument/2006/relationships/image" Target="../media/image160.png"/><Relationship Id="rId22" Type="http://schemas.openxmlformats.org/officeDocument/2006/relationships/customXml" Target="../ink/ink116.xml"/><Relationship Id="rId27" Type="http://schemas.openxmlformats.org/officeDocument/2006/relationships/image" Target="../media/image126.png"/><Relationship Id="rId43" Type="http://schemas.openxmlformats.org/officeDocument/2006/relationships/image" Target="../media/image134.png"/><Relationship Id="rId48" Type="http://schemas.openxmlformats.org/officeDocument/2006/relationships/customXml" Target="../ink/ink129.xml"/><Relationship Id="rId64" Type="http://schemas.openxmlformats.org/officeDocument/2006/relationships/customXml" Target="../ink/ink137.xml"/><Relationship Id="rId69" Type="http://schemas.openxmlformats.org/officeDocument/2006/relationships/image" Target="../media/image147.png"/><Relationship Id="rId8" Type="http://schemas.openxmlformats.org/officeDocument/2006/relationships/customXml" Target="../ink/ink109.xml"/><Relationship Id="rId51" Type="http://schemas.openxmlformats.org/officeDocument/2006/relationships/image" Target="../media/image138.png"/><Relationship Id="rId72" Type="http://schemas.openxmlformats.org/officeDocument/2006/relationships/customXml" Target="../ink/ink141.xml"/><Relationship Id="rId80" Type="http://schemas.openxmlformats.org/officeDocument/2006/relationships/customXml" Target="../ink/ink145.xml"/><Relationship Id="rId85" Type="http://schemas.openxmlformats.org/officeDocument/2006/relationships/image" Target="../media/image155.png"/><Relationship Id="rId93" Type="http://schemas.openxmlformats.org/officeDocument/2006/relationships/image" Target="../media/image159.png"/><Relationship Id="rId3" Type="http://schemas.openxmlformats.org/officeDocument/2006/relationships/image" Target="../media/image2.png"/><Relationship Id="rId12" Type="http://schemas.openxmlformats.org/officeDocument/2006/relationships/customXml" Target="../ink/ink111.xml"/><Relationship Id="rId17" Type="http://schemas.openxmlformats.org/officeDocument/2006/relationships/image" Target="../media/image121.png"/><Relationship Id="rId25" Type="http://schemas.openxmlformats.org/officeDocument/2006/relationships/image" Target="../media/image125.png"/><Relationship Id="rId33" Type="http://schemas.openxmlformats.org/officeDocument/2006/relationships/image" Target="../media/image129.png"/><Relationship Id="rId38" Type="http://schemas.openxmlformats.org/officeDocument/2006/relationships/customXml" Target="../ink/ink124.xml"/><Relationship Id="rId46" Type="http://schemas.openxmlformats.org/officeDocument/2006/relationships/customXml" Target="../ink/ink128.xml"/><Relationship Id="rId59" Type="http://schemas.openxmlformats.org/officeDocument/2006/relationships/image" Target="../media/image142.png"/><Relationship Id="rId67" Type="http://schemas.openxmlformats.org/officeDocument/2006/relationships/image" Target="../media/image146.png"/><Relationship Id="rId20" Type="http://schemas.openxmlformats.org/officeDocument/2006/relationships/customXml" Target="../ink/ink115.xml"/><Relationship Id="rId41" Type="http://schemas.openxmlformats.org/officeDocument/2006/relationships/image" Target="../media/image133.png"/><Relationship Id="rId54" Type="http://schemas.openxmlformats.org/officeDocument/2006/relationships/customXml" Target="../ink/ink132.xml"/><Relationship Id="rId62" Type="http://schemas.openxmlformats.org/officeDocument/2006/relationships/customXml" Target="../ink/ink136.xml"/><Relationship Id="rId70" Type="http://schemas.openxmlformats.org/officeDocument/2006/relationships/customXml" Target="../ink/ink140.xml"/><Relationship Id="rId75" Type="http://schemas.openxmlformats.org/officeDocument/2006/relationships/image" Target="../media/image150.png"/><Relationship Id="rId83" Type="http://schemas.openxmlformats.org/officeDocument/2006/relationships/image" Target="../media/image154.png"/><Relationship Id="rId88" Type="http://schemas.openxmlformats.org/officeDocument/2006/relationships/customXml" Target="../ink/ink149.xml"/><Relationship Id="rId91" Type="http://schemas.openxmlformats.org/officeDocument/2006/relationships/image" Target="../media/image158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08.xml"/><Relationship Id="rId15" Type="http://schemas.openxmlformats.org/officeDocument/2006/relationships/image" Target="../media/image120.png"/><Relationship Id="rId23" Type="http://schemas.openxmlformats.org/officeDocument/2006/relationships/image" Target="../media/image124.png"/><Relationship Id="rId28" Type="http://schemas.openxmlformats.org/officeDocument/2006/relationships/customXml" Target="../ink/ink119.xml"/><Relationship Id="rId36" Type="http://schemas.openxmlformats.org/officeDocument/2006/relationships/customXml" Target="../ink/ink123.xml"/><Relationship Id="rId49" Type="http://schemas.openxmlformats.org/officeDocument/2006/relationships/image" Target="../media/image137.png"/><Relationship Id="rId57" Type="http://schemas.openxmlformats.org/officeDocument/2006/relationships/image" Target="../media/image141.png"/><Relationship Id="rId10" Type="http://schemas.openxmlformats.org/officeDocument/2006/relationships/customXml" Target="../ink/ink110.xml"/><Relationship Id="rId31" Type="http://schemas.openxmlformats.org/officeDocument/2006/relationships/image" Target="../media/image128.png"/><Relationship Id="rId44" Type="http://schemas.openxmlformats.org/officeDocument/2006/relationships/customXml" Target="../ink/ink127.xml"/><Relationship Id="rId52" Type="http://schemas.openxmlformats.org/officeDocument/2006/relationships/customXml" Target="../ink/ink131.xml"/><Relationship Id="rId60" Type="http://schemas.openxmlformats.org/officeDocument/2006/relationships/customXml" Target="../ink/ink135.xml"/><Relationship Id="rId65" Type="http://schemas.openxmlformats.org/officeDocument/2006/relationships/image" Target="../media/image145.png"/><Relationship Id="rId73" Type="http://schemas.openxmlformats.org/officeDocument/2006/relationships/image" Target="../media/image149.png"/><Relationship Id="rId78" Type="http://schemas.openxmlformats.org/officeDocument/2006/relationships/customXml" Target="../ink/ink144.xml"/><Relationship Id="rId81" Type="http://schemas.openxmlformats.org/officeDocument/2006/relationships/image" Target="../media/image153.png"/><Relationship Id="rId86" Type="http://schemas.openxmlformats.org/officeDocument/2006/relationships/customXml" Target="../ink/ink148.xml"/><Relationship Id="rId94" Type="http://schemas.openxmlformats.org/officeDocument/2006/relationships/customXml" Target="../ink/ink152.xml"/><Relationship Id="rId4" Type="http://schemas.openxmlformats.org/officeDocument/2006/relationships/image" Target="../media/image4.png"/><Relationship Id="rId9" Type="http://schemas.openxmlformats.org/officeDocument/2006/relationships/image" Target="../media/image117.png"/><Relationship Id="rId13" Type="http://schemas.openxmlformats.org/officeDocument/2006/relationships/image" Target="../media/image119.png"/><Relationship Id="rId18" Type="http://schemas.openxmlformats.org/officeDocument/2006/relationships/customXml" Target="../ink/ink114.xml"/><Relationship Id="rId39" Type="http://schemas.openxmlformats.org/officeDocument/2006/relationships/image" Target="../media/image132.png"/><Relationship Id="rId34" Type="http://schemas.openxmlformats.org/officeDocument/2006/relationships/customXml" Target="../ink/ink122.xml"/><Relationship Id="rId50" Type="http://schemas.openxmlformats.org/officeDocument/2006/relationships/customXml" Target="../ink/ink130.xml"/><Relationship Id="rId55" Type="http://schemas.openxmlformats.org/officeDocument/2006/relationships/image" Target="../media/image140.png"/><Relationship Id="rId76" Type="http://schemas.openxmlformats.org/officeDocument/2006/relationships/customXml" Target="../ink/ink143.xml"/><Relationship Id="rId7" Type="http://schemas.openxmlformats.org/officeDocument/2006/relationships/image" Target="../media/image116.png"/><Relationship Id="rId71" Type="http://schemas.openxmlformats.org/officeDocument/2006/relationships/image" Target="../media/image148.png"/><Relationship Id="rId92" Type="http://schemas.openxmlformats.org/officeDocument/2006/relationships/customXml" Target="../ink/ink151.xml"/><Relationship Id="rId2" Type="http://schemas.openxmlformats.org/officeDocument/2006/relationships/image" Target="../media/image3.jpeg"/><Relationship Id="rId29" Type="http://schemas.openxmlformats.org/officeDocument/2006/relationships/image" Target="../media/image127.png"/><Relationship Id="rId24" Type="http://schemas.openxmlformats.org/officeDocument/2006/relationships/customXml" Target="../ink/ink117.xml"/><Relationship Id="rId40" Type="http://schemas.openxmlformats.org/officeDocument/2006/relationships/customXml" Target="../ink/ink125.xml"/><Relationship Id="rId45" Type="http://schemas.openxmlformats.org/officeDocument/2006/relationships/image" Target="../media/image135.png"/><Relationship Id="rId66" Type="http://schemas.openxmlformats.org/officeDocument/2006/relationships/customXml" Target="../ink/ink138.xml"/><Relationship Id="rId87" Type="http://schemas.openxmlformats.org/officeDocument/2006/relationships/image" Target="../media/image156.png"/><Relationship Id="rId61" Type="http://schemas.openxmlformats.org/officeDocument/2006/relationships/image" Target="../media/image143.png"/><Relationship Id="rId82" Type="http://schemas.openxmlformats.org/officeDocument/2006/relationships/customXml" Target="../ink/ink146.xml"/><Relationship Id="rId19" Type="http://schemas.openxmlformats.org/officeDocument/2006/relationships/image" Target="../media/image122.png"/><Relationship Id="rId14" Type="http://schemas.openxmlformats.org/officeDocument/2006/relationships/customXml" Target="../ink/ink112.xml"/><Relationship Id="rId30" Type="http://schemas.openxmlformats.org/officeDocument/2006/relationships/customXml" Target="../ink/ink120.xml"/><Relationship Id="rId35" Type="http://schemas.openxmlformats.org/officeDocument/2006/relationships/image" Target="../media/image130.png"/><Relationship Id="rId56" Type="http://schemas.openxmlformats.org/officeDocument/2006/relationships/customXml" Target="../ink/ink133.xml"/><Relationship Id="rId77" Type="http://schemas.openxmlformats.org/officeDocument/2006/relationships/image" Target="../media/image15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18.pn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19.png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20.png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21.png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22.png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23.png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24.png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25.png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26.png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27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5.png"/><Relationship Id="rId18" Type="http://schemas.openxmlformats.org/officeDocument/2006/relationships/customXml" Target="../ink/ink159.xml"/><Relationship Id="rId26" Type="http://schemas.openxmlformats.org/officeDocument/2006/relationships/customXml" Target="../ink/ink163.xml"/><Relationship Id="rId3" Type="http://schemas.openxmlformats.org/officeDocument/2006/relationships/image" Target="../media/image2.png"/><Relationship Id="rId21" Type="http://schemas.openxmlformats.org/officeDocument/2006/relationships/image" Target="../media/image169.png"/><Relationship Id="rId34" Type="http://schemas.openxmlformats.org/officeDocument/2006/relationships/customXml" Target="../ink/ink167.xml"/><Relationship Id="rId7" Type="http://schemas.openxmlformats.org/officeDocument/2006/relationships/image" Target="../media/image162.png"/><Relationship Id="rId12" Type="http://schemas.openxmlformats.org/officeDocument/2006/relationships/customXml" Target="../ink/ink156.xml"/><Relationship Id="rId17" Type="http://schemas.openxmlformats.org/officeDocument/2006/relationships/image" Target="../media/image167.png"/><Relationship Id="rId25" Type="http://schemas.openxmlformats.org/officeDocument/2006/relationships/image" Target="../media/image171.png"/><Relationship Id="rId33" Type="http://schemas.openxmlformats.org/officeDocument/2006/relationships/image" Target="../media/image175.png"/><Relationship Id="rId2" Type="http://schemas.openxmlformats.org/officeDocument/2006/relationships/image" Target="../media/image3.jpeg"/><Relationship Id="rId16" Type="http://schemas.openxmlformats.org/officeDocument/2006/relationships/customXml" Target="../ink/ink158.xml"/><Relationship Id="rId20" Type="http://schemas.openxmlformats.org/officeDocument/2006/relationships/customXml" Target="../ink/ink160.xml"/><Relationship Id="rId29" Type="http://schemas.openxmlformats.org/officeDocument/2006/relationships/image" Target="../media/image173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53.xml"/><Relationship Id="rId11" Type="http://schemas.openxmlformats.org/officeDocument/2006/relationships/image" Target="../media/image164.png"/><Relationship Id="rId24" Type="http://schemas.openxmlformats.org/officeDocument/2006/relationships/customXml" Target="../ink/ink162.xml"/><Relationship Id="rId32" Type="http://schemas.openxmlformats.org/officeDocument/2006/relationships/customXml" Target="../ink/ink166.xml"/><Relationship Id="rId5" Type="http://schemas.openxmlformats.org/officeDocument/2006/relationships/image" Target="../media/image161.png"/><Relationship Id="rId15" Type="http://schemas.openxmlformats.org/officeDocument/2006/relationships/image" Target="../media/image166.png"/><Relationship Id="rId23" Type="http://schemas.openxmlformats.org/officeDocument/2006/relationships/image" Target="../media/image170.png"/><Relationship Id="rId28" Type="http://schemas.openxmlformats.org/officeDocument/2006/relationships/customXml" Target="../ink/ink164.xml"/><Relationship Id="rId10" Type="http://schemas.openxmlformats.org/officeDocument/2006/relationships/customXml" Target="../ink/ink155.xml"/><Relationship Id="rId19" Type="http://schemas.openxmlformats.org/officeDocument/2006/relationships/image" Target="../media/image168.png"/><Relationship Id="rId31" Type="http://schemas.openxmlformats.org/officeDocument/2006/relationships/image" Target="../media/image174.png"/><Relationship Id="rId4" Type="http://schemas.openxmlformats.org/officeDocument/2006/relationships/image" Target="../media/image4.png"/><Relationship Id="rId9" Type="http://schemas.openxmlformats.org/officeDocument/2006/relationships/image" Target="../media/image163.png"/><Relationship Id="rId14" Type="http://schemas.openxmlformats.org/officeDocument/2006/relationships/customXml" Target="../ink/ink157.xml"/><Relationship Id="rId22" Type="http://schemas.openxmlformats.org/officeDocument/2006/relationships/customXml" Target="../ink/ink161.xml"/><Relationship Id="rId27" Type="http://schemas.openxmlformats.org/officeDocument/2006/relationships/image" Target="../media/image172.png"/><Relationship Id="rId30" Type="http://schemas.openxmlformats.org/officeDocument/2006/relationships/customXml" Target="../ink/ink165.xml"/><Relationship Id="rId35" Type="http://schemas.openxmlformats.org/officeDocument/2006/relationships/image" Target="../media/image176.png"/><Relationship Id="rId8" Type="http://schemas.openxmlformats.org/officeDocument/2006/relationships/customXml" Target="../ink/ink154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1.png"/><Relationship Id="rId3" Type="http://schemas.openxmlformats.org/officeDocument/2006/relationships/image" Target="../media/image2.png"/><Relationship Id="rId7" Type="http://schemas.openxmlformats.org/officeDocument/2006/relationships/image" Target="../media/image1730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29.jpg"/><Relationship Id="rId5" Type="http://schemas.openxmlformats.org/officeDocument/2006/relationships/image" Target="../media/image1728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7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34.png"/><Relationship Id="rId21" Type="http://schemas.openxmlformats.org/officeDocument/2006/relationships/image" Target="../media/image186.png"/><Relationship Id="rId42" Type="http://schemas.openxmlformats.org/officeDocument/2006/relationships/customXml" Target="../ink/ink186.xml"/><Relationship Id="rId63" Type="http://schemas.openxmlformats.org/officeDocument/2006/relationships/image" Target="../media/image207.png"/><Relationship Id="rId84" Type="http://schemas.openxmlformats.org/officeDocument/2006/relationships/customXml" Target="../ink/ink207.xml"/><Relationship Id="rId138" Type="http://schemas.openxmlformats.org/officeDocument/2006/relationships/customXml" Target="../ink/ink234.xml"/><Relationship Id="rId159" Type="http://schemas.openxmlformats.org/officeDocument/2006/relationships/image" Target="../media/image255.png"/><Relationship Id="rId170" Type="http://schemas.openxmlformats.org/officeDocument/2006/relationships/customXml" Target="../ink/ink250.xml"/><Relationship Id="rId107" Type="http://schemas.openxmlformats.org/officeDocument/2006/relationships/image" Target="../media/image229.png"/><Relationship Id="rId11" Type="http://schemas.openxmlformats.org/officeDocument/2006/relationships/image" Target="../media/image181.png"/><Relationship Id="rId32" Type="http://schemas.openxmlformats.org/officeDocument/2006/relationships/customXml" Target="../ink/ink181.xml"/><Relationship Id="rId53" Type="http://schemas.openxmlformats.org/officeDocument/2006/relationships/image" Target="../media/image202.png"/><Relationship Id="rId74" Type="http://schemas.openxmlformats.org/officeDocument/2006/relationships/customXml" Target="../ink/ink202.xml"/><Relationship Id="rId128" Type="http://schemas.openxmlformats.org/officeDocument/2006/relationships/customXml" Target="../ink/ink229.xml"/><Relationship Id="rId149" Type="http://schemas.openxmlformats.org/officeDocument/2006/relationships/image" Target="../media/image250.png"/><Relationship Id="rId5" Type="http://schemas.openxmlformats.org/officeDocument/2006/relationships/image" Target="../media/image178.png"/><Relationship Id="rId95" Type="http://schemas.openxmlformats.org/officeDocument/2006/relationships/image" Target="../media/image223.png"/><Relationship Id="rId160" Type="http://schemas.openxmlformats.org/officeDocument/2006/relationships/customXml" Target="../ink/ink245.xml"/><Relationship Id="rId181" Type="http://schemas.openxmlformats.org/officeDocument/2006/relationships/image" Target="../media/image266.png"/><Relationship Id="rId22" Type="http://schemas.openxmlformats.org/officeDocument/2006/relationships/customXml" Target="../ink/ink176.xml"/><Relationship Id="rId43" Type="http://schemas.openxmlformats.org/officeDocument/2006/relationships/image" Target="../media/image197.png"/><Relationship Id="rId64" Type="http://schemas.openxmlformats.org/officeDocument/2006/relationships/customXml" Target="../ink/ink197.xml"/><Relationship Id="rId118" Type="http://schemas.openxmlformats.org/officeDocument/2006/relationships/customXml" Target="../ink/ink224.xml"/><Relationship Id="rId139" Type="http://schemas.openxmlformats.org/officeDocument/2006/relationships/image" Target="../media/image245.png"/><Relationship Id="rId85" Type="http://schemas.openxmlformats.org/officeDocument/2006/relationships/image" Target="../media/image218.png"/><Relationship Id="rId150" Type="http://schemas.openxmlformats.org/officeDocument/2006/relationships/customXml" Target="../ink/ink240.xml"/><Relationship Id="rId171" Type="http://schemas.openxmlformats.org/officeDocument/2006/relationships/image" Target="../media/image261.png"/><Relationship Id="rId12" Type="http://schemas.openxmlformats.org/officeDocument/2006/relationships/customXml" Target="../ink/ink171.xml"/><Relationship Id="rId33" Type="http://schemas.openxmlformats.org/officeDocument/2006/relationships/image" Target="../media/image192.png"/><Relationship Id="rId108" Type="http://schemas.openxmlformats.org/officeDocument/2006/relationships/customXml" Target="../ink/ink219.xml"/><Relationship Id="rId129" Type="http://schemas.openxmlformats.org/officeDocument/2006/relationships/image" Target="../media/image240.png"/><Relationship Id="rId54" Type="http://schemas.openxmlformats.org/officeDocument/2006/relationships/customXml" Target="../ink/ink192.xml"/><Relationship Id="rId75" Type="http://schemas.openxmlformats.org/officeDocument/2006/relationships/image" Target="../media/image213.png"/><Relationship Id="rId96" Type="http://schemas.openxmlformats.org/officeDocument/2006/relationships/customXml" Target="../ink/ink213.xml"/><Relationship Id="rId140" Type="http://schemas.openxmlformats.org/officeDocument/2006/relationships/customXml" Target="../ink/ink235.xml"/><Relationship Id="rId161" Type="http://schemas.openxmlformats.org/officeDocument/2006/relationships/image" Target="../media/image256.png"/><Relationship Id="rId182" Type="http://schemas.openxmlformats.org/officeDocument/2006/relationships/customXml" Target="../ink/ink256.xml"/><Relationship Id="rId6" Type="http://schemas.openxmlformats.org/officeDocument/2006/relationships/customXml" Target="../ink/ink168.xml"/><Relationship Id="rId23" Type="http://schemas.openxmlformats.org/officeDocument/2006/relationships/image" Target="../media/image187.png"/><Relationship Id="rId119" Type="http://schemas.openxmlformats.org/officeDocument/2006/relationships/image" Target="../media/image235.png"/><Relationship Id="rId44" Type="http://schemas.openxmlformats.org/officeDocument/2006/relationships/customXml" Target="../ink/ink187.xml"/><Relationship Id="rId65" Type="http://schemas.openxmlformats.org/officeDocument/2006/relationships/image" Target="../media/image208.png"/><Relationship Id="rId86" Type="http://schemas.openxmlformats.org/officeDocument/2006/relationships/customXml" Target="../ink/ink208.xml"/><Relationship Id="rId130" Type="http://schemas.openxmlformats.org/officeDocument/2006/relationships/customXml" Target="../ink/ink230.xml"/><Relationship Id="rId151" Type="http://schemas.openxmlformats.org/officeDocument/2006/relationships/image" Target="../media/image251.png"/><Relationship Id="rId172" Type="http://schemas.openxmlformats.org/officeDocument/2006/relationships/customXml" Target="../ink/ink251.xml"/><Relationship Id="rId13" Type="http://schemas.openxmlformats.org/officeDocument/2006/relationships/image" Target="../media/image182.png"/><Relationship Id="rId18" Type="http://schemas.openxmlformats.org/officeDocument/2006/relationships/customXml" Target="../ink/ink174.xml"/><Relationship Id="rId39" Type="http://schemas.openxmlformats.org/officeDocument/2006/relationships/image" Target="../media/image195.png"/><Relationship Id="rId109" Type="http://schemas.openxmlformats.org/officeDocument/2006/relationships/image" Target="../media/image230.png"/><Relationship Id="rId34" Type="http://schemas.openxmlformats.org/officeDocument/2006/relationships/customXml" Target="../ink/ink182.xml"/><Relationship Id="rId50" Type="http://schemas.openxmlformats.org/officeDocument/2006/relationships/customXml" Target="../ink/ink190.xml"/><Relationship Id="rId55" Type="http://schemas.openxmlformats.org/officeDocument/2006/relationships/image" Target="../media/image203.png"/><Relationship Id="rId76" Type="http://schemas.openxmlformats.org/officeDocument/2006/relationships/customXml" Target="../ink/ink203.xml"/><Relationship Id="rId97" Type="http://schemas.openxmlformats.org/officeDocument/2006/relationships/image" Target="../media/image224.png"/><Relationship Id="rId104" Type="http://schemas.openxmlformats.org/officeDocument/2006/relationships/customXml" Target="../ink/ink217.xml"/><Relationship Id="rId120" Type="http://schemas.openxmlformats.org/officeDocument/2006/relationships/customXml" Target="../ink/ink225.xml"/><Relationship Id="rId125" Type="http://schemas.openxmlformats.org/officeDocument/2006/relationships/image" Target="../media/image238.png"/><Relationship Id="rId141" Type="http://schemas.openxmlformats.org/officeDocument/2006/relationships/image" Target="../media/image246.png"/><Relationship Id="rId146" Type="http://schemas.openxmlformats.org/officeDocument/2006/relationships/customXml" Target="../ink/ink238.xml"/><Relationship Id="rId167" Type="http://schemas.openxmlformats.org/officeDocument/2006/relationships/image" Target="../media/image259.png"/><Relationship Id="rId7" Type="http://schemas.openxmlformats.org/officeDocument/2006/relationships/image" Target="../media/image179.png"/><Relationship Id="rId71" Type="http://schemas.openxmlformats.org/officeDocument/2006/relationships/image" Target="../media/image211.png"/><Relationship Id="rId92" Type="http://schemas.openxmlformats.org/officeDocument/2006/relationships/customXml" Target="../ink/ink211.xml"/><Relationship Id="rId162" Type="http://schemas.openxmlformats.org/officeDocument/2006/relationships/customXml" Target="../ink/ink246.xml"/><Relationship Id="rId183" Type="http://schemas.openxmlformats.org/officeDocument/2006/relationships/image" Target="../media/image267.png"/><Relationship Id="rId2" Type="http://schemas.openxmlformats.org/officeDocument/2006/relationships/image" Target="../media/image3.jpeg"/><Relationship Id="rId29" Type="http://schemas.openxmlformats.org/officeDocument/2006/relationships/image" Target="../media/image190.png"/><Relationship Id="rId24" Type="http://schemas.openxmlformats.org/officeDocument/2006/relationships/customXml" Target="../ink/ink177.xml"/><Relationship Id="rId40" Type="http://schemas.openxmlformats.org/officeDocument/2006/relationships/customXml" Target="../ink/ink185.xml"/><Relationship Id="rId45" Type="http://schemas.openxmlformats.org/officeDocument/2006/relationships/image" Target="../media/image198.png"/><Relationship Id="rId66" Type="http://schemas.openxmlformats.org/officeDocument/2006/relationships/customXml" Target="../ink/ink198.xml"/><Relationship Id="rId87" Type="http://schemas.openxmlformats.org/officeDocument/2006/relationships/image" Target="../media/image219.png"/><Relationship Id="rId110" Type="http://schemas.openxmlformats.org/officeDocument/2006/relationships/customXml" Target="../ink/ink220.xml"/><Relationship Id="rId115" Type="http://schemas.openxmlformats.org/officeDocument/2006/relationships/image" Target="../media/image233.png"/><Relationship Id="rId131" Type="http://schemas.openxmlformats.org/officeDocument/2006/relationships/image" Target="../media/image241.png"/><Relationship Id="rId136" Type="http://schemas.openxmlformats.org/officeDocument/2006/relationships/customXml" Target="../ink/ink233.xml"/><Relationship Id="rId157" Type="http://schemas.openxmlformats.org/officeDocument/2006/relationships/image" Target="../media/image254.png"/><Relationship Id="rId178" Type="http://schemas.openxmlformats.org/officeDocument/2006/relationships/customXml" Target="../ink/ink254.xml"/><Relationship Id="rId61" Type="http://schemas.openxmlformats.org/officeDocument/2006/relationships/image" Target="../media/image206.png"/><Relationship Id="rId82" Type="http://schemas.openxmlformats.org/officeDocument/2006/relationships/customXml" Target="../ink/ink206.xml"/><Relationship Id="rId152" Type="http://schemas.openxmlformats.org/officeDocument/2006/relationships/customXml" Target="../ink/ink241.xml"/><Relationship Id="rId173" Type="http://schemas.openxmlformats.org/officeDocument/2006/relationships/image" Target="../media/image262.png"/><Relationship Id="rId19" Type="http://schemas.openxmlformats.org/officeDocument/2006/relationships/image" Target="../media/image185.png"/><Relationship Id="rId14" Type="http://schemas.openxmlformats.org/officeDocument/2006/relationships/customXml" Target="../ink/ink172.xml"/><Relationship Id="rId30" Type="http://schemas.openxmlformats.org/officeDocument/2006/relationships/customXml" Target="../ink/ink180.xml"/><Relationship Id="rId35" Type="http://schemas.openxmlformats.org/officeDocument/2006/relationships/image" Target="../media/image193.png"/><Relationship Id="rId56" Type="http://schemas.openxmlformats.org/officeDocument/2006/relationships/customXml" Target="../ink/ink193.xml"/><Relationship Id="rId77" Type="http://schemas.openxmlformats.org/officeDocument/2006/relationships/image" Target="../media/image214.png"/><Relationship Id="rId100" Type="http://schemas.openxmlformats.org/officeDocument/2006/relationships/customXml" Target="../ink/ink215.xml"/><Relationship Id="rId105" Type="http://schemas.openxmlformats.org/officeDocument/2006/relationships/image" Target="../media/image228.png"/><Relationship Id="rId126" Type="http://schemas.openxmlformats.org/officeDocument/2006/relationships/customXml" Target="../ink/ink228.xml"/><Relationship Id="rId147" Type="http://schemas.openxmlformats.org/officeDocument/2006/relationships/image" Target="../media/image249.png"/><Relationship Id="rId168" Type="http://schemas.openxmlformats.org/officeDocument/2006/relationships/customXml" Target="../ink/ink249.xml"/><Relationship Id="rId8" Type="http://schemas.openxmlformats.org/officeDocument/2006/relationships/customXml" Target="../ink/ink169.xml"/><Relationship Id="rId51" Type="http://schemas.openxmlformats.org/officeDocument/2006/relationships/image" Target="../media/image201.png"/><Relationship Id="rId72" Type="http://schemas.openxmlformats.org/officeDocument/2006/relationships/customXml" Target="../ink/ink201.xml"/><Relationship Id="rId93" Type="http://schemas.openxmlformats.org/officeDocument/2006/relationships/image" Target="../media/image222.png"/><Relationship Id="rId98" Type="http://schemas.openxmlformats.org/officeDocument/2006/relationships/customXml" Target="../ink/ink214.xml"/><Relationship Id="rId121" Type="http://schemas.openxmlformats.org/officeDocument/2006/relationships/image" Target="../media/image236.png"/><Relationship Id="rId142" Type="http://schemas.openxmlformats.org/officeDocument/2006/relationships/customXml" Target="../ink/ink236.xml"/><Relationship Id="rId163" Type="http://schemas.openxmlformats.org/officeDocument/2006/relationships/image" Target="../media/image257.png"/><Relationship Id="rId184" Type="http://schemas.openxmlformats.org/officeDocument/2006/relationships/customXml" Target="../ink/ink257.xml"/><Relationship Id="rId3" Type="http://schemas.openxmlformats.org/officeDocument/2006/relationships/image" Target="../media/image2.png"/><Relationship Id="rId25" Type="http://schemas.openxmlformats.org/officeDocument/2006/relationships/image" Target="../media/image188.png"/><Relationship Id="rId46" Type="http://schemas.openxmlformats.org/officeDocument/2006/relationships/customXml" Target="../ink/ink188.xml"/><Relationship Id="rId67" Type="http://schemas.openxmlformats.org/officeDocument/2006/relationships/image" Target="../media/image209.png"/><Relationship Id="rId116" Type="http://schemas.openxmlformats.org/officeDocument/2006/relationships/customXml" Target="../ink/ink223.xml"/><Relationship Id="rId137" Type="http://schemas.openxmlformats.org/officeDocument/2006/relationships/image" Target="../media/image244.png"/><Relationship Id="rId158" Type="http://schemas.openxmlformats.org/officeDocument/2006/relationships/customXml" Target="../ink/ink244.xml"/><Relationship Id="rId20" Type="http://schemas.openxmlformats.org/officeDocument/2006/relationships/customXml" Target="../ink/ink175.xml"/><Relationship Id="rId41" Type="http://schemas.openxmlformats.org/officeDocument/2006/relationships/image" Target="../media/image196.png"/><Relationship Id="rId62" Type="http://schemas.openxmlformats.org/officeDocument/2006/relationships/customXml" Target="../ink/ink196.xml"/><Relationship Id="rId83" Type="http://schemas.openxmlformats.org/officeDocument/2006/relationships/image" Target="../media/image217.png"/><Relationship Id="rId88" Type="http://schemas.openxmlformats.org/officeDocument/2006/relationships/customXml" Target="../ink/ink209.xml"/><Relationship Id="rId111" Type="http://schemas.openxmlformats.org/officeDocument/2006/relationships/image" Target="../media/image231.png"/><Relationship Id="rId132" Type="http://schemas.openxmlformats.org/officeDocument/2006/relationships/customXml" Target="../ink/ink231.xml"/><Relationship Id="rId153" Type="http://schemas.openxmlformats.org/officeDocument/2006/relationships/image" Target="../media/image252.png"/><Relationship Id="rId174" Type="http://schemas.openxmlformats.org/officeDocument/2006/relationships/customXml" Target="../ink/ink252.xml"/><Relationship Id="rId179" Type="http://schemas.openxmlformats.org/officeDocument/2006/relationships/image" Target="../media/image265.png"/><Relationship Id="rId15" Type="http://schemas.openxmlformats.org/officeDocument/2006/relationships/image" Target="../media/image183.png"/><Relationship Id="rId36" Type="http://schemas.openxmlformats.org/officeDocument/2006/relationships/customXml" Target="../ink/ink183.xml"/><Relationship Id="rId57" Type="http://schemas.openxmlformats.org/officeDocument/2006/relationships/image" Target="../media/image204.png"/><Relationship Id="rId106" Type="http://schemas.openxmlformats.org/officeDocument/2006/relationships/customXml" Target="../ink/ink218.xml"/><Relationship Id="rId127" Type="http://schemas.openxmlformats.org/officeDocument/2006/relationships/image" Target="../media/image239.png"/><Relationship Id="rId10" Type="http://schemas.openxmlformats.org/officeDocument/2006/relationships/customXml" Target="../ink/ink170.xml"/><Relationship Id="rId31" Type="http://schemas.openxmlformats.org/officeDocument/2006/relationships/image" Target="../media/image191.png"/><Relationship Id="rId52" Type="http://schemas.openxmlformats.org/officeDocument/2006/relationships/customXml" Target="../ink/ink191.xml"/><Relationship Id="rId73" Type="http://schemas.openxmlformats.org/officeDocument/2006/relationships/image" Target="../media/image212.png"/><Relationship Id="rId78" Type="http://schemas.openxmlformats.org/officeDocument/2006/relationships/customXml" Target="../ink/ink204.xml"/><Relationship Id="rId94" Type="http://schemas.openxmlformats.org/officeDocument/2006/relationships/customXml" Target="../ink/ink212.xml"/><Relationship Id="rId99" Type="http://schemas.openxmlformats.org/officeDocument/2006/relationships/image" Target="../media/image225.png"/><Relationship Id="rId101" Type="http://schemas.openxmlformats.org/officeDocument/2006/relationships/image" Target="../media/image226.png"/><Relationship Id="rId122" Type="http://schemas.openxmlformats.org/officeDocument/2006/relationships/customXml" Target="../ink/ink226.xml"/><Relationship Id="rId143" Type="http://schemas.openxmlformats.org/officeDocument/2006/relationships/image" Target="../media/image247.png"/><Relationship Id="rId148" Type="http://schemas.openxmlformats.org/officeDocument/2006/relationships/customXml" Target="../ink/ink239.xml"/><Relationship Id="rId164" Type="http://schemas.openxmlformats.org/officeDocument/2006/relationships/customXml" Target="../ink/ink247.xml"/><Relationship Id="rId169" Type="http://schemas.openxmlformats.org/officeDocument/2006/relationships/image" Target="../media/image260.png"/><Relationship Id="rId185" Type="http://schemas.openxmlformats.org/officeDocument/2006/relationships/image" Target="../media/image268.png"/><Relationship Id="rId4" Type="http://schemas.openxmlformats.org/officeDocument/2006/relationships/image" Target="../media/image4.png"/><Relationship Id="rId9" Type="http://schemas.openxmlformats.org/officeDocument/2006/relationships/image" Target="../media/image180.png"/><Relationship Id="rId180" Type="http://schemas.openxmlformats.org/officeDocument/2006/relationships/customXml" Target="../ink/ink255.xml"/><Relationship Id="rId26" Type="http://schemas.openxmlformats.org/officeDocument/2006/relationships/customXml" Target="../ink/ink178.xml"/><Relationship Id="rId47" Type="http://schemas.openxmlformats.org/officeDocument/2006/relationships/image" Target="../media/image199.png"/><Relationship Id="rId68" Type="http://schemas.openxmlformats.org/officeDocument/2006/relationships/customXml" Target="../ink/ink199.xml"/><Relationship Id="rId89" Type="http://schemas.openxmlformats.org/officeDocument/2006/relationships/image" Target="../media/image220.png"/><Relationship Id="rId112" Type="http://schemas.openxmlformats.org/officeDocument/2006/relationships/customXml" Target="../ink/ink221.xml"/><Relationship Id="rId133" Type="http://schemas.openxmlformats.org/officeDocument/2006/relationships/image" Target="../media/image242.png"/><Relationship Id="rId154" Type="http://schemas.openxmlformats.org/officeDocument/2006/relationships/customXml" Target="../ink/ink242.xml"/><Relationship Id="rId175" Type="http://schemas.openxmlformats.org/officeDocument/2006/relationships/image" Target="../media/image263.png"/><Relationship Id="rId16" Type="http://schemas.openxmlformats.org/officeDocument/2006/relationships/customXml" Target="../ink/ink173.xml"/><Relationship Id="rId37" Type="http://schemas.openxmlformats.org/officeDocument/2006/relationships/image" Target="../media/image194.png"/><Relationship Id="rId58" Type="http://schemas.openxmlformats.org/officeDocument/2006/relationships/customXml" Target="../ink/ink194.xml"/><Relationship Id="rId79" Type="http://schemas.openxmlformats.org/officeDocument/2006/relationships/image" Target="../media/image215.png"/><Relationship Id="rId102" Type="http://schemas.openxmlformats.org/officeDocument/2006/relationships/customXml" Target="../ink/ink216.xml"/><Relationship Id="rId123" Type="http://schemas.openxmlformats.org/officeDocument/2006/relationships/image" Target="../media/image237.png"/><Relationship Id="rId144" Type="http://schemas.openxmlformats.org/officeDocument/2006/relationships/customXml" Target="../ink/ink237.xml"/><Relationship Id="rId90" Type="http://schemas.openxmlformats.org/officeDocument/2006/relationships/customXml" Target="../ink/ink210.xml"/><Relationship Id="rId165" Type="http://schemas.openxmlformats.org/officeDocument/2006/relationships/image" Target="../media/image258.png"/><Relationship Id="rId27" Type="http://schemas.openxmlformats.org/officeDocument/2006/relationships/image" Target="../media/image189.png"/><Relationship Id="rId48" Type="http://schemas.openxmlformats.org/officeDocument/2006/relationships/customXml" Target="../ink/ink189.xml"/><Relationship Id="rId69" Type="http://schemas.openxmlformats.org/officeDocument/2006/relationships/image" Target="../media/image210.png"/><Relationship Id="rId113" Type="http://schemas.openxmlformats.org/officeDocument/2006/relationships/image" Target="../media/image232.png"/><Relationship Id="rId134" Type="http://schemas.openxmlformats.org/officeDocument/2006/relationships/customXml" Target="../ink/ink232.xml"/><Relationship Id="rId80" Type="http://schemas.openxmlformats.org/officeDocument/2006/relationships/customXml" Target="../ink/ink205.xml"/><Relationship Id="rId155" Type="http://schemas.openxmlformats.org/officeDocument/2006/relationships/image" Target="../media/image253.png"/><Relationship Id="rId176" Type="http://schemas.openxmlformats.org/officeDocument/2006/relationships/customXml" Target="../ink/ink253.xml"/><Relationship Id="rId17" Type="http://schemas.openxmlformats.org/officeDocument/2006/relationships/image" Target="../media/image184.png"/><Relationship Id="rId38" Type="http://schemas.openxmlformats.org/officeDocument/2006/relationships/customXml" Target="../ink/ink184.xml"/><Relationship Id="rId59" Type="http://schemas.openxmlformats.org/officeDocument/2006/relationships/image" Target="../media/image205.png"/><Relationship Id="rId103" Type="http://schemas.openxmlformats.org/officeDocument/2006/relationships/image" Target="../media/image227.png"/><Relationship Id="rId124" Type="http://schemas.openxmlformats.org/officeDocument/2006/relationships/customXml" Target="../ink/ink227.xml"/><Relationship Id="rId70" Type="http://schemas.openxmlformats.org/officeDocument/2006/relationships/customXml" Target="../ink/ink200.xml"/><Relationship Id="rId91" Type="http://schemas.openxmlformats.org/officeDocument/2006/relationships/image" Target="../media/image221.png"/><Relationship Id="rId145" Type="http://schemas.openxmlformats.org/officeDocument/2006/relationships/image" Target="../media/image248.png"/><Relationship Id="rId166" Type="http://schemas.openxmlformats.org/officeDocument/2006/relationships/customXml" Target="../ink/ink248.xml"/><Relationship Id="rId1" Type="http://schemas.openxmlformats.org/officeDocument/2006/relationships/slideLayout" Target="../slideLayouts/slideLayout7.xml"/><Relationship Id="rId28" Type="http://schemas.openxmlformats.org/officeDocument/2006/relationships/customXml" Target="../ink/ink179.xml"/><Relationship Id="rId49" Type="http://schemas.openxmlformats.org/officeDocument/2006/relationships/image" Target="../media/image200.png"/><Relationship Id="rId114" Type="http://schemas.openxmlformats.org/officeDocument/2006/relationships/customXml" Target="../ink/ink222.xml"/><Relationship Id="rId60" Type="http://schemas.openxmlformats.org/officeDocument/2006/relationships/customXml" Target="../ink/ink195.xml"/><Relationship Id="rId81" Type="http://schemas.openxmlformats.org/officeDocument/2006/relationships/image" Target="../media/image216.png"/><Relationship Id="rId135" Type="http://schemas.openxmlformats.org/officeDocument/2006/relationships/image" Target="../media/image243.png"/><Relationship Id="rId156" Type="http://schemas.openxmlformats.org/officeDocument/2006/relationships/customXml" Target="../ink/ink243.xml"/><Relationship Id="rId177" Type="http://schemas.openxmlformats.org/officeDocument/2006/relationships/image" Target="../media/image264.png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customXml" Target="../ink/ink268.xml"/><Relationship Id="rId21" Type="http://schemas.openxmlformats.org/officeDocument/2006/relationships/image" Target="../media/image277.png"/><Relationship Id="rId42" Type="http://schemas.openxmlformats.org/officeDocument/2006/relationships/customXml" Target="../ink/ink276.xml"/><Relationship Id="rId47" Type="http://schemas.openxmlformats.org/officeDocument/2006/relationships/image" Target="../media/image290.png"/><Relationship Id="rId63" Type="http://schemas.openxmlformats.org/officeDocument/2006/relationships/image" Target="../media/image298.png"/><Relationship Id="rId68" Type="http://schemas.openxmlformats.org/officeDocument/2006/relationships/customXml" Target="../ink/ink289.xml"/><Relationship Id="rId84" Type="http://schemas.openxmlformats.org/officeDocument/2006/relationships/customXml" Target="../ink/ink297.xml"/><Relationship Id="rId89" Type="http://schemas.openxmlformats.org/officeDocument/2006/relationships/image" Target="../media/image311.png"/><Relationship Id="rId16" Type="http://schemas.openxmlformats.org/officeDocument/2006/relationships/customXml" Target="../ink/ink263.xml"/><Relationship Id="rId11" Type="http://schemas.openxmlformats.org/officeDocument/2006/relationships/image" Target="../media/image272.png"/><Relationship Id="rId32" Type="http://schemas.openxmlformats.org/officeDocument/2006/relationships/customXml" Target="../ink/ink271.xml"/><Relationship Id="rId37" Type="http://schemas.openxmlformats.org/officeDocument/2006/relationships/image" Target="../media/image285.png"/><Relationship Id="rId53" Type="http://schemas.openxmlformats.org/officeDocument/2006/relationships/image" Target="../media/image293.png"/><Relationship Id="rId58" Type="http://schemas.openxmlformats.org/officeDocument/2006/relationships/customXml" Target="../ink/ink284.xml"/><Relationship Id="rId74" Type="http://schemas.openxmlformats.org/officeDocument/2006/relationships/customXml" Target="../ink/ink292.xml"/><Relationship Id="rId79" Type="http://schemas.openxmlformats.org/officeDocument/2006/relationships/image" Target="../media/image306.png"/><Relationship Id="rId5" Type="http://schemas.openxmlformats.org/officeDocument/2006/relationships/image" Target="../media/image269.png"/><Relationship Id="rId90" Type="http://schemas.openxmlformats.org/officeDocument/2006/relationships/customXml" Target="../ink/ink300.xml"/><Relationship Id="rId95" Type="http://schemas.openxmlformats.org/officeDocument/2006/relationships/image" Target="../media/image314.png"/><Relationship Id="rId22" Type="http://schemas.openxmlformats.org/officeDocument/2006/relationships/customXml" Target="../ink/ink266.xml"/><Relationship Id="rId27" Type="http://schemas.openxmlformats.org/officeDocument/2006/relationships/image" Target="../media/image280.png"/><Relationship Id="rId43" Type="http://schemas.openxmlformats.org/officeDocument/2006/relationships/image" Target="../media/image288.png"/><Relationship Id="rId48" Type="http://schemas.openxmlformats.org/officeDocument/2006/relationships/customXml" Target="../ink/ink279.xml"/><Relationship Id="rId64" Type="http://schemas.openxmlformats.org/officeDocument/2006/relationships/customXml" Target="../ink/ink287.xml"/><Relationship Id="rId69" Type="http://schemas.openxmlformats.org/officeDocument/2006/relationships/image" Target="../media/image301.png"/><Relationship Id="rId80" Type="http://schemas.openxmlformats.org/officeDocument/2006/relationships/customXml" Target="../ink/ink295.xml"/><Relationship Id="rId85" Type="http://schemas.openxmlformats.org/officeDocument/2006/relationships/image" Target="../media/image309.png"/><Relationship Id="rId3" Type="http://schemas.openxmlformats.org/officeDocument/2006/relationships/image" Target="../media/image2.png"/><Relationship Id="rId12" Type="http://schemas.openxmlformats.org/officeDocument/2006/relationships/customXml" Target="../ink/ink261.xml"/><Relationship Id="rId17" Type="http://schemas.openxmlformats.org/officeDocument/2006/relationships/image" Target="../media/image275.png"/><Relationship Id="rId25" Type="http://schemas.openxmlformats.org/officeDocument/2006/relationships/image" Target="../media/image279.png"/><Relationship Id="rId33" Type="http://schemas.openxmlformats.org/officeDocument/2006/relationships/image" Target="../media/image283.png"/><Relationship Id="rId38" Type="http://schemas.openxmlformats.org/officeDocument/2006/relationships/customXml" Target="../ink/ink274.xml"/><Relationship Id="rId46" Type="http://schemas.openxmlformats.org/officeDocument/2006/relationships/customXml" Target="../ink/ink278.xml"/><Relationship Id="rId59" Type="http://schemas.openxmlformats.org/officeDocument/2006/relationships/image" Target="../media/image296.png"/><Relationship Id="rId67" Type="http://schemas.openxmlformats.org/officeDocument/2006/relationships/image" Target="../media/image300.png"/><Relationship Id="rId20" Type="http://schemas.openxmlformats.org/officeDocument/2006/relationships/customXml" Target="../ink/ink265.xml"/><Relationship Id="rId41" Type="http://schemas.openxmlformats.org/officeDocument/2006/relationships/image" Target="../media/image287.png"/><Relationship Id="rId54" Type="http://schemas.openxmlformats.org/officeDocument/2006/relationships/customXml" Target="../ink/ink282.xml"/><Relationship Id="rId62" Type="http://schemas.openxmlformats.org/officeDocument/2006/relationships/customXml" Target="../ink/ink286.xml"/><Relationship Id="rId70" Type="http://schemas.openxmlformats.org/officeDocument/2006/relationships/customXml" Target="../ink/ink290.xml"/><Relationship Id="rId75" Type="http://schemas.openxmlformats.org/officeDocument/2006/relationships/image" Target="../media/image304.png"/><Relationship Id="rId83" Type="http://schemas.openxmlformats.org/officeDocument/2006/relationships/image" Target="../media/image308.png"/><Relationship Id="rId88" Type="http://schemas.openxmlformats.org/officeDocument/2006/relationships/customXml" Target="../ink/ink299.xml"/><Relationship Id="rId91" Type="http://schemas.openxmlformats.org/officeDocument/2006/relationships/image" Target="../media/image312.png"/><Relationship Id="rId96" Type="http://schemas.openxmlformats.org/officeDocument/2006/relationships/customXml" Target="../ink/ink303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58.xml"/><Relationship Id="rId15" Type="http://schemas.openxmlformats.org/officeDocument/2006/relationships/image" Target="../media/image274.png"/><Relationship Id="rId23" Type="http://schemas.openxmlformats.org/officeDocument/2006/relationships/image" Target="../media/image278.png"/><Relationship Id="rId28" Type="http://schemas.openxmlformats.org/officeDocument/2006/relationships/customXml" Target="../ink/ink269.xml"/><Relationship Id="rId36" Type="http://schemas.openxmlformats.org/officeDocument/2006/relationships/customXml" Target="../ink/ink273.xml"/><Relationship Id="rId49" Type="http://schemas.openxmlformats.org/officeDocument/2006/relationships/image" Target="../media/image291.png"/><Relationship Id="rId57" Type="http://schemas.openxmlformats.org/officeDocument/2006/relationships/image" Target="../media/image295.png"/><Relationship Id="rId10" Type="http://schemas.openxmlformats.org/officeDocument/2006/relationships/customXml" Target="../ink/ink260.xml"/><Relationship Id="rId31" Type="http://schemas.openxmlformats.org/officeDocument/2006/relationships/image" Target="../media/image282.png"/><Relationship Id="rId44" Type="http://schemas.openxmlformats.org/officeDocument/2006/relationships/customXml" Target="../ink/ink277.xml"/><Relationship Id="rId52" Type="http://schemas.openxmlformats.org/officeDocument/2006/relationships/customXml" Target="../ink/ink281.xml"/><Relationship Id="rId60" Type="http://schemas.openxmlformats.org/officeDocument/2006/relationships/customXml" Target="../ink/ink285.xml"/><Relationship Id="rId65" Type="http://schemas.openxmlformats.org/officeDocument/2006/relationships/image" Target="../media/image299.png"/><Relationship Id="rId73" Type="http://schemas.openxmlformats.org/officeDocument/2006/relationships/image" Target="../media/image303.png"/><Relationship Id="rId78" Type="http://schemas.openxmlformats.org/officeDocument/2006/relationships/customXml" Target="../ink/ink294.xml"/><Relationship Id="rId81" Type="http://schemas.openxmlformats.org/officeDocument/2006/relationships/image" Target="../media/image307.png"/><Relationship Id="rId86" Type="http://schemas.openxmlformats.org/officeDocument/2006/relationships/customXml" Target="../ink/ink298.xml"/><Relationship Id="rId94" Type="http://schemas.openxmlformats.org/officeDocument/2006/relationships/customXml" Target="../ink/ink302.xml"/><Relationship Id="rId4" Type="http://schemas.openxmlformats.org/officeDocument/2006/relationships/image" Target="../media/image4.png"/><Relationship Id="rId9" Type="http://schemas.openxmlformats.org/officeDocument/2006/relationships/image" Target="../media/image271.png"/><Relationship Id="rId13" Type="http://schemas.openxmlformats.org/officeDocument/2006/relationships/image" Target="../media/image273.png"/><Relationship Id="rId18" Type="http://schemas.openxmlformats.org/officeDocument/2006/relationships/customXml" Target="../ink/ink264.xml"/><Relationship Id="rId39" Type="http://schemas.openxmlformats.org/officeDocument/2006/relationships/image" Target="../media/image286.png"/><Relationship Id="rId34" Type="http://schemas.openxmlformats.org/officeDocument/2006/relationships/customXml" Target="../ink/ink272.xml"/><Relationship Id="rId50" Type="http://schemas.openxmlformats.org/officeDocument/2006/relationships/customXml" Target="../ink/ink280.xml"/><Relationship Id="rId55" Type="http://schemas.openxmlformats.org/officeDocument/2006/relationships/image" Target="../media/image294.png"/><Relationship Id="rId76" Type="http://schemas.openxmlformats.org/officeDocument/2006/relationships/customXml" Target="../ink/ink293.xml"/><Relationship Id="rId97" Type="http://schemas.openxmlformats.org/officeDocument/2006/relationships/image" Target="../media/image315.png"/><Relationship Id="rId7" Type="http://schemas.openxmlformats.org/officeDocument/2006/relationships/image" Target="../media/image270.png"/><Relationship Id="rId71" Type="http://schemas.openxmlformats.org/officeDocument/2006/relationships/image" Target="../media/image302.png"/><Relationship Id="rId92" Type="http://schemas.openxmlformats.org/officeDocument/2006/relationships/customXml" Target="../ink/ink301.xml"/><Relationship Id="rId2" Type="http://schemas.openxmlformats.org/officeDocument/2006/relationships/image" Target="../media/image3.jpeg"/><Relationship Id="rId29" Type="http://schemas.openxmlformats.org/officeDocument/2006/relationships/image" Target="../media/image281.png"/><Relationship Id="rId24" Type="http://schemas.openxmlformats.org/officeDocument/2006/relationships/customXml" Target="../ink/ink267.xml"/><Relationship Id="rId40" Type="http://schemas.openxmlformats.org/officeDocument/2006/relationships/customXml" Target="../ink/ink275.xml"/><Relationship Id="rId45" Type="http://schemas.openxmlformats.org/officeDocument/2006/relationships/image" Target="../media/image289.png"/><Relationship Id="rId66" Type="http://schemas.openxmlformats.org/officeDocument/2006/relationships/customXml" Target="../ink/ink288.xml"/><Relationship Id="rId87" Type="http://schemas.openxmlformats.org/officeDocument/2006/relationships/image" Target="../media/image310.png"/><Relationship Id="rId61" Type="http://schemas.openxmlformats.org/officeDocument/2006/relationships/image" Target="../media/image297.png"/><Relationship Id="rId82" Type="http://schemas.openxmlformats.org/officeDocument/2006/relationships/customXml" Target="../ink/ink296.xml"/><Relationship Id="rId19" Type="http://schemas.openxmlformats.org/officeDocument/2006/relationships/image" Target="../media/image276.png"/><Relationship Id="rId14" Type="http://schemas.openxmlformats.org/officeDocument/2006/relationships/customXml" Target="../ink/ink262.xml"/><Relationship Id="rId30" Type="http://schemas.openxmlformats.org/officeDocument/2006/relationships/customXml" Target="../ink/ink270.xml"/><Relationship Id="rId35" Type="http://schemas.openxmlformats.org/officeDocument/2006/relationships/image" Target="../media/image284.png"/><Relationship Id="rId56" Type="http://schemas.openxmlformats.org/officeDocument/2006/relationships/customXml" Target="../ink/ink283.xml"/><Relationship Id="rId77" Type="http://schemas.openxmlformats.org/officeDocument/2006/relationships/image" Target="../media/image305.png"/><Relationship Id="rId8" Type="http://schemas.openxmlformats.org/officeDocument/2006/relationships/customXml" Target="../ink/ink259.xml"/><Relationship Id="rId51" Type="http://schemas.openxmlformats.org/officeDocument/2006/relationships/image" Target="../media/image292.png"/><Relationship Id="rId72" Type="http://schemas.openxmlformats.org/officeDocument/2006/relationships/customXml" Target="../ink/ink291.xml"/><Relationship Id="rId93" Type="http://schemas.openxmlformats.org/officeDocument/2006/relationships/image" Target="../media/image313.png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customXml" Target="../ink/ink314.xml"/><Relationship Id="rId21" Type="http://schemas.openxmlformats.org/officeDocument/2006/relationships/image" Target="../media/image324.png"/><Relationship Id="rId42" Type="http://schemas.openxmlformats.org/officeDocument/2006/relationships/customXml" Target="../ink/ink322.xml"/><Relationship Id="rId47" Type="http://schemas.openxmlformats.org/officeDocument/2006/relationships/image" Target="../media/image337.png"/><Relationship Id="rId63" Type="http://schemas.openxmlformats.org/officeDocument/2006/relationships/image" Target="../media/image345.png"/><Relationship Id="rId68" Type="http://schemas.openxmlformats.org/officeDocument/2006/relationships/customXml" Target="../ink/ink335.xml"/><Relationship Id="rId84" Type="http://schemas.openxmlformats.org/officeDocument/2006/relationships/customXml" Target="../ink/ink343.xml"/><Relationship Id="rId89" Type="http://schemas.openxmlformats.org/officeDocument/2006/relationships/image" Target="../media/image358.png"/><Relationship Id="rId16" Type="http://schemas.openxmlformats.org/officeDocument/2006/relationships/customXml" Target="../ink/ink309.xml"/><Relationship Id="rId107" Type="http://schemas.openxmlformats.org/officeDocument/2006/relationships/image" Target="../media/image367.png"/><Relationship Id="rId11" Type="http://schemas.openxmlformats.org/officeDocument/2006/relationships/image" Target="../media/image319.png"/><Relationship Id="rId32" Type="http://schemas.openxmlformats.org/officeDocument/2006/relationships/customXml" Target="../ink/ink317.xml"/><Relationship Id="rId37" Type="http://schemas.openxmlformats.org/officeDocument/2006/relationships/image" Target="../media/image332.png"/><Relationship Id="rId53" Type="http://schemas.openxmlformats.org/officeDocument/2006/relationships/image" Target="../media/image340.png"/><Relationship Id="rId58" Type="http://schemas.openxmlformats.org/officeDocument/2006/relationships/customXml" Target="../ink/ink330.xml"/><Relationship Id="rId74" Type="http://schemas.openxmlformats.org/officeDocument/2006/relationships/customXml" Target="../ink/ink338.xml"/><Relationship Id="rId79" Type="http://schemas.openxmlformats.org/officeDocument/2006/relationships/image" Target="../media/image353.png"/><Relationship Id="rId102" Type="http://schemas.openxmlformats.org/officeDocument/2006/relationships/customXml" Target="../ink/ink352.xml"/><Relationship Id="rId5" Type="http://schemas.openxmlformats.org/officeDocument/2006/relationships/image" Target="../media/image316.png"/><Relationship Id="rId90" Type="http://schemas.openxmlformats.org/officeDocument/2006/relationships/customXml" Target="../ink/ink346.xml"/><Relationship Id="rId95" Type="http://schemas.openxmlformats.org/officeDocument/2006/relationships/image" Target="../media/image361.png"/><Relationship Id="rId22" Type="http://schemas.openxmlformats.org/officeDocument/2006/relationships/customXml" Target="../ink/ink312.xml"/><Relationship Id="rId27" Type="http://schemas.openxmlformats.org/officeDocument/2006/relationships/image" Target="../media/image327.png"/><Relationship Id="rId43" Type="http://schemas.openxmlformats.org/officeDocument/2006/relationships/image" Target="../media/image335.png"/><Relationship Id="rId48" Type="http://schemas.openxmlformats.org/officeDocument/2006/relationships/customXml" Target="../ink/ink325.xml"/><Relationship Id="rId64" Type="http://schemas.openxmlformats.org/officeDocument/2006/relationships/customXml" Target="../ink/ink333.xml"/><Relationship Id="rId69" Type="http://schemas.openxmlformats.org/officeDocument/2006/relationships/image" Target="../media/image348.png"/><Relationship Id="rId80" Type="http://schemas.openxmlformats.org/officeDocument/2006/relationships/customXml" Target="../ink/ink341.xml"/><Relationship Id="rId85" Type="http://schemas.openxmlformats.org/officeDocument/2006/relationships/image" Target="../media/image356.png"/><Relationship Id="rId12" Type="http://schemas.openxmlformats.org/officeDocument/2006/relationships/customXml" Target="../ink/ink307.xml"/><Relationship Id="rId17" Type="http://schemas.openxmlformats.org/officeDocument/2006/relationships/image" Target="../media/image322.png"/><Relationship Id="rId33" Type="http://schemas.openxmlformats.org/officeDocument/2006/relationships/image" Target="../media/image330.png"/><Relationship Id="rId38" Type="http://schemas.openxmlformats.org/officeDocument/2006/relationships/customXml" Target="../ink/ink320.xml"/><Relationship Id="rId59" Type="http://schemas.openxmlformats.org/officeDocument/2006/relationships/image" Target="../media/image343.png"/><Relationship Id="rId103" Type="http://schemas.openxmlformats.org/officeDocument/2006/relationships/image" Target="../media/image365.png"/><Relationship Id="rId20" Type="http://schemas.openxmlformats.org/officeDocument/2006/relationships/customXml" Target="../ink/ink311.xml"/><Relationship Id="rId41" Type="http://schemas.openxmlformats.org/officeDocument/2006/relationships/image" Target="../media/image334.png"/><Relationship Id="rId54" Type="http://schemas.openxmlformats.org/officeDocument/2006/relationships/customXml" Target="../ink/ink328.xml"/><Relationship Id="rId62" Type="http://schemas.openxmlformats.org/officeDocument/2006/relationships/customXml" Target="../ink/ink332.xml"/><Relationship Id="rId70" Type="http://schemas.openxmlformats.org/officeDocument/2006/relationships/customXml" Target="../ink/ink336.xml"/><Relationship Id="rId75" Type="http://schemas.openxmlformats.org/officeDocument/2006/relationships/image" Target="../media/image351.png"/><Relationship Id="rId83" Type="http://schemas.openxmlformats.org/officeDocument/2006/relationships/image" Target="../media/image355.png"/><Relationship Id="rId88" Type="http://schemas.openxmlformats.org/officeDocument/2006/relationships/customXml" Target="../ink/ink345.xml"/><Relationship Id="rId91" Type="http://schemas.openxmlformats.org/officeDocument/2006/relationships/image" Target="../media/image359.png"/><Relationship Id="rId96" Type="http://schemas.openxmlformats.org/officeDocument/2006/relationships/customXml" Target="../ink/ink349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04.xml"/><Relationship Id="rId15" Type="http://schemas.openxmlformats.org/officeDocument/2006/relationships/image" Target="../media/image321.png"/><Relationship Id="rId23" Type="http://schemas.openxmlformats.org/officeDocument/2006/relationships/image" Target="../media/image325.png"/><Relationship Id="rId28" Type="http://schemas.openxmlformats.org/officeDocument/2006/relationships/customXml" Target="../ink/ink315.xml"/><Relationship Id="rId36" Type="http://schemas.openxmlformats.org/officeDocument/2006/relationships/customXml" Target="../ink/ink319.xml"/><Relationship Id="rId49" Type="http://schemas.openxmlformats.org/officeDocument/2006/relationships/image" Target="../media/image338.png"/><Relationship Id="rId57" Type="http://schemas.openxmlformats.org/officeDocument/2006/relationships/image" Target="../media/image342.png"/><Relationship Id="rId106" Type="http://schemas.openxmlformats.org/officeDocument/2006/relationships/customXml" Target="../ink/ink354.xml"/><Relationship Id="rId10" Type="http://schemas.openxmlformats.org/officeDocument/2006/relationships/customXml" Target="../ink/ink306.xml"/><Relationship Id="rId31" Type="http://schemas.openxmlformats.org/officeDocument/2006/relationships/image" Target="../media/image329.png"/><Relationship Id="rId44" Type="http://schemas.openxmlformats.org/officeDocument/2006/relationships/customXml" Target="../ink/ink323.xml"/><Relationship Id="rId52" Type="http://schemas.openxmlformats.org/officeDocument/2006/relationships/customXml" Target="../ink/ink327.xml"/><Relationship Id="rId60" Type="http://schemas.openxmlformats.org/officeDocument/2006/relationships/customXml" Target="../ink/ink331.xml"/><Relationship Id="rId65" Type="http://schemas.openxmlformats.org/officeDocument/2006/relationships/image" Target="../media/image346.png"/><Relationship Id="rId73" Type="http://schemas.openxmlformats.org/officeDocument/2006/relationships/image" Target="../media/image350.png"/><Relationship Id="rId78" Type="http://schemas.openxmlformats.org/officeDocument/2006/relationships/customXml" Target="../ink/ink340.xml"/><Relationship Id="rId81" Type="http://schemas.openxmlformats.org/officeDocument/2006/relationships/image" Target="../media/image354.png"/><Relationship Id="rId86" Type="http://schemas.openxmlformats.org/officeDocument/2006/relationships/customXml" Target="../ink/ink344.xml"/><Relationship Id="rId94" Type="http://schemas.openxmlformats.org/officeDocument/2006/relationships/customXml" Target="../ink/ink348.xml"/><Relationship Id="rId99" Type="http://schemas.openxmlformats.org/officeDocument/2006/relationships/image" Target="../media/image363.png"/><Relationship Id="rId101" Type="http://schemas.openxmlformats.org/officeDocument/2006/relationships/image" Target="../media/image364.png"/><Relationship Id="rId4" Type="http://schemas.openxmlformats.org/officeDocument/2006/relationships/image" Target="../media/image4.png"/><Relationship Id="rId9" Type="http://schemas.openxmlformats.org/officeDocument/2006/relationships/image" Target="../media/image318.png"/><Relationship Id="rId13" Type="http://schemas.openxmlformats.org/officeDocument/2006/relationships/image" Target="../media/image320.png"/><Relationship Id="rId18" Type="http://schemas.openxmlformats.org/officeDocument/2006/relationships/customXml" Target="../ink/ink310.xml"/><Relationship Id="rId39" Type="http://schemas.openxmlformats.org/officeDocument/2006/relationships/image" Target="../media/image333.png"/><Relationship Id="rId34" Type="http://schemas.openxmlformats.org/officeDocument/2006/relationships/customXml" Target="../ink/ink318.xml"/><Relationship Id="rId50" Type="http://schemas.openxmlformats.org/officeDocument/2006/relationships/customXml" Target="../ink/ink326.xml"/><Relationship Id="rId55" Type="http://schemas.openxmlformats.org/officeDocument/2006/relationships/image" Target="../media/image341.png"/><Relationship Id="rId76" Type="http://schemas.openxmlformats.org/officeDocument/2006/relationships/customXml" Target="../ink/ink339.xml"/><Relationship Id="rId97" Type="http://schemas.openxmlformats.org/officeDocument/2006/relationships/image" Target="../media/image362.png"/><Relationship Id="rId104" Type="http://schemas.openxmlformats.org/officeDocument/2006/relationships/customXml" Target="../ink/ink353.xml"/><Relationship Id="rId7" Type="http://schemas.openxmlformats.org/officeDocument/2006/relationships/image" Target="../media/image317.png"/><Relationship Id="rId71" Type="http://schemas.openxmlformats.org/officeDocument/2006/relationships/image" Target="../media/image349.png"/><Relationship Id="rId92" Type="http://schemas.openxmlformats.org/officeDocument/2006/relationships/customXml" Target="../ink/ink347.xml"/><Relationship Id="rId2" Type="http://schemas.openxmlformats.org/officeDocument/2006/relationships/image" Target="../media/image3.jpeg"/><Relationship Id="rId29" Type="http://schemas.openxmlformats.org/officeDocument/2006/relationships/image" Target="../media/image328.png"/><Relationship Id="rId24" Type="http://schemas.openxmlformats.org/officeDocument/2006/relationships/customXml" Target="../ink/ink313.xml"/><Relationship Id="rId40" Type="http://schemas.openxmlformats.org/officeDocument/2006/relationships/customXml" Target="../ink/ink321.xml"/><Relationship Id="rId45" Type="http://schemas.openxmlformats.org/officeDocument/2006/relationships/image" Target="../media/image336.png"/><Relationship Id="rId66" Type="http://schemas.openxmlformats.org/officeDocument/2006/relationships/customXml" Target="../ink/ink334.xml"/><Relationship Id="rId87" Type="http://schemas.openxmlformats.org/officeDocument/2006/relationships/image" Target="../media/image357.png"/><Relationship Id="rId61" Type="http://schemas.openxmlformats.org/officeDocument/2006/relationships/image" Target="../media/image344.png"/><Relationship Id="rId82" Type="http://schemas.openxmlformats.org/officeDocument/2006/relationships/customXml" Target="../ink/ink342.xml"/><Relationship Id="rId19" Type="http://schemas.openxmlformats.org/officeDocument/2006/relationships/image" Target="../media/image323.png"/><Relationship Id="rId14" Type="http://schemas.openxmlformats.org/officeDocument/2006/relationships/customXml" Target="../ink/ink308.xml"/><Relationship Id="rId30" Type="http://schemas.openxmlformats.org/officeDocument/2006/relationships/customXml" Target="../ink/ink316.xml"/><Relationship Id="rId35" Type="http://schemas.openxmlformats.org/officeDocument/2006/relationships/image" Target="../media/image331.png"/><Relationship Id="rId56" Type="http://schemas.openxmlformats.org/officeDocument/2006/relationships/customXml" Target="../ink/ink329.xml"/><Relationship Id="rId77" Type="http://schemas.openxmlformats.org/officeDocument/2006/relationships/image" Target="../media/image352.png"/><Relationship Id="rId100" Type="http://schemas.openxmlformats.org/officeDocument/2006/relationships/customXml" Target="../ink/ink351.xml"/><Relationship Id="rId105" Type="http://schemas.openxmlformats.org/officeDocument/2006/relationships/image" Target="../media/image366.png"/><Relationship Id="rId8" Type="http://schemas.openxmlformats.org/officeDocument/2006/relationships/customXml" Target="../ink/ink305.xml"/><Relationship Id="rId51" Type="http://schemas.openxmlformats.org/officeDocument/2006/relationships/image" Target="../media/image339.png"/><Relationship Id="rId72" Type="http://schemas.openxmlformats.org/officeDocument/2006/relationships/customXml" Target="../ink/ink337.xml"/><Relationship Id="rId93" Type="http://schemas.openxmlformats.org/officeDocument/2006/relationships/image" Target="../media/image360.png"/><Relationship Id="rId98" Type="http://schemas.openxmlformats.org/officeDocument/2006/relationships/customXml" Target="../ink/ink350.xml"/><Relationship Id="rId3" Type="http://schemas.openxmlformats.org/officeDocument/2006/relationships/image" Target="../media/image2.png"/><Relationship Id="rId25" Type="http://schemas.openxmlformats.org/officeDocument/2006/relationships/image" Target="../media/image326.png"/><Relationship Id="rId46" Type="http://schemas.openxmlformats.org/officeDocument/2006/relationships/customXml" Target="../ink/ink324.xml"/><Relationship Id="rId67" Type="http://schemas.openxmlformats.org/officeDocument/2006/relationships/image" Target="../media/image3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2BDFC11-E12E-6179-5D10-1DD7AA0AE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82" y="104548"/>
            <a:ext cx="12192000" cy="664590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D0D65DD-A685-4454-88B9-205254C4DD1F}"/>
              </a:ext>
            </a:extLst>
          </p:cNvPr>
          <p:cNvSpPr txBox="1"/>
          <p:nvPr/>
        </p:nvSpPr>
        <p:spPr>
          <a:xfrm>
            <a:off x="2897658" y="5060227"/>
            <a:ext cx="625042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altLang="ko-KR" sz="3200" dirty="0">
                <a:solidFill>
                  <a:schemeClr val="bg1"/>
                </a:solidFill>
                <a:latin typeface="궁서" panose="02030600000101010101" pitchFamily="18" charset="-127"/>
                <a:ea typeface="궁서" panose="02030600000101010101" pitchFamily="18" charset="-127"/>
              </a:rPr>
              <a:t>Impariamo il coreano!</a:t>
            </a:r>
          </a:p>
          <a:p>
            <a:pPr algn="ctr"/>
            <a:r>
              <a:rPr lang="it-IT" altLang="ko-KR" sz="3200" dirty="0">
                <a:solidFill>
                  <a:schemeClr val="bg1"/>
                </a:solidFill>
                <a:latin typeface="궁서" panose="02030600000101010101" pitchFamily="18" charset="-127"/>
                <a:ea typeface="궁서" panose="02030600000101010101" pitchFamily="18" charset="-127"/>
              </a:rPr>
              <a:t>Quarta lezione di Livello 2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2CEE83BB-1390-4FC6-B0B7-7A7C11BEB438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54B7CFC3-69CB-4609-93CA-F851CF1EE146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3BB5D360-FE06-4DE6-9DBE-584B954DC68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403F2701-4B3F-4A01-82AD-980B44ECEA63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E1A681E0-D2F2-4DC5-85FD-9031F7077A7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F9F2BEA1-D51B-4FFA-95C8-79D71BB4C98D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00EBD92E-5345-4EFB-A0C9-9C80020476C9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8EDFFB50-170B-4EAA-B4DF-164FC0B6423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423658FE-6347-4035-AE74-FA8031700CA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1284C4C1-B873-43E9-8F7D-76E8FE699A4D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0BAFED68-7D17-4487-8794-218AB3A4746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86E27C8F-EE96-4536-A4BF-B1E05A3A2366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1FCE374E-1562-4FAB-BF54-9A91E0FF7C5D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직사각형 41">
              <a:extLst>
                <a:ext uri="{FF2B5EF4-FFF2-40B4-BE49-F238E27FC236}">
                  <a16:creationId xmlns:a16="http://schemas.microsoft.com/office/drawing/2014/main" id="{6AB1A08F-229F-47A0-B0C8-F92B2B52AD3B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787E1FFA-ADCA-43F0-994E-1E6D0AC0D3D4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4E16C71E-EE8C-44D6-B04E-9640F9E4BE8F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80032019-8588-4BE9-9A08-3C2DC197581B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50323647-5A6D-4506-8918-7268D835578D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3264B852-B65F-47D7-B49E-3AF3AADEA26F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6EB69931-25D7-43A2-A351-3D43FDDBE04F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0C56587F-7869-4F1B-9D52-256F4F035E07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18E8634A-D7CD-4F2E-99BC-83070DBF368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568F6D9B-A5EF-4EC0-98EC-0D0A2060A23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AFBE91A9-BAC8-4350-ACC8-2F3B7663611F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ECCE7BBE-744C-41E1-B05D-4FF0177E9C5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D5D6450C-5F30-43B7-BA3A-7B61D52A2B83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5D43CBA3-16F4-40D4-AA7A-6FF5F7BE0CE8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2A5A7699-AE5D-42AD-AF60-0FAAF0EB014C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" name="Immagine 3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7BC95C06-A393-71E4-7ED9-9E19949832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880" y="6339665"/>
            <a:ext cx="1643151" cy="410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1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A6F22-E784-BD87-9448-2BD498E2A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0D2F453-675F-EDB4-5054-66DBF85F9FD6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CC7FF3-98FA-70FF-A9C6-22AF35C8674E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139E0F-6EA4-EA06-B198-C1662A338BF4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3DB2229-CC17-7A14-52F9-98DFDE3E91F1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FCF93936-220F-E40B-0B00-1EB72867541B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52F2B05D-2A1E-71B1-9CFF-DB31CCB4741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16FCBCBD-8901-D37E-88EF-552B915949C6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028D6215-271A-1E8A-1C97-1F54B70D96FC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A93CFEC3-0CC9-6A2C-60F8-0C76C1ED4F30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0F6F8900-9884-7CB6-4638-023CD21F2A34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A0D6E971-D8A7-BCE8-FFE4-0A628D59BC88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D982DF32-AD62-7441-4054-D09827C6E98A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5A7E127D-87B6-1ACB-BBCE-E8ABCDFB7DF5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654069CC-D755-4238-B3B7-7F4A085CFC7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65AB92ED-A406-27C4-DC07-C1C90045454A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A372E652-FEDA-5825-7FF4-FAC511660C10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A7695595-21A6-069E-52B3-41F44367C5A1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FEFFACDF-1856-3F34-65C3-AF4BB977493D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5C7F5751-EA40-8B6D-6898-0217057C4DC5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B6745822-F38B-DE71-3F8F-988AF7B98CEB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B73A2281-5AA9-C24B-CE1C-27C7169B84E9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36CA18BF-1BFA-FB35-AEEF-1313C2659A67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AED5AB94-1C53-C50B-51FF-F1F23E4EAFE4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82989F17-3100-FA3A-15A6-8E816C6B2BFE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16E9D738-BCAD-BCFE-BBF5-047DFF618812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8205CDC4-0B78-DD67-549E-E3DFB60A2FCC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CDBEB36A-C756-020A-FD9C-C01C7C80B71C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81F7E260-9D22-F930-55DB-CA7DDF812A2F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E94BA2EC-9C81-91C7-B1B0-8433C377C95C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F7864E8A-DA24-3F60-784B-05BEF76C8895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1C84A388-CA0A-9614-3773-4DBB197B087A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1F71C5A9-E295-3BCD-ADA0-8DEC44EB632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518553E-774B-ACE8-3D10-551CEBD866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B04F012-A315-820D-3FD7-FF5F8286C1C4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ACF6D4E-8BC5-7765-4768-5894D04222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0B55278F-146F-DE4F-83DD-EB963F028C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EB9B6ADF-090B-1756-CA47-A93566751A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6000" y="1022350"/>
            <a:ext cx="5080000" cy="4813300"/>
          </a:xfrm>
          <a:prstGeom prst="rect">
            <a:avLst/>
          </a:prstGeom>
        </p:spPr>
      </p:pic>
      <p:grpSp>
        <p:nvGrpSpPr>
          <p:cNvPr id="28" name="Gruppo 27">
            <a:extLst>
              <a:ext uri="{FF2B5EF4-FFF2-40B4-BE49-F238E27FC236}">
                <a16:creationId xmlns:a16="http://schemas.microsoft.com/office/drawing/2014/main" id="{C328E3BC-8CA0-4AA5-BD92-F871918F1DC0}"/>
              </a:ext>
            </a:extLst>
          </p:cNvPr>
          <p:cNvGrpSpPr/>
          <p:nvPr/>
        </p:nvGrpSpPr>
        <p:grpSpPr>
          <a:xfrm>
            <a:off x="6377670" y="2055555"/>
            <a:ext cx="241200" cy="228960"/>
            <a:chOff x="6377670" y="2055555"/>
            <a:chExt cx="241200" cy="228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FAE52251-3722-1C2C-EBA9-88DB3B38619E}"/>
                    </a:ext>
                  </a:extLst>
                </p14:cNvPr>
                <p14:cNvContentPartPr/>
                <p14:nvPr/>
              </p14:nvContentPartPr>
              <p14:xfrm>
                <a:off x="6377670" y="2067795"/>
                <a:ext cx="106200" cy="14040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FAE52251-3722-1C2C-EBA9-88DB3B38619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362550" y="2052675"/>
                  <a:ext cx="13644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B5DF075E-3300-EC58-B1EB-E083EE48DF70}"/>
                    </a:ext>
                  </a:extLst>
                </p14:cNvPr>
                <p14:cNvContentPartPr/>
                <p14:nvPr/>
              </p14:nvContentPartPr>
              <p14:xfrm>
                <a:off x="6501870" y="2150595"/>
                <a:ext cx="45360" cy="1764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B5DF075E-3300-EC58-B1EB-E083EE48DF70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486750" y="2135115"/>
                  <a:ext cx="7560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6BA7D6B7-6E1C-9068-3996-448592C5398F}"/>
                    </a:ext>
                  </a:extLst>
                </p14:cNvPr>
                <p14:cNvContentPartPr/>
                <p14:nvPr/>
              </p14:nvContentPartPr>
              <p14:xfrm>
                <a:off x="6588270" y="2055555"/>
                <a:ext cx="30600" cy="22896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6BA7D6B7-6E1C-9068-3996-448592C5398F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573150" y="2040435"/>
                  <a:ext cx="61200" cy="25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uppo 32">
            <a:extLst>
              <a:ext uri="{FF2B5EF4-FFF2-40B4-BE49-F238E27FC236}">
                <a16:creationId xmlns:a16="http://schemas.microsoft.com/office/drawing/2014/main" id="{39DDB3D4-D1AC-35ED-94B8-F3A9237011C9}"/>
              </a:ext>
            </a:extLst>
          </p:cNvPr>
          <p:cNvGrpSpPr/>
          <p:nvPr/>
        </p:nvGrpSpPr>
        <p:grpSpPr>
          <a:xfrm>
            <a:off x="3980430" y="2312955"/>
            <a:ext cx="389880" cy="336960"/>
            <a:chOff x="3980430" y="2312955"/>
            <a:chExt cx="389880" cy="336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9EFAFD12-32D6-3E3F-5D92-9AA0478EB0EA}"/>
                    </a:ext>
                  </a:extLst>
                </p14:cNvPr>
                <p14:cNvContentPartPr/>
                <p14:nvPr/>
              </p14:nvContentPartPr>
              <p14:xfrm>
                <a:off x="3980430" y="2372715"/>
                <a:ext cx="323280" cy="16848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9EFAFD12-32D6-3E3F-5D92-9AA0478EB0EA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969630" y="2361915"/>
                  <a:ext cx="34452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7433FEA5-5D9A-6E42-0B26-19C8215BAF63}"/>
                    </a:ext>
                  </a:extLst>
                </p14:cNvPr>
                <p14:cNvContentPartPr/>
                <p14:nvPr/>
              </p14:nvContentPartPr>
              <p14:xfrm>
                <a:off x="4105350" y="2312955"/>
                <a:ext cx="264960" cy="33696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7433FEA5-5D9A-6E42-0B26-19C8215BAF63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4094550" y="2302155"/>
                  <a:ext cx="286200" cy="358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" name="Gruppo 36">
            <a:extLst>
              <a:ext uri="{FF2B5EF4-FFF2-40B4-BE49-F238E27FC236}">
                <a16:creationId xmlns:a16="http://schemas.microsoft.com/office/drawing/2014/main" id="{D53F49B5-81D2-22D3-36A5-AFE099DF086D}"/>
              </a:ext>
            </a:extLst>
          </p:cNvPr>
          <p:cNvGrpSpPr/>
          <p:nvPr/>
        </p:nvGrpSpPr>
        <p:grpSpPr>
          <a:xfrm>
            <a:off x="3997710" y="3596715"/>
            <a:ext cx="299520" cy="300240"/>
            <a:chOff x="3997710" y="3596715"/>
            <a:chExt cx="299520" cy="300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D5679949-42A0-5B48-2EFC-93D9C4FC7FAF}"/>
                    </a:ext>
                  </a:extLst>
                </p14:cNvPr>
                <p14:cNvContentPartPr/>
                <p14:nvPr/>
              </p14:nvContentPartPr>
              <p14:xfrm>
                <a:off x="4036950" y="3657915"/>
                <a:ext cx="219960" cy="23904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D5679949-42A0-5B48-2EFC-93D9C4FC7FAF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026150" y="3647475"/>
                  <a:ext cx="24120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CEF0F10F-D6D3-8647-AB3A-92F548136422}"/>
                    </a:ext>
                  </a:extLst>
                </p14:cNvPr>
                <p14:cNvContentPartPr/>
                <p14:nvPr/>
              </p14:nvContentPartPr>
              <p14:xfrm>
                <a:off x="3997710" y="3596715"/>
                <a:ext cx="299520" cy="29736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CEF0F10F-D6D3-8647-AB3A-92F548136422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986910" y="3586275"/>
                  <a:ext cx="320760" cy="318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38" name="Input penna 37">
                <a:extLst>
                  <a:ext uri="{FF2B5EF4-FFF2-40B4-BE49-F238E27FC236}">
                    <a16:creationId xmlns:a16="http://schemas.microsoft.com/office/drawing/2014/main" id="{A7902CBA-D739-B28D-A5DD-A329265FF44D}"/>
                  </a:ext>
                </a:extLst>
              </p14:cNvPr>
              <p14:cNvContentPartPr/>
              <p14:nvPr/>
            </p14:nvContentPartPr>
            <p14:xfrm>
              <a:off x="5974110" y="3246795"/>
              <a:ext cx="665640" cy="59760"/>
            </p14:xfrm>
          </p:contentPart>
        </mc:Choice>
        <mc:Fallback>
          <p:pic>
            <p:nvPicPr>
              <p:cNvPr id="38" name="Input penna 37">
                <a:extLst>
                  <a:ext uri="{FF2B5EF4-FFF2-40B4-BE49-F238E27FC236}">
                    <a16:creationId xmlns:a16="http://schemas.microsoft.com/office/drawing/2014/main" id="{A7902CBA-D739-B28D-A5DD-A329265FF44D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963670" y="3236355"/>
                <a:ext cx="686880" cy="81000"/>
              </a:xfrm>
              <a:prstGeom prst="rect">
                <a:avLst/>
              </a:prstGeom>
            </p:spPr>
          </p:pic>
        </mc:Fallback>
      </mc:AlternateContent>
      <p:grpSp>
        <p:nvGrpSpPr>
          <p:cNvPr id="67" name="Gruppo 66">
            <a:extLst>
              <a:ext uri="{FF2B5EF4-FFF2-40B4-BE49-F238E27FC236}">
                <a16:creationId xmlns:a16="http://schemas.microsoft.com/office/drawing/2014/main" id="{83EC04C4-4F6C-EBED-D2CB-7380D55E5CBE}"/>
              </a:ext>
            </a:extLst>
          </p:cNvPr>
          <p:cNvGrpSpPr/>
          <p:nvPr/>
        </p:nvGrpSpPr>
        <p:grpSpPr>
          <a:xfrm>
            <a:off x="7172910" y="3982208"/>
            <a:ext cx="2063160" cy="416520"/>
            <a:chOff x="7172910" y="3982208"/>
            <a:chExt cx="2063160" cy="416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DD022155-9448-84E2-6D3B-7CB27ABE1F1C}"/>
                    </a:ext>
                  </a:extLst>
                </p14:cNvPr>
                <p14:cNvContentPartPr/>
                <p14:nvPr/>
              </p14:nvContentPartPr>
              <p14:xfrm>
                <a:off x="7209990" y="4019648"/>
                <a:ext cx="181440" cy="37908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DD022155-9448-84E2-6D3B-7CB27ABE1F1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199550" y="4008848"/>
                  <a:ext cx="202680" cy="40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CA473785-99EC-555D-6123-4B89E51D7166}"/>
                    </a:ext>
                  </a:extLst>
                </p14:cNvPr>
                <p14:cNvContentPartPr/>
                <p14:nvPr/>
              </p14:nvContentPartPr>
              <p14:xfrm>
                <a:off x="7172910" y="4230248"/>
                <a:ext cx="148320" cy="2016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CA473785-99EC-555D-6123-4B89E51D716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162110" y="4219808"/>
                  <a:ext cx="16956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E1B7AD6B-9516-E9AA-34CF-8BFC4B245CBB}"/>
                    </a:ext>
                  </a:extLst>
                </p14:cNvPr>
                <p14:cNvContentPartPr/>
                <p14:nvPr/>
              </p14:nvContentPartPr>
              <p14:xfrm>
                <a:off x="7421670" y="4081568"/>
                <a:ext cx="25920" cy="26856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E1B7AD6B-9516-E9AA-34CF-8BFC4B245CBB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410870" y="4070768"/>
                  <a:ext cx="47160" cy="28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FB38970E-DE0C-A96E-BF5A-D8B6D0F73117}"/>
                    </a:ext>
                  </a:extLst>
                </p14:cNvPr>
                <p14:cNvContentPartPr/>
                <p14:nvPr/>
              </p14:nvContentPartPr>
              <p14:xfrm>
                <a:off x="7628670" y="4082288"/>
                <a:ext cx="149040" cy="4932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FB38970E-DE0C-A96E-BF5A-D8B6D0F73117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618230" y="4071488"/>
                  <a:ext cx="17028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63BC3255-776B-9EEC-F9C7-B296D6C36889}"/>
                    </a:ext>
                  </a:extLst>
                </p14:cNvPr>
                <p14:cNvContentPartPr/>
                <p14:nvPr/>
              </p14:nvContentPartPr>
              <p14:xfrm>
                <a:off x="7660710" y="4228088"/>
                <a:ext cx="124560" cy="1404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63BC3255-776B-9EEC-F9C7-B296D6C36889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649910" y="4217288"/>
                  <a:ext cx="14580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FBA9B65B-1696-F9D7-8862-14EF5BBB9EB7}"/>
                    </a:ext>
                  </a:extLst>
                </p14:cNvPr>
                <p14:cNvContentPartPr/>
                <p14:nvPr/>
              </p14:nvContentPartPr>
              <p14:xfrm>
                <a:off x="7890390" y="4131608"/>
                <a:ext cx="185040" cy="15768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FBA9B65B-1696-F9D7-8862-14EF5BBB9EB7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879590" y="4121168"/>
                  <a:ext cx="20628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9FC3AB3C-7860-304A-5BFC-72061A690397}"/>
                    </a:ext>
                  </a:extLst>
                </p14:cNvPr>
                <p14:cNvContentPartPr/>
                <p14:nvPr/>
              </p14:nvContentPartPr>
              <p14:xfrm>
                <a:off x="8130510" y="4028288"/>
                <a:ext cx="50040" cy="27144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9FC3AB3C-7860-304A-5BFC-72061A690397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119710" y="4017488"/>
                  <a:ext cx="71280" cy="29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318F76FC-64FE-24C9-39C5-37C2EB445DC3}"/>
                    </a:ext>
                  </a:extLst>
                </p14:cNvPr>
                <p14:cNvContentPartPr/>
                <p14:nvPr/>
              </p14:nvContentPartPr>
              <p14:xfrm>
                <a:off x="8232030" y="3982208"/>
                <a:ext cx="50040" cy="30744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318F76FC-64FE-24C9-39C5-37C2EB445DC3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8221230" y="3971768"/>
                  <a:ext cx="71280" cy="32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993A54B3-65CE-3A3D-5489-5D13FE732302}"/>
                    </a:ext>
                  </a:extLst>
                </p14:cNvPr>
                <p14:cNvContentPartPr/>
                <p14:nvPr/>
              </p14:nvContentPartPr>
              <p14:xfrm>
                <a:off x="8247870" y="4189928"/>
                <a:ext cx="48600" cy="612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993A54B3-65CE-3A3D-5489-5D13FE732302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237070" y="4179488"/>
                  <a:ext cx="6984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B5A91E89-63B7-DB54-50C6-AB72446A2BA6}"/>
                    </a:ext>
                  </a:extLst>
                </p14:cNvPr>
                <p14:cNvContentPartPr/>
                <p14:nvPr/>
              </p14:nvContentPartPr>
              <p14:xfrm>
                <a:off x="8327790" y="4147448"/>
                <a:ext cx="112320" cy="13536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B5A91E89-63B7-DB54-50C6-AB72446A2BA6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317350" y="4137008"/>
                  <a:ext cx="13356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B6195E83-18ED-A69B-E2BE-269A9DB61EAC}"/>
                    </a:ext>
                  </a:extLst>
                </p14:cNvPr>
                <p14:cNvContentPartPr/>
                <p14:nvPr/>
              </p14:nvContentPartPr>
              <p14:xfrm>
                <a:off x="8480070" y="4158248"/>
                <a:ext cx="110880" cy="11700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B6195E83-18ED-A69B-E2BE-269A9DB61EAC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469270" y="4147448"/>
                  <a:ext cx="13212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D048FC86-5083-6A90-BDB0-315167B17EBB}"/>
                    </a:ext>
                  </a:extLst>
                </p14:cNvPr>
                <p14:cNvContentPartPr/>
                <p14:nvPr/>
              </p14:nvContentPartPr>
              <p14:xfrm>
                <a:off x="8626950" y="4184168"/>
                <a:ext cx="207720" cy="10548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D048FC86-5083-6A90-BDB0-315167B17EBB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616510" y="4173368"/>
                  <a:ext cx="22896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6328761A-A42A-CA82-F8F9-13BB7EC230E8}"/>
                    </a:ext>
                  </a:extLst>
                </p14:cNvPr>
                <p14:cNvContentPartPr/>
                <p14:nvPr/>
              </p14:nvContentPartPr>
              <p14:xfrm>
                <a:off x="8853030" y="4210808"/>
                <a:ext cx="383040" cy="14544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6328761A-A42A-CA82-F8F9-13BB7EC230E8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842230" y="4200368"/>
                  <a:ext cx="404280" cy="166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" name="Gruppo 70">
            <a:extLst>
              <a:ext uri="{FF2B5EF4-FFF2-40B4-BE49-F238E27FC236}">
                <a16:creationId xmlns:a16="http://schemas.microsoft.com/office/drawing/2014/main" id="{CC5215D6-930F-ADFE-F5C0-F9D66FB51E3B}"/>
              </a:ext>
            </a:extLst>
          </p:cNvPr>
          <p:cNvGrpSpPr/>
          <p:nvPr/>
        </p:nvGrpSpPr>
        <p:grpSpPr>
          <a:xfrm>
            <a:off x="4018950" y="4493768"/>
            <a:ext cx="313560" cy="302040"/>
            <a:chOff x="4018950" y="4493768"/>
            <a:chExt cx="313560" cy="302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1CF460BB-6365-2EB5-8C0C-AA5A29931938}"/>
                    </a:ext>
                  </a:extLst>
                </p14:cNvPr>
                <p14:cNvContentPartPr/>
                <p14:nvPr/>
              </p14:nvContentPartPr>
              <p14:xfrm>
                <a:off x="4018950" y="4538048"/>
                <a:ext cx="313560" cy="20808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1CF460BB-6365-2EB5-8C0C-AA5A29931938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008510" y="4527248"/>
                  <a:ext cx="33480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DA9CCF06-5FAF-5A30-2492-7858C5228039}"/>
                    </a:ext>
                  </a:extLst>
                </p14:cNvPr>
                <p14:cNvContentPartPr/>
                <p14:nvPr/>
              </p14:nvContentPartPr>
              <p14:xfrm>
                <a:off x="4038390" y="4493768"/>
                <a:ext cx="281520" cy="30204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DA9CCF06-5FAF-5A30-2492-7858C5228039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027590" y="4482968"/>
                  <a:ext cx="302760" cy="323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5" name="Gruppo 74">
            <a:extLst>
              <a:ext uri="{FF2B5EF4-FFF2-40B4-BE49-F238E27FC236}">
                <a16:creationId xmlns:a16="http://schemas.microsoft.com/office/drawing/2014/main" id="{5B078281-A226-FD8F-4D58-8A73F0483AFE}"/>
              </a:ext>
            </a:extLst>
          </p:cNvPr>
          <p:cNvGrpSpPr/>
          <p:nvPr/>
        </p:nvGrpSpPr>
        <p:grpSpPr>
          <a:xfrm>
            <a:off x="4068630" y="5190660"/>
            <a:ext cx="308520" cy="227520"/>
            <a:chOff x="4068630" y="5190660"/>
            <a:chExt cx="308520" cy="227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9A048650-B517-AB69-0F65-C5107285DBA3}"/>
                    </a:ext>
                  </a:extLst>
                </p14:cNvPr>
                <p14:cNvContentPartPr/>
                <p14:nvPr/>
              </p14:nvContentPartPr>
              <p14:xfrm>
                <a:off x="4068630" y="5253300"/>
                <a:ext cx="195840" cy="156240"/>
              </p14:xfrm>
            </p:contentPart>
          </mc:Choice>
          <mc:Fallback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9A048650-B517-AB69-0F65-C5107285DBA3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4058190" y="5242500"/>
                  <a:ext cx="21708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42DE5ECB-59EB-0114-EDAF-90E80BEEB104}"/>
                    </a:ext>
                  </a:extLst>
                </p14:cNvPr>
                <p14:cNvContentPartPr/>
                <p14:nvPr/>
              </p14:nvContentPartPr>
              <p14:xfrm>
                <a:off x="4101030" y="5190660"/>
                <a:ext cx="276120" cy="22752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42DE5ECB-59EB-0114-EDAF-90E80BEEB104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4090590" y="5180220"/>
                  <a:ext cx="297360" cy="248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0" name="Gruppo 99">
            <a:extLst>
              <a:ext uri="{FF2B5EF4-FFF2-40B4-BE49-F238E27FC236}">
                <a16:creationId xmlns:a16="http://schemas.microsoft.com/office/drawing/2014/main" id="{802B38E4-B16D-E044-12C6-E638B700F42D}"/>
              </a:ext>
            </a:extLst>
          </p:cNvPr>
          <p:cNvGrpSpPr/>
          <p:nvPr/>
        </p:nvGrpSpPr>
        <p:grpSpPr>
          <a:xfrm>
            <a:off x="7334550" y="4936860"/>
            <a:ext cx="2544840" cy="513360"/>
            <a:chOff x="7334550" y="4936860"/>
            <a:chExt cx="2544840" cy="513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24638E9D-140D-6EF6-1519-739BD31E787E}"/>
                    </a:ext>
                  </a:extLst>
                </p14:cNvPr>
                <p14:cNvContentPartPr/>
                <p14:nvPr/>
              </p14:nvContentPartPr>
              <p14:xfrm>
                <a:off x="7369830" y="4936860"/>
                <a:ext cx="197280" cy="24192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24638E9D-140D-6EF6-1519-739BD31E787E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7359030" y="4926420"/>
                  <a:ext cx="21852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1CF8C717-57AA-ACEB-CCD2-D16A7805B554}"/>
                    </a:ext>
                  </a:extLst>
                </p14:cNvPr>
                <p14:cNvContentPartPr/>
                <p14:nvPr/>
              </p14:nvContentPartPr>
              <p14:xfrm>
                <a:off x="7508430" y="5049900"/>
                <a:ext cx="106200" cy="14976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1CF8C717-57AA-ACEB-CCD2-D16A7805B554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7497990" y="5039100"/>
                  <a:ext cx="12744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E4D048AC-DD54-6AB3-5D49-951FCC7AD533}"/>
                    </a:ext>
                  </a:extLst>
                </p14:cNvPr>
                <p14:cNvContentPartPr/>
                <p14:nvPr/>
              </p14:nvContentPartPr>
              <p14:xfrm>
                <a:off x="7334550" y="5207940"/>
                <a:ext cx="244080" cy="5076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E4D048AC-DD54-6AB3-5D49-951FCC7AD533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7323750" y="5197500"/>
                  <a:ext cx="26532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C1E03092-6841-EFD0-BCE5-E163D7FFBB44}"/>
                    </a:ext>
                  </a:extLst>
                </p14:cNvPr>
                <p14:cNvContentPartPr/>
                <p14:nvPr/>
              </p14:nvContentPartPr>
              <p14:xfrm>
                <a:off x="7462710" y="5282100"/>
                <a:ext cx="77400" cy="128520"/>
              </p14:xfrm>
            </p:contentPart>
          </mc:Choice>
          <mc:Fallback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C1E03092-6841-EFD0-BCE5-E163D7FFBB44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7451910" y="5271300"/>
                  <a:ext cx="9864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DE43B7DA-7E84-124F-1C81-7A8F82C23EAF}"/>
                    </a:ext>
                  </a:extLst>
                </p14:cNvPr>
                <p14:cNvContentPartPr/>
                <p14:nvPr/>
              </p14:nvContentPartPr>
              <p14:xfrm>
                <a:off x="7711110" y="4940460"/>
                <a:ext cx="208440" cy="47880"/>
              </p14:xfrm>
            </p:contentPart>
          </mc:Choice>
          <mc:Fallback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DE43B7DA-7E84-124F-1C81-7A8F82C23EAF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7700310" y="4930020"/>
                  <a:ext cx="22968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85833748-97CE-2495-15CD-DB52C2B8F6B6}"/>
                    </a:ext>
                  </a:extLst>
                </p14:cNvPr>
                <p14:cNvContentPartPr/>
                <p14:nvPr/>
              </p14:nvContentPartPr>
              <p14:xfrm>
                <a:off x="7744950" y="5051700"/>
                <a:ext cx="128880" cy="2520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85833748-97CE-2495-15CD-DB52C2B8F6B6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7734150" y="5040900"/>
                  <a:ext cx="1501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FAD28736-CBEC-3902-2FCD-7626450D6BEE}"/>
                    </a:ext>
                  </a:extLst>
                </p14:cNvPr>
                <p14:cNvContentPartPr/>
                <p14:nvPr/>
              </p14:nvContentPartPr>
              <p14:xfrm>
                <a:off x="7725150" y="5169780"/>
                <a:ext cx="110880" cy="5724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FAD28736-CBEC-3902-2FCD-7626450D6BEE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7714350" y="5159340"/>
                  <a:ext cx="13212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F8330923-0221-7E7A-5225-53F996AF2B51}"/>
                    </a:ext>
                  </a:extLst>
                </p14:cNvPr>
                <p14:cNvContentPartPr/>
                <p14:nvPr/>
              </p14:nvContentPartPr>
              <p14:xfrm>
                <a:off x="7936830" y="5032620"/>
                <a:ext cx="19800" cy="17928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F8330923-0221-7E7A-5225-53F996AF2B51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7926390" y="5021820"/>
                  <a:ext cx="4104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327B5BDA-9BED-87AE-4B64-531544A33994}"/>
                    </a:ext>
                  </a:extLst>
                </p14:cNvPr>
                <p14:cNvContentPartPr/>
                <p14:nvPr/>
              </p14:nvContentPartPr>
              <p14:xfrm>
                <a:off x="7971390" y="5115420"/>
                <a:ext cx="102600" cy="30600"/>
              </p14:xfrm>
            </p:contentPart>
          </mc:Choice>
          <mc:Fallback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327B5BDA-9BED-87AE-4B64-531544A33994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7960950" y="5104620"/>
                  <a:ext cx="12384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F87696C4-E70C-B677-83D2-C72513FC9797}"/>
                    </a:ext>
                  </a:extLst>
                </p14:cNvPr>
                <p14:cNvContentPartPr/>
                <p14:nvPr/>
              </p14:nvContentPartPr>
              <p14:xfrm>
                <a:off x="7773750" y="5306220"/>
                <a:ext cx="146520" cy="144000"/>
              </p14:xfrm>
            </p:contentPart>
          </mc:Choice>
          <mc:Fallback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F87696C4-E70C-B677-83D2-C72513FC9797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7763310" y="5295420"/>
                  <a:ext cx="16776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F5979FEB-2B7B-8D13-7F3A-5C8F622E9A6E}"/>
                    </a:ext>
                  </a:extLst>
                </p14:cNvPr>
                <p14:cNvContentPartPr/>
                <p14:nvPr/>
              </p14:nvContentPartPr>
              <p14:xfrm>
                <a:off x="8159310" y="5054220"/>
                <a:ext cx="142560" cy="4356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F5979FEB-2B7B-8D13-7F3A-5C8F622E9A6E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8148870" y="5043420"/>
                  <a:ext cx="16380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73202193-9AD7-DEF8-EE54-2BB60EB0DD1E}"/>
                    </a:ext>
                  </a:extLst>
                </p14:cNvPr>
                <p14:cNvContentPartPr/>
                <p14:nvPr/>
              </p14:nvContentPartPr>
              <p14:xfrm>
                <a:off x="8160750" y="5173380"/>
                <a:ext cx="112320" cy="44280"/>
              </p14:xfrm>
            </p:contentPart>
          </mc:Choice>
          <mc:Fallback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73202193-9AD7-DEF8-EE54-2BB60EB0DD1E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8150310" y="5162940"/>
                  <a:ext cx="13356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CB5A3324-3B45-C04F-EEBE-089BA333970F}"/>
                    </a:ext>
                  </a:extLst>
                </p14:cNvPr>
                <p14:cNvContentPartPr/>
                <p14:nvPr/>
              </p14:nvContentPartPr>
              <p14:xfrm>
                <a:off x="8353350" y="5077980"/>
                <a:ext cx="160560" cy="267120"/>
              </p14:xfrm>
            </p:contentPart>
          </mc:Choice>
          <mc:Fallback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CB5A3324-3B45-C04F-EEBE-089BA333970F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8342910" y="5067180"/>
                  <a:ext cx="181800" cy="28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DBD6A06A-9937-A9C1-95D2-9BA21F0D28B5}"/>
                    </a:ext>
                  </a:extLst>
                </p14:cNvPr>
                <p14:cNvContentPartPr/>
                <p14:nvPr/>
              </p14:nvContentPartPr>
              <p14:xfrm>
                <a:off x="8549910" y="5162580"/>
                <a:ext cx="191520" cy="153000"/>
              </p14:xfrm>
            </p:contentPart>
          </mc:Choice>
          <mc:Fallback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DBD6A06A-9937-A9C1-95D2-9BA21F0D28B5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539470" y="5152140"/>
                  <a:ext cx="21276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DA3055D2-4A83-4151-0461-AD88F74A6384}"/>
                    </a:ext>
                  </a:extLst>
                </p14:cNvPr>
                <p14:cNvContentPartPr/>
                <p14:nvPr/>
              </p14:nvContentPartPr>
              <p14:xfrm>
                <a:off x="8810910" y="5005980"/>
                <a:ext cx="71640" cy="315360"/>
              </p14:xfrm>
            </p:contentPart>
          </mc:Choice>
          <mc:Fallback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DA3055D2-4A83-4151-0461-AD88F74A6384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8800110" y="4995540"/>
                  <a:ext cx="92880" cy="33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87826A31-D2AB-36C1-8923-24CEE17D90AE}"/>
                    </a:ext>
                  </a:extLst>
                </p14:cNvPr>
                <p14:cNvContentPartPr/>
                <p14:nvPr/>
              </p14:nvContentPartPr>
              <p14:xfrm>
                <a:off x="8804070" y="5253300"/>
                <a:ext cx="63360" cy="3276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87826A31-D2AB-36C1-8923-24CEE17D90AE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8793270" y="5242500"/>
                  <a:ext cx="8460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8D6A6267-22F6-9070-341A-EE303156EF0C}"/>
                    </a:ext>
                  </a:extLst>
                </p14:cNvPr>
                <p14:cNvContentPartPr/>
                <p14:nvPr/>
              </p14:nvContentPartPr>
              <p14:xfrm>
                <a:off x="8883990" y="5193900"/>
                <a:ext cx="171720" cy="18144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8D6A6267-22F6-9070-341A-EE303156EF0C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8873550" y="5183100"/>
                  <a:ext cx="19296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2DCE5B51-B37B-193F-13B4-B53A8525E233}"/>
                    </a:ext>
                  </a:extLst>
                </p14:cNvPr>
                <p14:cNvContentPartPr/>
                <p14:nvPr/>
              </p14:nvContentPartPr>
              <p14:xfrm>
                <a:off x="9090630" y="5236740"/>
                <a:ext cx="104760" cy="160920"/>
              </p14:xfrm>
            </p:contentPart>
          </mc:Choice>
          <mc:Fallback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2DCE5B51-B37B-193F-13B4-B53A8525E233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9080190" y="5226300"/>
                  <a:ext cx="12600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1BE74E51-9E2F-8F77-BA31-4F4F4A12791E}"/>
                    </a:ext>
                  </a:extLst>
                </p14:cNvPr>
                <p14:cNvContentPartPr/>
                <p14:nvPr/>
              </p14:nvContentPartPr>
              <p14:xfrm>
                <a:off x="9276750" y="5232420"/>
                <a:ext cx="114120" cy="105120"/>
              </p14:xfrm>
            </p:contentPart>
          </mc:Choice>
          <mc:Fallback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1BE74E51-9E2F-8F77-BA31-4F4F4A12791E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9266310" y="5221980"/>
                  <a:ext cx="13536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DE121BAD-7EE0-264E-4E17-3855D61DD402}"/>
                    </a:ext>
                  </a:extLst>
                </p14:cNvPr>
                <p14:cNvContentPartPr/>
                <p14:nvPr/>
              </p14:nvContentPartPr>
              <p14:xfrm>
                <a:off x="9422910" y="4967100"/>
                <a:ext cx="132120" cy="357480"/>
              </p14:xfrm>
            </p:contentPart>
          </mc:Choice>
          <mc:Fallback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DE121BAD-7EE0-264E-4E17-3855D61DD402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9412470" y="4956660"/>
                  <a:ext cx="153360" cy="37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17DC6FD0-87FE-D2F4-16D6-C11C14117925}"/>
                    </a:ext>
                  </a:extLst>
                </p14:cNvPr>
                <p14:cNvContentPartPr/>
                <p14:nvPr/>
              </p14:nvContentPartPr>
              <p14:xfrm>
                <a:off x="9586350" y="5181300"/>
                <a:ext cx="50400" cy="115200"/>
              </p14:xfrm>
            </p:contentPart>
          </mc:Choice>
          <mc:Fallback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17DC6FD0-87FE-D2F4-16D6-C11C14117925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9575550" y="5170860"/>
                  <a:ext cx="7164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99AC1768-D665-8243-39EE-AC97F4368B7E}"/>
                    </a:ext>
                  </a:extLst>
                </p14:cNvPr>
                <p14:cNvContentPartPr/>
                <p14:nvPr/>
              </p14:nvContentPartPr>
              <p14:xfrm>
                <a:off x="9656550" y="5200020"/>
                <a:ext cx="117720" cy="99000"/>
              </p14:xfrm>
            </p:contentPart>
          </mc:Choice>
          <mc:Fallback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99AC1768-D665-8243-39EE-AC97F4368B7E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9645750" y="5189580"/>
                  <a:ext cx="13896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98" name="Input penna 97">
                  <a:extLst>
                    <a:ext uri="{FF2B5EF4-FFF2-40B4-BE49-F238E27FC236}">
                      <a16:creationId xmlns:a16="http://schemas.microsoft.com/office/drawing/2014/main" id="{C5E56207-1ACD-8B29-CCC0-10329A5B0160}"/>
                    </a:ext>
                  </a:extLst>
                </p14:cNvPr>
                <p14:cNvContentPartPr/>
                <p14:nvPr/>
              </p14:nvContentPartPr>
              <p14:xfrm>
                <a:off x="9750510" y="5283540"/>
                <a:ext cx="128880" cy="88920"/>
              </p14:xfrm>
            </p:contentPart>
          </mc:Choice>
          <mc:Fallback>
            <p:pic>
              <p:nvPicPr>
                <p:cNvPr id="98" name="Input penna 97">
                  <a:extLst>
                    <a:ext uri="{FF2B5EF4-FFF2-40B4-BE49-F238E27FC236}">
                      <a16:creationId xmlns:a16="http://schemas.microsoft.com/office/drawing/2014/main" id="{C5E56207-1ACD-8B29-CCC0-10329A5B0160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9739710" y="5272740"/>
                  <a:ext cx="150120" cy="1101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13832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30FC4-5232-F811-B196-810B8D9C8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BB488FE-9649-5EFA-219B-F998A6D5629F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41C2CE-044D-5848-2289-A50DE513A049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488890-2584-4F24-924B-9A094AE71DF9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2796CE0D-3DDA-F974-5D1E-0C7A85CFC287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CA4498E2-D428-1BE3-0793-5097814E4FCB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212FF722-37D9-89B0-986F-66344F4CAA22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009DF269-169A-BDC0-6C79-A0E911A964D8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B502FEF3-BE55-28A0-DEDC-BB2F2BE15F2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87020CD2-395E-A62F-24DF-648907CF9408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D423B0E8-07B5-52E5-AA9F-31147A709894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1EF9B9CA-36EB-E253-B9F1-9526E6EDDAE3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4FE38042-E8B5-6A7F-07D3-CED64DB3B760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0EC1B041-1000-DCE7-C9BA-93A6281D2DAF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65C86E3-C273-F84D-8E01-5EE918E3A38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815549D8-1B42-CAAB-47BB-12E06C1B7D79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E68350F3-F882-6922-F5F6-5E157F678753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D0973D04-F680-5BF3-3F99-63ACA499B97C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3C21B067-CF84-FD19-1D69-130698C6E4B3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5F126BD7-D3EB-54FF-4250-24BAC02B8B0C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CEF5CBEF-266D-486F-1090-AA0B8E30461B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6A4C540C-3BF6-4295-D06D-2F6CA87B6439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E35007AC-3C9D-8C13-1FF9-45E47322FFD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F0918B92-2B26-DD6B-EE34-8EAC050EDA16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23E0408C-7698-D91F-D6D8-3204A8C4E6F0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6F7CB939-1A03-422A-29B8-93E35FEFABF6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68AC0842-523E-F6EB-ABD1-5EA4DAE42B80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487260AF-AE8F-147B-0494-6D73083775A7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6CC632D5-BC40-102C-4B1E-8005D35D3052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A192122E-0892-E312-EDD3-0CBA7A53474D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E7669BE7-08B6-67B0-D69F-C8E582666E30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1D3B22EC-EDFD-D9AC-4D59-4D3EE4407E4D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00F92C52-4E42-5E09-511E-477C1B9945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A3308745-EECD-9162-A064-576A2CBCE2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CD87BA4-399A-35FB-2B9C-51EB8E13FF06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A020F07-2499-B3FB-332A-C27D74B2A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BA40F0E5-C6FB-266C-7E6A-E687C8FD3F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11" name="Immagine 10" descr="Immagine che contiene testo, schermata, Carattere, algebra&#10;&#10;Descrizione generata automaticamente">
            <a:extLst>
              <a:ext uri="{FF2B5EF4-FFF2-40B4-BE49-F238E27FC236}">
                <a16:creationId xmlns:a16="http://schemas.microsoft.com/office/drawing/2014/main" id="{49F1540A-5785-3C1A-057C-DFCE1DDE9C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4360" y="1785291"/>
            <a:ext cx="5831915" cy="3067747"/>
          </a:xfrm>
          <a:prstGeom prst="rect">
            <a:avLst/>
          </a:prstGeom>
        </p:spPr>
      </p:pic>
      <p:grpSp>
        <p:nvGrpSpPr>
          <p:cNvPr id="35" name="Gruppo 34">
            <a:extLst>
              <a:ext uri="{FF2B5EF4-FFF2-40B4-BE49-F238E27FC236}">
                <a16:creationId xmlns:a16="http://schemas.microsoft.com/office/drawing/2014/main" id="{EC1F522E-477B-5F84-302F-946F8A4B63CF}"/>
              </a:ext>
            </a:extLst>
          </p:cNvPr>
          <p:cNvGrpSpPr/>
          <p:nvPr/>
        </p:nvGrpSpPr>
        <p:grpSpPr>
          <a:xfrm>
            <a:off x="4578761" y="2921288"/>
            <a:ext cx="375840" cy="245520"/>
            <a:chOff x="4578761" y="2921288"/>
            <a:chExt cx="375840" cy="245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00B7A074-0F6D-2E65-ABB3-2688562F5503}"/>
                    </a:ext>
                  </a:extLst>
                </p14:cNvPr>
                <p14:cNvContentPartPr/>
                <p14:nvPr/>
              </p14:nvContentPartPr>
              <p14:xfrm>
                <a:off x="4587041" y="2921288"/>
                <a:ext cx="69480" cy="13896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00B7A074-0F6D-2E65-ABB3-2688562F550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576601" y="2910488"/>
                  <a:ext cx="9072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7C69BDDF-5744-DA48-0473-2C19957BBE53}"/>
                    </a:ext>
                  </a:extLst>
                </p14:cNvPr>
                <p14:cNvContentPartPr/>
                <p14:nvPr/>
              </p14:nvContentPartPr>
              <p14:xfrm>
                <a:off x="4578761" y="2980688"/>
                <a:ext cx="55080" cy="2988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7C69BDDF-5744-DA48-0473-2C19957BBE5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568321" y="2970248"/>
                  <a:ext cx="7632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05EFF9E5-DE16-E059-A5A5-9184C0C64F3E}"/>
                    </a:ext>
                  </a:extLst>
                </p14:cNvPr>
                <p14:cNvContentPartPr/>
                <p14:nvPr/>
              </p14:nvContentPartPr>
              <p14:xfrm>
                <a:off x="4632761" y="3083648"/>
                <a:ext cx="3240" cy="6084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05EFF9E5-DE16-E059-A5A5-9184C0C64F3E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622321" y="3072848"/>
                  <a:ext cx="2448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4E767161-000D-FA3C-18F7-F865E9D79DEA}"/>
                    </a:ext>
                  </a:extLst>
                </p14:cNvPr>
                <p14:cNvContentPartPr/>
                <p14:nvPr/>
              </p14:nvContentPartPr>
              <p14:xfrm>
                <a:off x="4585601" y="3113888"/>
                <a:ext cx="106920" cy="5292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4E767161-000D-FA3C-18F7-F865E9D79DEA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575161" y="3103088"/>
                  <a:ext cx="12816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8C0B8A5E-4245-7043-C89B-40024A67698D}"/>
                    </a:ext>
                  </a:extLst>
                </p14:cNvPr>
                <p14:cNvContentPartPr/>
                <p14:nvPr/>
              </p14:nvContentPartPr>
              <p14:xfrm>
                <a:off x="4748681" y="2922728"/>
                <a:ext cx="55800" cy="2916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8C0B8A5E-4245-7043-C89B-40024A67698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738241" y="2911928"/>
                  <a:ext cx="7704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72D7097F-8F61-0B97-70A4-848762AF5F59}"/>
                    </a:ext>
                  </a:extLst>
                </p14:cNvPr>
                <p14:cNvContentPartPr/>
                <p14:nvPr/>
              </p14:nvContentPartPr>
              <p14:xfrm>
                <a:off x="4725281" y="2943608"/>
                <a:ext cx="77760" cy="12636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72D7097F-8F61-0B97-70A4-848762AF5F5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714841" y="2932808"/>
                  <a:ext cx="9900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E8A5F360-6F6D-9012-D388-B1BF2981BB93}"/>
                    </a:ext>
                  </a:extLst>
                </p14:cNvPr>
                <p14:cNvContentPartPr/>
                <p14:nvPr/>
              </p14:nvContentPartPr>
              <p14:xfrm>
                <a:off x="4827521" y="2927048"/>
                <a:ext cx="22320" cy="11952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E8A5F360-6F6D-9012-D388-B1BF2981BB9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4817081" y="2916248"/>
                  <a:ext cx="4356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4E2F2167-4DC4-976E-64CA-D7E59D356942}"/>
                    </a:ext>
                  </a:extLst>
                </p14:cNvPr>
                <p14:cNvContentPartPr/>
                <p14:nvPr/>
              </p14:nvContentPartPr>
              <p14:xfrm>
                <a:off x="4847681" y="2948648"/>
                <a:ext cx="106920" cy="4104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4E2F2167-4DC4-976E-64CA-D7E59D35694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4836881" y="2938208"/>
                  <a:ext cx="128160" cy="62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33" name="Input penna 32">
                <a:extLst>
                  <a:ext uri="{FF2B5EF4-FFF2-40B4-BE49-F238E27FC236}">
                    <a16:creationId xmlns:a16="http://schemas.microsoft.com/office/drawing/2014/main" id="{CEA4697D-AABC-1434-DA22-6ABB9A7987D8}"/>
                  </a:ext>
                </a:extLst>
              </p14:cNvPr>
              <p14:cNvContentPartPr/>
              <p14:nvPr/>
            </p14:nvContentPartPr>
            <p14:xfrm>
              <a:off x="5188961" y="3244928"/>
              <a:ext cx="750240" cy="65520"/>
            </p14:xfrm>
          </p:contentPart>
        </mc:Choice>
        <mc:Fallback>
          <p:pic>
            <p:nvPicPr>
              <p:cNvPr id="33" name="Input penna 32">
                <a:extLst>
                  <a:ext uri="{FF2B5EF4-FFF2-40B4-BE49-F238E27FC236}">
                    <a16:creationId xmlns:a16="http://schemas.microsoft.com/office/drawing/2014/main" id="{CEA4697D-AABC-1434-DA22-6ABB9A7987D8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5178161" y="3234128"/>
                <a:ext cx="771480" cy="86760"/>
              </a:xfrm>
              <a:prstGeom prst="rect">
                <a:avLst/>
              </a:prstGeom>
            </p:spPr>
          </p:pic>
        </mc:Fallback>
      </mc:AlternateContent>
      <p:grpSp>
        <p:nvGrpSpPr>
          <p:cNvPr id="67" name="Gruppo 66">
            <a:extLst>
              <a:ext uri="{FF2B5EF4-FFF2-40B4-BE49-F238E27FC236}">
                <a16:creationId xmlns:a16="http://schemas.microsoft.com/office/drawing/2014/main" id="{AE460213-B61D-DA6F-E553-C6CD3DB7B5CC}"/>
              </a:ext>
            </a:extLst>
          </p:cNvPr>
          <p:cNvGrpSpPr/>
          <p:nvPr/>
        </p:nvGrpSpPr>
        <p:grpSpPr>
          <a:xfrm>
            <a:off x="6294521" y="2950808"/>
            <a:ext cx="1694880" cy="368280"/>
            <a:chOff x="6294521" y="2950808"/>
            <a:chExt cx="1694880" cy="368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03A33F47-F11C-DEDF-FA15-081031EB127E}"/>
                    </a:ext>
                  </a:extLst>
                </p14:cNvPr>
                <p14:cNvContentPartPr/>
                <p14:nvPr/>
              </p14:nvContentPartPr>
              <p14:xfrm>
                <a:off x="6321881" y="2950808"/>
                <a:ext cx="107280" cy="2124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03A33F47-F11C-DEDF-FA15-081031EB127E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6311441" y="2940008"/>
                  <a:ext cx="12852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7054A09B-0FEB-E5D2-E226-E094CEE3ADB5}"/>
                    </a:ext>
                  </a:extLst>
                </p14:cNvPr>
                <p14:cNvContentPartPr/>
                <p14:nvPr/>
              </p14:nvContentPartPr>
              <p14:xfrm>
                <a:off x="6294521" y="2985728"/>
                <a:ext cx="127440" cy="12888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7054A09B-0FEB-E5D2-E226-E094CEE3ADB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6283721" y="2975288"/>
                  <a:ext cx="14868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02143719-96D0-0374-0F90-1C7FB7092E09}"/>
                    </a:ext>
                  </a:extLst>
                </p14:cNvPr>
                <p14:cNvContentPartPr/>
                <p14:nvPr/>
              </p14:nvContentPartPr>
              <p14:xfrm>
                <a:off x="6481001" y="2958008"/>
                <a:ext cx="11520" cy="12024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02143719-96D0-0374-0F90-1C7FB7092E09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6470201" y="2947208"/>
                  <a:ext cx="3276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1B501E57-9875-EFE6-F762-09C8D5654E98}"/>
                    </a:ext>
                  </a:extLst>
                </p14:cNvPr>
                <p14:cNvContentPartPr/>
                <p14:nvPr/>
              </p14:nvContentPartPr>
              <p14:xfrm>
                <a:off x="6490001" y="3033248"/>
                <a:ext cx="64440" cy="1764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1B501E57-9875-EFE6-F762-09C8D5654E98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6479201" y="3022808"/>
                  <a:ext cx="856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755E0B38-39F1-2FFE-DF90-64712C8E1F65}"/>
                    </a:ext>
                  </a:extLst>
                </p14:cNvPr>
                <p14:cNvContentPartPr/>
                <p14:nvPr/>
              </p14:nvContentPartPr>
              <p14:xfrm>
                <a:off x="6361481" y="3202808"/>
                <a:ext cx="190440" cy="11628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755E0B38-39F1-2FFE-DF90-64712C8E1F65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6350681" y="3192368"/>
                  <a:ext cx="21168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34D1D526-939E-B7AC-14BF-563245103EB8}"/>
                    </a:ext>
                  </a:extLst>
                </p14:cNvPr>
                <p14:cNvContentPartPr/>
                <p14:nvPr/>
              </p14:nvContentPartPr>
              <p14:xfrm>
                <a:off x="6610241" y="3017408"/>
                <a:ext cx="115200" cy="4068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34D1D526-939E-B7AC-14BF-563245103EB8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599441" y="3006968"/>
                  <a:ext cx="13644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7D4B63D8-7CF6-B49E-9F6B-83A104C2FC57}"/>
                    </a:ext>
                  </a:extLst>
                </p14:cNvPr>
                <p14:cNvContentPartPr/>
                <p14:nvPr/>
              </p14:nvContentPartPr>
              <p14:xfrm>
                <a:off x="6620321" y="3005168"/>
                <a:ext cx="116280" cy="21312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7D4B63D8-7CF6-B49E-9F6B-83A104C2FC57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609881" y="2994728"/>
                  <a:ext cx="13752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D5648404-5DBD-9F91-A255-5FDB16FE5E33}"/>
                    </a:ext>
                  </a:extLst>
                </p14:cNvPr>
                <p14:cNvContentPartPr/>
                <p14:nvPr/>
              </p14:nvContentPartPr>
              <p14:xfrm>
                <a:off x="6798161" y="2996528"/>
                <a:ext cx="23760" cy="17352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D5648404-5DBD-9F91-A255-5FDB16FE5E3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6787361" y="2986088"/>
                  <a:ext cx="4500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94E2DB97-704A-D10E-27C6-4C2D3911EF3D}"/>
                    </a:ext>
                  </a:extLst>
                </p14:cNvPr>
                <p14:cNvContentPartPr/>
                <p14:nvPr/>
              </p14:nvContentPartPr>
              <p14:xfrm>
                <a:off x="6820841" y="3081488"/>
                <a:ext cx="181440" cy="1836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94E2DB97-704A-D10E-27C6-4C2D3911EF3D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6810041" y="3070688"/>
                  <a:ext cx="20268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3B167FDC-F0D8-9D69-FEB6-C17430F3E6C8}"/>
                    </a:ext>
                  </a:extLst>
                </p14:cNvPr>
                <p14:cNvContentPartPr/>
                <p14:nvPr/>
              </p14:nvContentPartPr>
              <p14:xfrm>
                <a:off x="7111001" y="3021728"/>
                <a:ext cx="94320" cy="2340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3B167FDC-F0D8-9D69-FEB6-C17430F3E6C8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100201" y="3011288"/>
                  <a:ext cx="11556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88A79315-36A3-6699-F0CA-CF1C3357FC0A}"/>
                    </a:ext>
                  </a:extLst>
                </p14:cNvPr>
                <p14:cNvContentPartPr/>
                <p14:nvPr/>
              </p14:nvContentPartPr>
              <p14:xfrm>
                <a:off x="7135121" y="3118208"/>
                <a:ext cx="122040" cy="3564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88A79315-36A3-6699-F0CA-CF1C3357FC0A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124681" y="3107408"/>
                  <a:ext cx="14328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9B9466FC-421E-D403-35DD-F5510FDE9FD5}"/>
                    </a:ext>
                  </a:extLst>
                </p14:cNvPr>
                <p14:cNvContentPartPr/>
                <p14:nvPr/>
              </p14:nvContentPartPr>
              <p14:xfrm>
                <a:off x="7303601" y="2981408"/>
                <a:ext cx="150120" cy="19800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9B9466FC-421E-D403-35DD-F5510FDE9FD5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7293161" y="2970968"/>
                  <a:ext cx="17136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33B0CFF1-1EB2-25BD-7500-8DBFBB410FBE}"/>
                    </a:ext>
                  </a:extLst>
                </p14:cNvPr>
                <p14:cNvContentPartPr/>
                <p14:nvPr/>
              </p14:nvContentPartPr>
              <p14:xfrm>
                <a:off x="7448681" y="3045848"/>
                <a:ext cx="120600" cy="11484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33B0CFF1-1EB2-25BD-7500-8DBFBB410FBE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7438241" y="3035408"/>
                  <a:ext cx="14184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D212AC12-F5BA-D6C7-2F0B-953CF95945E3}"/>
                    </a:ext>
                  </a:extLst>
                </p14:cNvPr>
                <p14:cNvContentPartPr/>
                <p14:nvPr/>
              </p14:nvContentPartPr>
              <p14:xfrm>
                <a:off x="7605641" y="3035408"/>
                <a:ext cx="122760" cy="15840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D212AC12-F5BA-D6C7-2F0B-953CF95945E3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7594841" y="3024968"/>
                  <a:ext cx="14400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8B8CD548-273D-907F-8D18-AF67ABF523A1}"/>
                    </a:ext>
                  </a:extLst>
                </p14:cNvPr>
                <p14:cNvContentPartPr/>
                <p14:nvPr/>
              </p14:nvContentPartPr>
              <p14:xfrm>
                <a:off x="7738841" y="3031088"/>
                <a:ext cx="79200" cy="13104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8B8CD548-273D-907F-8D18-AF67ABF523A1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7728401" y="3020648"/>
                  <a:ext cx="10044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3797F3B7-F541-D309-F993-9D90B39DCA88}"/>
                    </a:ext>
                  </a:extLst>
                </p14:cNvPr>
                <p14:cNvContentPartPr/>
                <p14:nvPr/>
              </p14:nvContentPartPr>
              <p14:xfrm>
                <a:off x="7832801" y="3066008"/>
                <a:ext cx="156600" cy="14616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3797F3B7-F541-D309-F993-9D90B39DCA88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7822361" y="3055208"/>
                  <a:ext cx="177840" cy="167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8" name="Gruppo 77">
            <a:extLst>
              <a:ext uri="{FF2B5EF4-FFF2-40B4-BE49-F238E27FC236}">
                <a16:creationId xmlns:a16="http://schemas.microsoft.com/office/drawing/2014/main" id="{1DE385A8-A10A-CFFB-059D-BA6E318A5B42}"/>
              </a:ext>
            </a:extLst>
          </p:cNvPr>
          <p:cNvGrpSpPr/>
          <p:nvPr/>
        </p:nvGrpSpPr>
        <p:grpSpPr>
          <a:xfrm>
            <a:off x="314212" y="338569"/>
            <a:ext cx="907200" cy="447840"/>
            <a:chOff x="314212" y="338569"/>
            <a:chExt cx="907200" cy="447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D6095BE3-D4E7-0F2D-7C71-91962DA4221F}"/>
                    </a:ext>
                  </a:extLst>
                </p14:cNvPr>
                <p14:cNvContentPartPr/>
                <p14:nvPr/>
              </p14:nvContentPartPr>
              <p14:xfrm>
                <a:off x="314212" y="338569"/>
                <a:ext cx="191880" cy="2916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D6095BE3-D4E7-0F2D-7C71-91962DA4221F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303772" y="327769"/>
                  <a:ext cx="2131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5D959BA1-191B-3875-B850-D464634F505D}"/>
                    </a:ext>
                  </a:extLst>
                </p14:cNvPr>
                <p14:cNvContentPartPr/>
                <p14:nvPr/>
              </p14:nvContentPartPr>
              <p14:xfrm>
                <a:off x="314212" y="369529"/>
                <a:ext cx="177120" cy="15912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5D959BA1-191B-3875-B850-D464634F505D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303412" y="358729"/>
                  <a:ext cx="19836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0055B485-964E-3D03-1299-B31B86F77245}"/>
                    </a:ext>
                  </a:extLst>
                </p14:cNvPr>
                <p14:cNvContentPartPr/>
                <p14:nvPr/>
              </p14:nvContentPartPr>
              <p14:xfrm>
                <a:off x="571252" y="352249"/>
                <a:ext cx="3960" cy="156240"/>
              </p14:xfrm>
            </p:contentPart>
          </mc:Choice>
          <mc:Fallback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0055B485-964E-3D03-1299-B31B86F77245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560452" y="341449"/>
                  <a:ext cx="2520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5D0D4611-9E59-D6AB-82EB-D6DD163DCDB2}"/>
                    </a:ext>
                  </a:extLst>
                </p14:cNvPr>
                <p14:cNvContentPartPr/>
                <p14:nvPr/>
              </p14:nvContentPartPr>
              <p14:xfrm>
                <a:off x="590332" y="436129"/>
                <a:ext cx="109440" cy="37080"/>
              </p14:xfrm>
            </p:contentPart>
          </mc:Choice>
          <mc:Fallback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5D0D4611-9E59-D6AB-82EB-D6DD163DCDB2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579892" y="425689"/>
                  <a:ext cx="13068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793327B8-4237-137A-559A-3A73FD52D163}"/>
                    </a:ext>
                  </a:extLst>
                </p14:cNvPr>
                <p14:cNvContentPartPr/>
                <p14:nvPr/>
              </p14:nvContentPartPr>
              <p14:xfrm>
                <a:off x="415012" y="640969"/>
                <a:ext cx="191880" cy="145440"/>
              </p14:xfrm>
            </p:contentPart>
          </mc:Choice>
          <mc:Fallback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793327B8-4237-137A-559A-3A73FD52D163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404212" y="630529"/>
                  <a:ext cx="21312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3D0C68C9-1E30-5781-6C77-005933D2B86C}"/>
                    </a:ext>
                  </a:extLst>
                </p14:cNvPr>
                <p14:cNvContentPartPr/>
                <p14:nvPr/>
              </p14:nvContentPartPr>
              <p14:xfrm>
                <a:off x="755572" y="408049"/>
                <a:ext cx="150120" cy="3420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3D0C68C9-1E30-5781-6C77-005933D2B86C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745132" y="397609"/>
                  <a:ext cx="17136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A6086414-1635-6FBD-576E-D54D78839D2D}"/>
                    </a:ext>
                  </a:extLst>
                </p14:cNvPr>
                <p14:cNvContentPartPr/>
                <p14:nvPr/>
              </p14:nvContentPartPr>
              <p14:xfrm>
                <a:off x="727132" y="449809"/>
                <a:ext cx="205560" cy="186480"/>
              </p14:xfrm>
            </p:contentPart>
          </mc:Choice>
          <mc:Fallback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A6086414-1635-6FBD-576E-D54D78839D2D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716692" y="439369"/>
                  <a:ext cx="22680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FEC2421D-7F18-8AEF-469E-617C1209229B}"/>
                    </a:ext>
                  </a:extLst>
                </p14:cNvPr>
                <p14:cNvContentPartPr/>
                <p14:nvPr/>
              </p14:nvContentPartPr>
              <p14:xfrm>
                <a:off x="969052" y="457729"/>
                <a:ext cx="19800" cy="16704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FEC2421D-7F18-8AEF-469E-617C1209229B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958612" y="447289"/>
                  <a:ext cx="4104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6C8DFF7F-AFB5-8A1F-1F67-23651C1B0024}"/>
                    </a:ext>
                  </a:extLst>
                </p14:cNvPr>
                <p14:cNvContentPartPr/>
                <p14:nvPr/>
              </p14:nvContentPartPr>
              <p14:xfrm>
                <a:off x="991732" y="531889"/>
                <a:ext cx="229680" cy="4932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6C8DFF7F-AFB5-8A1F-1F67-23651C1B0024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981292" y="521089"/>
                  <a:ext cx="250920" cy="70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75">
            <p14:nvContentPartPr>
              <p14:cNvPr id="79" name="Input penna 78">
                <a:extLst>
                  <a:ext uri="{FF2B5EF4-FFF2-40B4-BE49-F238E27FC236}">
                    <a16:creationId xmlns:a16="http://schemas.microsoft.com/office/drawing/2014/main" id="{A3B3AE02-52A9-30D0-4A09-8B2A224D0E09}"/>
                  </a:ext>
                </a:extLst>
              </p14:cNvPr>
              <p14:cNvContentPartPr/>
              <p14:nvPr/>
            </p14:nvContentPartPr>
            <p14:xfrm>
              <a:off x="1380892" y="475729"/>
              <a:ext cx="140040" cy="9720"/>
            </p14:xfrm>
          </p:contentPart>
        </mc:Choice>
        <mc:Fallback>
          <p:pic>
            <p:nvPicPr>
              <p:cNvPr id="79" name="Input penna 78">
                <a:extLst>
                  <a:ext uri="{FF2B5EF4-FFF2-40B4-BE49-F238E27FC236}">
                    <a16:creationId xmlns:a16="http://schemas.microsoft.com/office/drawing/2014/main" id="{A3B3AE02-52A9-30D0-4A09-8B2A224D0E09}"/>
                  </a:ext>
                </a:extLst>
              </p:cNvPr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1370092" y="465289"/>
                <a:ext cx="161280" cy="3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7">
            <p14:nvContentPartPr>
              <p14:cNvPr id="80" name="Input penna 79">
                <a:extLst>
                  <a:ext uri="{FF2B5EF4-FFF2-40B4-BE49-F238E27FC236}">
                    <a16:creationId xmlns:a16="http://schemas.microsoft.com/office/drawing/2014/main" id="{042E8692-13C6-09B8-DEB4-6CF85BD06FBD}"/>
                  </a:ext>
                </a:extLst>
              </p14:cNvPr>
              <p14:cNvContentPartPr/>
              <p14:nvPr/>
            </p14:nvContentPartPr>
            <p14:xfrm>
              <a:off x="1435612" y="610369"/>
              <a:ext cx="136440" cy="4680"/>
            </p14:xfrm>
          </p:contentPart>
        </mc:Choice>
        <mc:Fallback>
          <p:pic>
            <p:nvPicPr>
              <p:cNvPr id="80" name="Input penna 79">
                <a:extLst>
                  <a:ext uri="{FF2B5EF4-FFF2-40B4-BE49-F238E27FC236}">
                    <a16:creationId xmlns:a16="http://schemas.microsoft.com/office/drawing/2014/main" id="{042E8692-13C6-09B8-DEB4-6CF85BD06FBD}"/>
                  </a:ext>
                </a:extLst>
              </p:cNvPr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1424812" y="599569"/>
                <a:ext cx="157680" cy="25920"/>
              </a:xfrm>
              <a:prstGeom prst="rect">
                <a:avLst/>
              </a:prstGeom>
            </p:spPr>
          </p:pic>
        </mc:Fallback>
      </mc:AlternateContent>
      <p:grpSp>
        <p:nvGrpSpPr>
          <p:cNvPr id="90" name="Gruppo 89">
            <a:extLst>
              <a:ext uri="{FF2B5EF4-FFF2-40B4-BE49-F238E27FC236}">
                <a16:creationId xmlns:a16="http://schemas.microsoft.com/office/drawing/2014/main" id="{7646091C-7A75-3532-6C4F-D0FC9F84E389}"/>
              </a:ext>
            </a:extLst>
          </p:cNvPr>
          <p:cNvGrpSpPr/>
          <p:nvPr/>
        </p:nvGrpSpPr>
        <p:grpSpPr>
          <a:xfrm>
            <a:off x="1924852" y="252169"/>
            <a:ext cx="783360" cy="367920"/>
            <a:chOff x="1924852" y="252169"/>
            <a:chExt cx="783360" cy="367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FFC8462F-92FE-F09F-A582-6DBA04402293}"/>
                    </a:ext>
                  </a:extLst>
                </p14:cNvPr>
                <p14:cNvContentPartPr/>
                <p14:nvPr/>
              </p14:nvContentPartPr>
              <p14:xfrm>
                <a:off x="1924852" y="324889"/>
                <a:ext cx="114840" cy="28800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FFC8462F-92FE-F09F-A582-6DBA04402293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914412" y="314089"/>
                  <a:ext cx="136080" cy="30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1A9A0BA9-0843-2A40-21BF-54335D3C9A3D}"/>
                    </a:ext>
                  </a:extLst>
                </p14:cNvPr>
                <p14:cNvContentPartPr/>
                <p14:nvPr/>
              </p14:nvContentPartPr>
              <p14:xfrm>
                <a:off x="2105212" y="513889"/>
                <a:ext cx="97560" cy="8892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1A9A0BA9-0843-2A40-21BF-54335D3C9A3D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2094412" y="503089"/>
                  <a:ext cx="11880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AD5FBE43-1ECE-1F78-410B-55E78F93941D}"/>
                    </a:ext>
                  </a:extLst>
                </p14:cNvPr>
                <p14:cNvContentPartPr/>
                <p14:nvPr/>
              </p14:nvContentPartPr>
              <p14:xfrm>
                <a:off x="2294212" y="252169"/>
                <a:ext cx="12600" cy="34884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AD5FBE43-1ECE-1F78-410B-55E78F93941D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2283412" y="241729"/>
                  <a:ext cx="33840" cy="37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32512F77-2543-CD34-F2A6-6C45CA5246C1}"/>
                    </a:ext>
                  </a:extLst>
                </p14:cNvPr>
                <p14:cNvContentPartPr/>
                <p14:nvPr/>
              </p14:nvContentPartPr>
              <p14:xfrm>
                <a:off x="2434612" y="436849"/>
                <a:ext cx="69840" cy="147960"/>
              </p14:xfrm>
            </p:contentPart>
          </mc:Choice>
          <mc:Fallback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32512F77-2543-CD34-F2A6-6C45CA5246C1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2424172" y="426409"/>
                  <a:ext cx="9108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9179E905-1490-ACDE-0B97-ABA4F20D6680}"/>
                    </a:ext>
                  </a:extLst>
                </p14:cNvPr>
                <p14:cNvContentPartPr/>
                <p14:nvPr/>
              </p14:nvContentPartPr>
              <p14:xfrm>
                <a:off x="2538652" y="451969"/>
                <a:ext cx="169560" cy="168120"/>
              </p14:xfrm>
            </p:contentPart>
          </mc:Choice>
          <mc:Fallback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9179E905-1490-ACDE-0B97-ABA4F20D6680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2528212" y="441529"/>
                  <a:ext cx="190800" cy="189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5" name="Gruppo 114">
            <a:extLst>
              <a:ext uri="{FF2B5EF4-FFF2-40B4-BE49-F238E27FC236}">
                <a16:creationId xmlns:a16="http://schemas.microsoft.com/office/drawing/2014/main" id="{C9D85FE8-DE3A-9B5B-13E2-0FAEAB9F6E6E}"/>
              </a:ext>
            </a:extLst>
          </p:cNvPr>
          <p:cNvGrpSpPr/>
          <p:nvPr/>
        </p:nvGrpSpPr>
        <p:grpSpPr>
          <a:xfrm>
            <a:off x="109012" y="1090249"/>
            <a:ext cx="1107720" cy="216720"/>
            <a:chOff x="109012" y="1090249"/>
            <a:chExt cx="1107720" cy="216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53B7D560-837C-76A3-82F8-234B43228F41}"/>
                    </a:ext>
                  </a:extLst>
                </p14:cNvPr>
                <p14:cNvContentPartPr/>
                <p14:nvPr/>
              </p14:nvContentPartPr>
              <p14:xfrm>
                <a:off x="109012" y="1094569"/>
                <a:ext cx="255240" cy="2844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53B7D560-837C-76A3-82F8-234B43228F41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98212" y="1084129"/>
                  <a:ext cx="27648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DD28A382-C6B3-92F6-14B7-8448D4E15D56}"/>
                    </a:ext>
                  </a:extLst>
                </p14:cNvPr>
                <p14:cNvContentPartPr/>
                <p14:nvPr/>
              </p14:nvContentPartPr>
              <p14:xfrm>
                <a:off x="178852" y="1101769"/>
                <a:ext cx="88200" cy="16488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DD28A382-C6B3-92F6-14B7-8448D4E15D56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68052" y="1091329"/>
                  <a:ext cx="10944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54ABB7BA-AF90-4259-3359-53A4C84889A2}"/>
                    </a:ext>
                  </a:extLst>
                </p14:cNvPr>
                <p14:cNvContentPartPr/>
                <p14:nvPr/>
              </p14:nvContentPartPr>
              <p14:xfrm>
                <a:off x="246532" y="1131289"/>
                <a:ext cx="68040" cy="137520"/>
              </p14:xfrm>
            </p:contentPart>
          </mc:Choice>
          <mc:Fallback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54ABB7BA-AF90-4259-3359-53A4C84889A2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235732" y="1120849"/>
                  <a:ext cx="8928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F2E818D6-0D77-778C-84A4-C5C3EDC41BA4}"/>
                    </a:ext>
                  </a:extLst>
                </p14:cNvPr>
                <p14:cNvContentPartPr/>
                <p14:nvPr/>
              </p14:nvContentPartPr>
              <p14:xfrm>
                <a:off x="392332" y="1101769"/>
                <a:ext cx="198000" cy="21960"/>
              </p14:xfrm>
            </p:contentPart>
          </mc:Choice>
          <mc:Fallback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F2E818D6-0D77-778C-84A4-C5C3EDC41BA4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381532" y="1091329"/>
                  <a:ext cx="21924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512F8667-8605-E0D9-6B5A-14B258C48B9A}"/>
                    </a:ext>
                  </a:extLst>
                </p14:cNvPr>
                <p14:cNvContentPartPr/>
                <p14:nvPr/>
              </p14:nvContentPartPr>
              <p14:xfrm>
                <a:off x="451012" y="1136329"/>
                <a:ext cx="58320" cy="117360"/>
              </p14:xfrm>
            </p:contentPart>
          </mc:Choice>
          <mc:Fallback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512F8667-8605-E0D9-6B5A-14B258C48B9A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440212" y="1125889"/>
                  <a:ext cx="7956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E7EB25EF-D2CE-1496-B63D-7674C3BBF3B0}"/>
                    </a:ext>
                  </a:extLst>
                </p14:cNvPr>
                <p14:cNvContentPartPr/>
                <p14:nvPr/>
              </p14:nvContentPartPr>
              <p14:xfrm>
                <a:off x="497092" y="1147849"/>
                <a:ext cx="79200" cy="95400"/>
              </p14:xfrm>
            </p:contentPart>
          </mc:Choice>
          <mc:Fallback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E7EB25EF-D2CE-1496-B63D-7674C3BBF3B0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486652" y="1137409"/>
                  <a:ext cx="10044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5CE05FAE-38E9-DBA3-C0B5-27D5031AEF1B}"/>
                    </a:ext>
                  </a:extLst>
                </p14:cNvPr>
                <p14:cNvContentPartPr/>
                <p14:nvPr/>
              </p14:nvContentPartPr>
              <p14:xfrm>
                <a:off x="654052" y="1113289"/>
                <a:ext cx="5040" cy="193680"/>
              </p14:xfrm>
            </p:contentPart>
          </mc:Choice>
          <mc:Fallback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5CE05FAE-38E9-DBA3-C0B5-27D5031AEF1B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643612" y="1102849"/>
                  <a:ext cx="2628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98" name="Input penna 97">
                  <a:extLst>
                    <a:ext uri="{FF2B5EF4-FFF2-40B4-BE49-F238E27FC236}">
                      <a16:creationId xmlns:a16="http://schemas.microsoft.com/office/drawing/2014/main" id="{BB5C34AA-AFCF-FD0C-A4AC-59DFC961FED2}"/>
                    </a:ext>
                  </a:extLst>
                </p14:cNvPr>
                <p14:cNvContentPartPr/>
                <p14:nvPr/>
              </p14:nvContentPartPr>
              <p14:xfrm>
                <a:off x="666652" y="1203289"/>
                <a:ext cx="126000" cy="27000"/>
              </p14:xfrm>
            </p:contentPart>
          </mc:Choice>
          <mc:Fallback>
            <p:pic>
              <p:nvPicPr>
                <p:cNvPr id="98" name="Input penna 97">
                  <a:extLst>
                    <a:ext uri="{FF2B5EF4-FFF2-40B4-BE49-F238E27FC236}">
                      <a16:creationId xmlns:a16="http://schemas.microsoft.com/office/drawing/2014/main" id="{BB5C34AA-AFCF-FD0C-A4AC-59DFC961FED2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655852" y="1192849"/>
                  <a:ext cx="14724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99" name="Input penna 98">
                  <a:extLst>
                    <a:ext uri="{FF2B5EF4-FFF2-40B4-BE49-F238E27FC236}">
                      <a16:creationId xmlns:a16="http://schemas.microsoft.com/office/drawing/2014/main" id="{B5167841-6C58-2D23-4B81-047C0660465C}"/>
                    </a:ext>
                  </a:extLst>
                </p14:cNvPr>
                <p14:cNvContentPartPr/>
                <p14:nvPr/>
              </p14:nvContentPartPr>
              <p14:xfrm>
                <a:off x="864652" y="1090249"/>
                <a:ext cx="159120" cy="17640"/>
              </p14:xfrm>
            </p:contentPart>
          </mc:Choice>
          <mc:Fallback>
            <p:pic>
              <p:nvPicPr>
                <p:cNvPr id="99" name="Input penna 98">
                  <a:extLst>
                    <a:ext uri="{FF2B5EF4-FFF2-40B4-BE49-F238E27FC236}">
                      <a16:creationId xmlns:a16="http://schemas.microsoft.com/office/drawing/2014/main" id="{B5167841-6C58-2D23-4B81-047C0660465C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854212" y="1079809"/>
                  <a:ext cx="18036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100" name="Input penna 99">
                  <a:extLst>
                    <a:ext uri="{FF2B5EF4-FFF2-40B4-BE49-F238E27FC236}">
                      <a16:creationId xmlns:a16="http://schemas.microsoft.com/office/drawing/2014/main" id="{04111CA9-E05E-3F12-F62B-3DB861544880}"/>
                    </a:ext>
                  </a:extLst>
                </p14:cNvPr>
                <p14:cNvContentPartPr/>
                <p14:nvPr/>
              </p14:nvContentPartPr>
              <p14:xfrm>
                <a:off x="862132" y="1133449"/>
                <a:ext cx="168840" cy="167760"/>
              </p14:xfrm>
            </p:contentPart>
          </mc:Choice>
          <mc:Fallback>
            <p:pic>
              <p:nvPicPr>
                <p:cNvPr id="100" name="Input penna 99">
                  <a:extLst>
                    <a:ext uri="{FF2B5EF4-FFF2-40B4-BE49-F238E27FC236}">
                      <a16:creationId xmlns:a16="http://schemas.microsoft.com/office/drawing/2014/main" id="{04111CA9-E05E-3F12-F62B-3DB861544880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851332" y="1123009"/>
                  <a:ext cx="19008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101" name="Input penna 100">
                  <a:extLst>
                    <a:ext uri="{FF2B5EF4-FFF2-40B4-BE49-F238E27FC236}">
                      <a16:creationId xmlns:a16="http://schemas.microsoft.com/office/drawing/2014/main" id="{79369BAC-EC13-24EB-F2C5-E26A09FE0046}"/>
                    </a:ext>
                  </a:extLst>
                </p14:cNvPr>
                <p14:cNvContentPartPr/>
                <p14:nvPr/>
              </p14:nvContentPartPr>
              <p14:xfrm>
                <a:off x="1086412" y="1124809"/>
                <a:ext cx="21600" cy="157680"/>
              </p14:xfrm>
            </p:contentPart>
          </mc:Choice>
          <mc:Fallback>
            <p:pic>
              <p:nvPicPr>
                <p:cNvPr id="101" name="Input penna 100">
                  <a:extLst>
                    <a:ext uri="{FF2B5EF4-FFF2-40B4-BE49-F238E27FC236}">
                      <a16:creationId xmlns:a16="http://schemas.microsoft.com/office/drawing/2014/main" id="{79369BAC-EC13-24EB-F2C5-E26A09FE0046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075972" y="1114369"/>
                  <a:ext cx="4284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102" name="Input penna 101">
                  <a:extLst>
                    <a:ext uri="{FF2B5EF4-FFF2-40B4-BE49-F238E27FC236}">
                      <a16:creationId xmlns:a16="http://schemas.microsoft.com/office/drawing/2014/main" id="{ACF57455-7A2D-93A5-442A-1C4E6CE29F98}"/>
                    </a:ext>
                  </a:extLst>
                </p14:cNvPr>
                <p14:cNvContentPartPr/>
                <p14:nvPr/>
              </p14:nvContentPartPr>
              <p14:xfrm>
                <a:off x="1088572" y="1190329"/>
                <a:ext cx="128160" cy="41400"/>
              </p14:xfrm>
            </p:contentPart>
          </mc:Choice>
          <mc:Fallback>
            <p:pic>
              <p:nvPicPr>
                <p:cNvPr id="102" name="Input penna 101">
                  <a:extLst>
                    <a:ext uri="{FF2B5EF4-FFF2-40B4-BE49-F238E27FC236}">
                      <a16:creationId xmlns:a16="http://schemas.microsoft.com/office/drawing/2014/main" id="{ACF57455-7A2D-93A5-442A-1C4E6CE29F98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078132" y="1179889"/>
                  <a:ext cx="149400" cy="62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13">
            <p14:nvContentPartPr>
              <p14:cNvPr id="103" name="Input penna 102">
                <a:extLst>
                  <a:ext uri="{FF2B5EF4-FFF2-40B4-BE49-F238E27FC236}">
                    <a16:creationId xmlns:a16="http://schemas.microsoft.com/office/drawing/2014/main" id="{9097C3D5-43D3-595F-AA36-ECDA4AE64DD3}"/>
                  </a:ext>
                </a:extLst>
              </p14:cNvPr>
              <p14:cNvContentPartPr/>
              <p14:nvPr/>
            </p14:nvContentPartPr>
            <p14:xfrm>
              <a:off x="1466572" y="1126969"/>
              <a:ext cx="155880" cy="13320"/>
            </p14:xfrm>
          </p:contentPart>
        </mc:Choice>
        <mc:Fallback>
          <p:pic>
            <p:nvPicPr>
              <p:cNvPr id="103" name="Input penna 102">
                <a:extLst>
                  <a:ext uri="{FF2B5EF4-FFF2-40B4-BE49-F238E27FC236}">
                    <a16:creationId xmlns:a16="http://schemas.microsoft.com/office/drawing/2014/main" id="{9097C3D5-43D3-595F-AA36-ECDA4AE64DD3}"/>
                  </a:ext>
                </a:extLst>
              </p:cNvPr>
              <p:cNvPicPr/>
              <p:nvPr/>
            </p:nvPicPr>
            <p:blipFill>
              <a:blip r:embed="rId114"/>
              <a:stretch>
                <a:fillRect/>
              </a:stretch>
            </p:blipFill>
            <p:spPr>
              <a:xfrm>
                <a:off x="1455772" y="1116529"/>
                <a:ext cx="177120" cy="3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5">
            <p14:nvContentPartPr>
              <p14:cNvPr id="104" name="Input penna 103">
                <a:extLst>
                  <a:ext uri="{FF2B5EF4-FFF2-40B4-BE49-F238E27FC236}">
                    <a16:creationId xmlns:a16="http://schemas.microsoft.com/office/drawing/2014/main" id="{B3B420E2-3A59-FD40-DB93-BA558099A8E5}"/>
                  </a:ext>
                </a:extLst>
              </p14:cNvPr>
              <p14:cNvContentPartPr/>
              <p14:nvPr/>
            </p14:nvContentPartPr>
            <p14:xfrm>
              <a:off x="1478092" y="1225609"/>
              <a:ext cx="178560" cy="4680"/>
            </p14:xfrm>
          </p:contentPart>
        </mc:Choice>
        <mc:Fallback>
          <p:pic>
            <p:nvPicPr>
              <p:cNvPr id="104" name="Input penna 103">
                <a:extLst>
                  <a:ext uri="{FF2B5EF4-FFF2-40B4-BE49-F238E27FC236}">
                    <a16:creationId xmlns:a16="http://schemas.microsoft.com/office/drawing/2014/main" id="{B3B420E2-3A59-FD40-DB93-BA558099A8E5}"/>
                  </a:ext>
                </a:extLst>
              </p:cNvPr>
              <p:cNvPicPr/>
              <p:nvPr/>
            </p:nvPicPr>
            <p:blipFill>
              <a:blip r:embed="rId116"/>
              <a:stretch>
                <a:fillRect/>
              </a:stretch>
            </p:blipFill>
            <p:spPr>
              <a:xfrm>
                <a:off x="1467652" y="1214809"/>
                <a:ext cx="199800" cy="25920"/>
              </a:xfrm>
              <a:prstGeom prst="rect">
                <a:avLst/>
              </a:prstGeom>
            </p:spPr>
          </p:pic>
        </mc:Fallback>
      </mc:AlternateContent>
      <p:grpSp>
        <p:nvGrpSpPr>
          <p:cNvPr id="113" name="Gruppo 112">
            <a:extLst>
              <a:ext uri="{FF2B5EF4-FFF2-40B4-BE49-F238E27FC236}">
                <a16:creationId xmlns:a16="http://schemas.microsoft.com/office/drawing/2014/main" id="{57DBF5D7-8899-B775-0FCD-753176B7DCE6}"/>
              </a:ext>
            </a:extLst>
          </p:cNvPr>
          <p:cNvGrpSpPr/>
          <p:nvPr/>
        </p:nvGrpSpPr>
        <p:grpSpPr>
          <a:xfrm>
            <a:off x="1859692" y="961009"/>
            <a:ext cx="942120" cy="384120"/>
            <a:chOff x="1859692" y="961009"/>
            <a:chExt cx="942120" cy="384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105" name="Input penna 104">
                  <a:extLst>
                    <a:ext uri="{FF2B5EF4-FFF2-40B4-BE49-F238E27FC236}">
                      <a16:creationId xmlns:a16="http://schemas.microsoft.com/office/drawing/2014/main" id="{3CF4311F-AF0D-D1B1-A797-1E79697AD980}"/>
                    </a:ext>
                  </a:extLst>
                </p14:cNvPr>
                <p14:cNvContentPartPr/>
                <p14:nvPr/>
              </p14:nvContentPartPr>
              <p14:xfrm>
                <a:off x="1859692" y="1078369"/>
                <a:ext cx="121680" cy="266760"/>
              </p14:xfrm>
            </p:contentPart>
          </mc:Choice>
          <mc:Fallback>
            <p:pic>
              <p:nvPicPr>
                <p:cNvPr id="105" name="Input penna 104">
                  <a:extLst>
                    <a:ext uri="{FF2B5EF4-FFF2-40B4-BE49-F238E27FC236}">
                      <a16:creationId xmlns:a16="http://schemas.microsoft.com/office/drawing/2014/main" id="{3CF4311F-AF0D-D1B1-A797-1E79697AD980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848892" y="1067569"/>
                  <a:ext cx="14292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106" name="Input penna 105">
                  <a:extLst>
                    <a:ext uri="{FF2B5EF4-FFF2-40B4-BE49-F238E27FC236}">
                      <a16:creationId xmlns:a16="http://schemas.microsoft.com/office/drawing/2014/main" id="{F314E4AD-A9B0-4CDE-8C61-A935F690B227}"/>
                    </a:ext>
                  </a:extLst>
                </p14:cNvPr>
                <p14:cNvContentPartPr/>
                <p14:nvPr/>
              </p14:nvContentPartPr>
              <p14:xfrm>
                <a:off x="2032852" y="1162969"/>
                <a:ext cx="157320" cy="101160"/>
              </p14:xfrm>
            </p:contentPart>
          </mc:Choice>
          <mc:Fallback>
            <p:pic>
              <p:nvPicPr>
                <p:cNvPr id="106" name="Input penna 105">
                  <a:extLst>
                    <a:ext uri="{FF2B5EF4-FFF2-40B4-BE49-F238E27FC236}">
                      <a16:creationId xmlns:a16="http://schemas.microsoft.com/office/drawing/2014/main" id="{F314E4AD-A9B0-4CDE-8C61-A935F690B227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2022412" y="1152529"/>
                  <a:ext cx="17856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107" name="Input penna 106">
                  <a:extLst>
                    <a:ext uri="{FF2B5EF4-FFF2-40B4-BE49-F238E27FC236}">
                      <a16:creationId xmlns:a16="http://schemas.microsoft.com/office/drawing/2014/main" id="{A6B6AF96-FDFC-2712-DE17-EEC4D96B26DD}"/>
                    </a:ext>
                  </a:extLst>
                </p14:cNvPr>
                <p14:cNvContentPartPr/>
                <p14:nvPr/>
              </p14:nvContentPartPr>
              <p14:xfrm>
                <a:off x="2243812" y="961009"/>
                <a:ext cx="66600" cy="303840"/>
              </p14:xfrm>
            </p:contentPart>
          </mc:Choice>
          <mc:Fallback>
            <p:pic>
              <p:nvPicPr>
                <p:cNvPr id="107" name="Input penna 106">
                  <a:extLst>
                    <a:ext uri="{FF2B5EF4-FFF2-40B4-BE49-F238E27FC236}">
                      <a16:creationId xmlns:a16="http://schemas.microsoft.com/office/drawing/2014/main" id="{A6B6AF96-FDFC-2712-DE17-EEC4D96B26DD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2233012" y="950569"/>
                  <a:ext cx="87840" cy="32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108" name="Input penna 107">
                  <a:extLst>
                    <a:ext uri="{FF2B5EF4-FFF2-40B4-BE49-F238E27FC236}">
                      <a16:creationId xmlns:a16="http://schemas.microsoft.com/office/drawing/2014/main" id="{20F09E1E-8C5A-26C2-D123-B3CF8A289C27}"/>
                    </a:ext>
                  </a:extLst>
                </p14:cNvPr>
                <p14:cNvContentPartPr/>
                <p14:nvPr/>
              </p14:nvContentPartPr>
              <p14:xfrm>
                <a:off x="2357932" y="1114009"/>
                <a:ext cx="100440" cy="137160"/>
              </p14:xfrm>
            </p:contentPart>
          </mc:Choice>
          <mc:Fallback>
            <p:pic>
              <p:nvPicPr>
                <p:cNvPr id="108" name="Input penna 107">
                  <a:extLst>
                    <a:ext uri="{FF2B5EF4-FFF2-40B4-BE49-F238E27FC236}">
                      <a16:creationId xmlns:a16="http://schemas.microsoft.com/office/drawing/2014/main" id="{20F09E1E-8C5A-26C2-D123-B3CF8A289C27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2347132" y="1103569"/>
                  <a:ext cx="12168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109" name="Input penna 108">
                  <a:extLst>
                    <a:ext uri="{FF2B5EF4-FFF2-40B4-BE49-F238E27FC236}">
                      <a16:creationId xmlns:a16="http://schemas.microsoft.com/office/drawing/2014/main" id="{557B3799-5CB0-A5D8-A660-CBE0D52D6A73}"/>
                    </a:ext>
                  </a:extLst>
                </p14:cNvPr>
                <p14:cNvContentPartPr/>
                <p14:nvPr/>
              </p14:nvContentPartPr>
              <p14:xfrm>
                <a:off x="2526412" y="979729"/>
                <a:ext cx="31320" cy="295920"/>
              </p14:xfrm>
            </p:contentPart>
          </mc:Choice>
          <mc:Fallback>
            <p:pic>
              <p:nvPicPr>
                <p:cNvPr id="109" name="Input penna 108">
                  <a:extLst>
                    <a:ext uri="{FF2B5EF4-FFF2-40B4-BE49-F238E27FC236}">
                      <a16:creationId xmlns:a16="http://schemas.microsoft.com/office/drawing/2014/main" id="{557B3799-5CB0-A5D8-A660-CBE0D52D6A73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2515612" y="968929"/>
                  <a:ext cx="52560" cy="31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110" name="Input penna 109">
                  <a:extLst>
                    <a:ext uri="{FF2B5EF4-FFF2-40B4-BE49-F238E27FC236}">
                      <a16:creationId xmlns:a16="http://schemas.microsoft.com/office/drawing/2014/main" id="{E71A5AD7-A340-8A77-AE2C-A98CC173D290}"/>
                    </a:ext>
                  </a:extLst>
                </p14:cNvPr>
                <p14:cNvContentPartPr/>
                <p14:nvPr/>
              </p14:nvContentPartPr>
              <p14:xfrm>
                <a:off x="2541532" y="1155049"/>
                <a:ext cx="65880" cy="14760"/>
              </p14:xfrm>
            </p:contentPart>
          </mc:Choice>
          <mc:Fallback>
            <p:pic>
              <p:nvPicPr>
                <p:cNvPr id="110" name="Input penna 109">
                  <a:extLst>
                    <a:ext uri="{FF2B5EF4-FFF2-40B4-BE49-F238E27FC236}">
                      <a16:creationId xmlns:a16="http://schemas.microsoft.com/office/drawing/2014/main" id="{E71A5AD7-A340-8A77-AE2C-A98CC173D290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2530732" y="1144609"/>
                  <a:ext cx="871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111" name="Input penna 110">
                  <a:extLst>
                    <a:ext uri="{FF2B5EF4-FFF2-40B4-BE49-F238E27FC236}">
                      <a16:creationId xmlns:a16="http://schemas.microsoft.com/office/drawing/2014/main" id="{0E480B6F-F814-B18C-3254-09053DC30AEA}"/>
                    </a:ext>
                  </a:extLst>
                </p14:cNvPr>
                <p14:cNvContentPartPr/>
                <p14:nvPr/>
              </p14:nvContentPartPr>
              <p14:xfrm>
                <a:off x="2656732" y="1118329"/>
                <a:ext cx="145080" cy="144000"/>
              </p14:xfrm>
            </p:contentPart>
          </mc:Choice>
          <mc:Fallback>
            <p:pic>
              <p:nvPicPr>
                <p:cNvPr id="111" name="Input penna 110">
                  <a:extLst>
                    <a:ext uri="{FF2B5EF4-FFF2-40B4-BE49-F238E27FC236}">
                      <a16:creationId xmlns:a16="http://schemas.microsoft.com/office/drawing/2014/main" id="{0E480B6F-F814-B18C-3254-09053DC30AEA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2646292" y="1107889"/>
                  <a:ext cx="166320" cy="165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6" name="Gruppo 125">
            <a:extLst>
              <a:ext uri="{FF2B5EF4-FFF2-40B4-BE49-F238E27FC236}">
                <a16:creationId xmlns:a16="http://schemas.microsoft.com/office/drawing/2014/main" id="{20386AAA-3FAE-C211-6DA6-6D432A91E54A}"/>
              </a:ext>
            </a:extLst>
          </p:cNvPr>
          <p:cNvGrpSpPr/>
          <p:nvPr/>
        </p:nvGrpSpPr>
        <p:grpSpPr>
          <a:xfrm>
            <a:off x="225765" y="1569780"/>
            <a:ext cx="1002960" cy="257760"/>
            <a:chOff x="225765" y="1569780"/>
            <a:chExt cx="1002960" cy="257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41E69919-75D9-0427-B06F-DA69FAB6ACCC}"/>
                    </a:ext>
                  </a:extLst>
                </p14:cNvPr>
                <p14:cNvContentPartPr/>
                <p14:nvPr/>
              </p14:nvContentPartPr>
              <p14:xfrm>
                <a:off x="225765" y="1569780"/>
                <a:ext cx="102600" cy="214560"/>
              </p14:xfrm>
            </p:contentPart>
          </mc:Choice>
          <mc:Fallback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41E69919-75D9-0427-B06F-DA69FAB6ACCC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215325" y="1558980"/>
                  <a:ext cx="12384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117" name="Input penna 116">
                  <a:extLst>
                    <a:ext uri="{FF2B5EF4-FFF2-40B4-BE49-F238E27FC236}">
                      <a16:creationId xmlns:a16="http://schemas.microsoft.com/office/drawing/2014/main" id="{C5B4744E-26EB-2A3B-56BD-4AA61B9B043D}"/>
                    </a:ext>
                  </a:extLst>
                </p14:cNvPr>
                <p14:cNvContentPartPr/>
                <p14:nvPr/>
              </p14:nvContentPartPr>
              <p14:xfrm>
                <a:off x="295605" y="1666980"/>
                <a:ext cx="17640" cy="160560"/>
              </p14:xfrm>
            </p:contentPart>
          </mc:Choice>
          <mc:Fallback>
            <p:pic>
              <p:nvPicPr>
                <p:cNvPr id="117" name="Input penna 116">
                  <a:extLst>
                    <a:ext uri="{FF2B5EF4-FFF2-40B4-BE49-F238E27FC236}">
                      <a16:creationId xmlns:a16="http://schemas.microsoft.com/office/drawing/2014/main" id="{C5B4744E-26EB-2A3B-56BD-4AA61B9B043D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284805" y="1656180"/>
                  <a:ext cx="3888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118" name="Input penna 117">
                  <a:extLst>
                    <a:ext uri="{FF2B5EF4-FFF2-40B4-BE49-F238E27FC236}">
                      <a16:creationId xmlns:a16="http://schemas.microsoft.com/office/drawing/2014/main" id="{0ED8042B-3CC9-0876-B6BA-C49603F4AB33}"/>
                    </a:ext>
                  </a:extLst>
                </p14:cNvPr>
                <p14:cNvContentPartPr/>
                <p14:nvPr/>
              </p14:nvContentPartPr>
              <p14:xfrm>
                <a:off x="443565" y="1579860"/>
                <a:ext cx="23040" cy="169200"/>
              </p14:xfrm>
            </p:contentPart>
          </mc:Choice>
          <mc:Fallback>
            <p:pic>
              <p:nvPicPr>
                <p:cNvPr id="118" name="Input penna 117">
                  <a:extLst>
                    <a:ext uri="{FF2B5EF4-FFF2-40B4-BE49-F238E27FC236}">
                      <a16:creationId xmlns:a16="http://schemas.microsoft.com/office/drawing/2014/main" id="{0ED8042B-3CC9-0876-B6BA-C49603F4AB33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432765" y="1569060"/>
                  <a:ext cx="4428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119" name="Input penna 118">
                  <a:extLst>
                    <a:ext uri="{FF2B5EF4-FFF2-40B4-BE49-F238E27FC236}">
                      <a16:creationId xmlns:a16="http://schemas.microsoft.com/office/drawing/2014/main" id="{03CDC7A4-5E60-1C2D-AE77-A840AC7A345D}"/>
                    </a:ext>
                  </a:extLst>
                </p14:cNvPr>
                <p14:cNvContentPartPr/>
                <p14:nvPr/>
              </p14:nvContentPartPr>
              <p14:xfrm>
                <a:off x="527085" y="1608660"/>
                <a:ext cx="150120" cy="29160"/>
              </p14:xfrm>
            </p:contentPart>
          </mc:Choice>
          <mc:Fallback>
            <p:pic>
              <p:nvPicPr>
                <p:cNvPr id="119" name="Input penna 118">
                  <a:extLst>
                    <a:ext uri="{FF2B5EF4-FFF2-40B4-BE49-F238E27FC236}">
                      <a16:creationId xmlns:a16="http://schemas.microsoft.com/office/drawing/2014/main" id="{03CDC7A4-5E60-1C2D-AE77-A840AC7A345D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516285" y="1597860"/>
                  <a:ext cx="17136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33718F63-4853-04B9-127F-308A8A055FB9}"/>
                    </a:ext>
                  </a:extLst>
                </p14:cNvPr>
                <p14:cNvContentPartPr/>
                <p14:nvPr/>
              </p14:nvContentPartPr>
              <p14:xfrm>
                <a:off x="550485" y="1632420"/>
                <a:ext cx="172440" cy="151920"/>
              </p14:xfrm>
            </p:contentPart>
          </mc:Choice>
          <mc:Fallback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33718F63-4853-04B9-127F-308A8A055FB9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540045" y="1621620"/>
                  <a:ext cx="19368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0E587848-4981-39C0-4AEF-D549D30BD1B3}"/>
                    </a:ext>
                  </a:extLst>
                </p14:cNvPr>
                <p14:cNvContentPartPr/>
                <p14:nvPr/>
              </p14:nvContentPartPr>
              <p14:xfrm>
                <a:off x="770805" y="1647540"/>
                <a:ext cx="16920" cy="161280"/>
              </p14:xfrm>
            </p:contentPart>
          </mc:Choice>
          <mc:Fallback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0E587848-4981-39C0-4AEF-D549D30BD1B3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760365" y="1636740"/>
                  <a:ext cx="3816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122" name="Input penna 121">
                  <a:extLst>
                    <a:ext uri="{FF2B5EF4-FFF2-40B4-BE49-F238E27FC236}">
                      <a16:creationId xmlns:a16="http://schemas.microsoft.com/office/drawing/2014/main" id="{1025F4A1-B621-58AD-B2E6-0AC9527BBAC3}"/>
                    </a:ext>
                  </a:extLst>
                </p14:cNvPr>
                <p14:cNvContentPartPr/>
                <p14:nvPr/>
              </p14:nvContentPartPr>
              <p14:xfrm>
                <a:off x="788805" y="1694700"/>
                <a:ext cx="117000" cy="36360"/>
              </p14:xfrm>
            </p:contentPart>
          </mc:Choice>
          <mc:Fallback>
            <p:pic>
              <p:nvPicPr>
                <p:cNvPr id="122" name="Input penna 121">
                  <a:extLst>
                    <a:ext uri="{FF2B5EF4-FFF2-40B4-BE49-F238E27FC236}">
                      <a16:creationId xmlns:a16="http://schemas.microsoft.com/office/drawing/2014/main" id="{1025F4A1-B621-58AD-B2E6-0AC9527BBAC3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778365" y="1684260"/>
                  <a:ext cx="13824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123" name="Input penna 122">
                  <a:extLst>
                    <a:ext uri="{FF2B5EF4-FFF2-40B4-BE49-F238E27FC236}">
                      <a16:creationId xmlns:a16="http://schemas.microsoft.com/office/drawing/2014/main" id="{07D2D321-37E7-24B8-5D11-2D4C63B1CECC}"/>
                    </a:ext>
                  </a:extLst>
                </p14:cNvPr>
                <p14:cNvContentPartPr/>
                <p14:nvPr/>
              </p14:nvContentPartPr>
              <p14:xfrm>
                <a:off x="1055565" y="1632420"/>
                <a:ext cx="127440" cy="37800"/>
              </p14:xfrm>
            </p:contentPart>
          </mc:Choice>
          <mc:Fallback>
            <p:pic>
              <p:nvPicPr>
                <p:cNvPr id="123" name="Input penna 122">
                  <a:extLst>
                    <a:ext uri="{FF2B5EF4-FFF2-40B4-BE49-F238E27FC236}">
                      <a16:creationId xmlns:a16="http://schemas.microsoft.com/office/drawing/2014/main" id="{07D2D321-37E7-24B8-5D11-2D4C63B1CECC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1044765" y="1621620"/>
                  <a:ext cx="14868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124" name="Input penna 123">
                  <a:extLst>
                    <a:ext uri="{FF2B5EF4-FFF2-40B4-BE49-F238E27FC236}">
                      <a16:creationId xmlns:a16="http://schemas.microsoft.com/office/drawing/2014/main" id="{286C0057-90D0-85D2-D57D-94451EE4E829}"/>
                    </a:ext>
                  </a:extLst>
                </p14:cNvPr>
                <p14:cNvContentPartPr/>
                <p14:nvPr/>
              </p14:nvContentPartPr>
              <p14:xfrm>
                <a:off x="1045845" y="1757340"/>
                <a:ext cx="182880" cy="5400"/>
              </p14:xfrm>
            </p:contentPart>
          </mc:Choice>
          <mc:Fallback>
            <p:pic>
              <p:nvPicPr>
                <p:cNvPr id="124" name="Input penna 123">
                  <a:extLst>
                    <a:ext uri="{FF2B5EF4-FFF2-40B4-BE49-F238E27FC236}">
                      <a16:creationId xmlns:a16="http://schemas.microsoft.com/office/drawing/2014/main" id="{286C0057-90D0-85D2-D57D-94451EE4E829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035405" y="1746900"/>
                  <a:ext cx="204120" cy="26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49">
            <p14:nvContentPartPr>
              <p14:cNvPr id="127" name="Input penna 126">
                <a:extLst>
                  <a:ext uri="{FF2B5EF4-FFF2-40B4-BE49-F238E27FC236}">
                    <a16:creationId xmlns:a16="http://schemas.microsoft.com/office/drawing/2014/main" id="{736F27A2-84A7-FA65-4F84-5F19214690E8}"/>
                  </a:ext>
                </a:extLst>
              </p14:cNvPr>
              <p14:cNvContentPartPr/>
              <p14:nvPr/>
            </p14:nvContentPartPr>
            <p14:xfrm>
              <a:off x="1451565" y="1637100"/>
              <a:ext cx="208440" cy="142920"/>
            </p14:xfrm>
          </p:contentPart>
        </mc:Choice>
        <mc:Fallback>
          <p:pic>
            <p:nvPicPr>
              <p:cNvPr id="127" name="Input penna 126">
                <a:extLst>
                  <a:ext uri="{FF2B5EF4-FFF2-40B4-BE49-F238E27FC236}">
                    <a16:creationId xmlns:a16="http://schemas.microsoft.com/office/drawing/2014/main" id="{736F27A2-84A7-FA65-4F84-5F19214690E8}"/>
                  </a:ext>
                </a:extLst>
              </p:cNvPr>
              <p:cNvPicPr/>
              <p:nvPr/>
            </p:nvPicPr>
            <p:blipFill>
              <a:blip r:embed="rId150"/>
              <a:stretch>
                <a:fillRect/>
              </a:stretch>
            </p:blipFill>
            <p:spPr>
              <a:xfrm>
                <a:off x="1440765" y="1626660"/>
                <a:ext cx="229680" cy="164160"/>
              </a:xfrm>
              <a:prstGeom prst="rect">
                <a:avLst/>
              </a:prstGeom>
            </p:spPr>
          </p:pic>
        </mc:Fallback>
      </mc:AlternateContent>
      <p:grpSp>
        <p:nvGrpSpPr>
          <p:cNvPr id="139" name="Gruppo 138">
            <a:extLst>
              <a:ext uri="{FF2B5EF4-FFF2-40B4-BE49-F238E27FC236}">
                <a16:creationId xmlns:a16="http://schemas.microsoft.com/office/drawing/2014/main" id="{21858876-1659-932A-5BB0-7C16247DA3C6}"/>
              </a:ext>
            </a:extLst>
          </p:cNvPr>
          <p:cNvGrpSpPr/>
          <p:nvPr/>
        </p:nvGrpSpPr>
        <p:grpSpPr>
          <a:xfrm>
            <a:off x="1776285" y="1605060"/>
            <a:ext cx="623160" cy="213840"/>
            <a:chOff x="1776285" y="1605060"/>
            <a:chExt cx="623160" cy="213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134" name="Input penna 133">
                  <a:extLst>
                    <a:ext uri="{FF2B5EF4-FFF2-40B4-BE49-F238E27FC236}">
                      <a16:creationId xmlns:a16="http://schemas.microsoft.com/office/drawing/2014/main" id="{48D3E3CA-F147-1B99-C76A-B9ADB4D83A03}"/>
                    </a:ext>
                  </a:extLst>
                </p14:cNvPr>
                <p14:cNvContentPartPr/>
                <p14:nvPr/>
              </p14:nvContentPartPr>
              <p14:xfrm>
                <a:off x="1776285" y="1605060"/>
                <a:ext cx="85320" cy="155520"/>
              </p14:xfrm>
            </p:contentPart>
          </mc:Choice>
          <mc:Fallback>
            <p:pic>
              <p:nvPicPr>
                <p:cNvPr id="134" name="Input penna 133">
                  <a:extLst>
                    <a:ext uri="{FF2B5EF4-FFF2-40B4-BE49-F238E27FC236}">
                      <a16:creationId xmlns:a16="http://schemas.microsoft.com/office/drawing/2014/main" id="{48D3E3CA-F147-1B99-C76A-B9ADB4D83A03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765485" y="1594260"/>
                  <a:ext cx="10656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E48CBD0D-FE52-3689-1F5F-C9FBC79E0B98}"/>
                    </a:ext>
                  </a:extLst>
                </p14:cNvPr>
                <p14:cNvContentPartPr/>
                <p14:nvPr/>
              </p14:nvContentPartPr>
              <p14:xfrm>
                <a:off x="1906605" y="1620900"/>
                <a:ext cx="102600" cy="198000"/>
              </p14:xfrm>
            </p:contentPart>
          </mc:Choice>
          <mc:Fallback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E48CBD0D-FE52-3689-1F5F-C9FBC79E0B98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1896165" y="1610100"/>
                  <a:ext cx="12384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136" name="Input penna 135">
                  <a:extLst>
                    <a:ext uri="{FF2B5EF4-FFF2-40B4-BE49-F238E27FC236}">
                      <a16:creationId xmlns:a16="http://schemas.microsoft.com/office/drawing/2014/main" id="{34ECFB39-5147-19CD-E3D5-8B4D9ACFEC4C}"/>
                    </a:ext>
                  </a:extLst>
                </p14:cNvPr>
                <p14:cNvContentPartPr/>
                <p14:nvPr/>
              </p14:nvContentPartPr>
              <p14:xfrm>
                <a:off x="2079405" y="1663380"/>
                <a:ext cx="105480" cy="86040"/>
              </p14:xfrm>
            </p:contentPart>
          </mc:Choice>
          <mc:Fallback>
            <p:pic>
              <p:nvPicPr>
                <p:cNvPr id="136" name="Input penna 135">
                  <a:extLst>
                    <a:ext uri="{FF2B5EF4-FFF2-40B4-BE49-F238E27FC236}">
                      <a16:creationId xmlns:a16="http://schemas.microsoft.com/office/drawing/2014/main" id="{34ECFB39-5147-19CD-E3D5-8B4D9ACFEC4C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2068965" y="1652580"/>
                  <a:ext cx="12672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137" name="Input penna 136">
                  <a:extLst>
                    <a:ext uri="{FF2B5EF4-FFF2-40B4-BE49-F238E27FC236}">
                      <a16:creationId xmlns:a16="http://schemas.microsoft.com/office/drawing/2014/main" id="{FF37FB4E-991B-2CE4-B217-873D97011C62}"/>
                    </a:ext>
                  </a:extLst>
                </p14:cNvPr>
                <p14:cNvContentPartPr/>
                <p14:nvPr/>
              </p14:nvContentPartPr>
              <p14:xfrm>
                <a:off x="2265165" y="1638900"/>
                <a:ext cx="134280" cy="95040"/>
              </p14:xfrm>
            </p:contentPart>
          </mc:Choice>
          <mc:Fallback>
            <p:pic>
              <p:nvPicPr>
                <p:cNvPr id="137" name="Input penna 136">
                  <a:extLst>
                    <a:ext uri="{FF2B5EF4-FFF2-40B4-BE49-F238E27FC236}">
                      <a16:creationId xmlns:a16="http://schemas.microsoft.com/office/drawing/2014/main" id="{FF37FB4E-991B-2CE4-B217-873D97011C62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2254725" y="1628100"/>
                  <a:ext cx="155520" cy="116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2" name="Gruppo 151">
            <a:extLst>
              <a:ext uri="{FF2B5EF4-FFF2-40B4-BE49-F238E27FC236}">
                <a16:creationId xmlns:a16="http://schemas.microsoft.com/office/drawing/2014/main" id="{47377462-6F4F-71AC-2216-38A1BC05A1F2}"/>
              </a:ext>
            </a:extLst>
          </p:cNvPr>
          <p:cNvGrpSpPr/>
          <p:nvPr/>
        </p:nvGrpSpPr>
        <p:grpSpPr>
          <a:xfrm>
            <a:off x="169245" y="2106180"/>
            <a:ext cx="1067040" cy="344520"/>
            <a:chOff x="169245" y="2106180"/>
            <a:chExt cx="1067040" cy="344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140" name="Input penna 139">
                  <a:extLst>
                    <a:ext uri="{FF2B5EF4-FFF2-40B4-BE49-F238E27FC236}">
                      <a16:creationId xmlns:a16="http://schemas.microsoft.com/office/drawing/2014/main" id="{00EEEF24-ADE5-F8A7-B520-226559151BD1}"/>
                    </a:ext>
                  </a:extLst>
                </p14:cNvPr>
                <p14:cNvContentPartPr/>
                <p14:nvPr/>
              </p14:nvContentPartPr>
              <p14:xfrm>
                <a:off x="180045" y="2106180"/>
                <a:ext cx="118440" cy="183600"/>
              </p14:xfrm>
            </p:contentPart>
          </mc:Choice>
          <mc:Fallback>
            <p:pic>
              <p:nvPicPr>
                <p:cNvPr id="140" name="Input penna 139">
                  <a:extLst>
                    <a:ext uri="{FF2B5EF4-FFF2-40B4-BE49-F238E27FC236}">
                      <a16:creationId xmlns:a16="http://schemas.microsoft.com/office/drawing/2014/main" id="{00EEEF24-ADE5-F8A7-B520-226559151BD1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169605" y="2095380"/>
                  <a:ext cx="13968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141" name="Input penna 140">
                  <a:extLst>
                    <a:ext uri="{FF2B5EF4-FFF2-40B4-BE49-F238E27FC236}">
                      <a16:creationId xmlns:a16="http://schemas.microsoft.com/office/drawing/2014/main" id="{D52A9887-2750-9D67-DCD4-8A81EB03B42D}"/>
                    </a:ext>
                  </a:extLst>
                </p14:cNvPr>
                <p14:cNvContentPartPr/>
                <p14:nvPr/>
              </p14:nvContentPartPr>
              <p14:xfrm>
                <a:off x="261765" y="2187180"/>
                <a:ext cx="76320" cy="71640"/>
              </p14:xfrm>
            </p:contentPart>
          </mc:Choice>
          <mc:Fallback>
            <p:pic>
              <p:nvPicPr>
                <p:cNvPr id="141" name="Input penna 140">
                  <a:extLst>
                    <a:ext uri="{FF2B5EF4-FFF2-40B4-BE49-F238E27FC236}">
                      <a16:creationId xmlns:a16="http://schemas.microsoft.com/office/drawing/2014/main" id="{D52A9887-2750-9D67-DCD4-8A81EB03B42D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250965" y="2176740"/>
                  <a:ext cx="9756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142" name="Input penna 141">
                  <a:extLst>
                    <a:ext uri="{FF2B5EF4-FFF2-40B4-BE49-F238E27FC236}">
                      <a16:creationId xmlns:a16="http://schemas.microsoft.com/office/drawing/2014/main" id="{CD04C0B8-2C22-C7DA-D23C-82920930B13D}"/>
                    </a:ext>
                  </a:extLst>
                </p14:cNvPr>
                <p14:cNvContentPartPr/>
                <p14:nvPr/>
              </p14:nvContentPartPr>
              <p14:xfrm>
                <a:off x="366885" y="2115540"/>
                <a:ext cx="101880" cy="126000"/>
              </p14:xfrm>
            </p:contentPart>
          </mc:Choice>
          <mc:Fallback>
            <p:pic>
              <p:nvPicPr>
                <p:cNvPr id="142" name="Input penna 141">
                  <a:extLst>
                    <a:ext uri="{FF2B5EF4-FFF2-40B4-BE49-F238E27FC236}">
                      <a16:creationId xmlns:a16="http://schemas.microsoft.com/office/drawing/2014/main" id="{CD04C0B8-2C22-C7DA-D23C-82920930B13D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356085" y="2104740"/>
                  <a:ext cx="12312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143" name="Input penna 142">
                  <a:extLst>
                    <a:ext uri="{FF2B5EF4-FFF2-40B4-BE49-F238E27FC236}">
                      <a16:creationId xmlns:a16="http://schemas.microsoft.com/office/drawing/2014/main" id="{950FC2D8-48F9-660A-838C-461638D3E052}"/>
                    </a:ext>
                  </a:extLst>
                </p14:cNvPr>
                <p14:cNvContentPartPr/>
                <p14:nvPr/>
              </p14:nvContentPartPr>
              <p14:xfrm>
                <a:off x="437805" y="2204460"/>
                <a:ext cx="61200" cy="103320"/>
              </p14:xfrm>
            </p:contentPart>
          </mc:Choice>
          <mc:Fallback>
            <p:pic>
              <p:nvPicPr>
                <p:cNvPr id="143" name="Input penna 142">
                  <a:extLst>
                    <a:ext uri="{FF2B5EF4-FFF2-40B4-BE49-F238E27FC236}">
                      <a16:creationId xmlns:a16="http://schemas.microsoft.com/office/drawing/2014/main" id="{950FC2D8-48F9-660A-838C-461638D3E052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427365" y="2194020"/>
                  <a:ext cx="8244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144" name="Input penna 143">
                  <a:extLst>
                    <a:ext uri="{FF2B5EF4-FFF2-40B4-BE49-F238E27FC236}">
                      <a16:creationId xmlns:a16="http://schemas.microsoft.com/office/drawing/2014/main" id="{B52C266F-CA91-3378-5237-6D03EBBA69DF}"/>
                    </a:ext>
                  </a:extLst>
                </p14:cNvPr>
                <p14:cNvContentPartPr/>
                <p14:nvPr/>
              </p14:nvContentPartPr>
              <p14:xfrm>
                <a:off x="169245" y="2428020"/>
                <a:ext cx="389160" cy="22680"/>
              </p14:xfrm>
            </p:contentPart>
          </mc:Choice>
          <mc:Fallback>
            <p:pic>
              <p:nvPicPr>
                <p:cNvPr id="144" name="Input penna 143">
                  <a:extLst>
                    <a:ext uri="{FF2B5EF4-FFF2-40B4-BE49-F238E27FC236}">
                      <a16:creationId xmlns:a16="http://schemas.microsoft.com/office/drawing/2014/main" id="{B52C266F-CA91-3378-5237-6D03EBBA69DF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158445" y="2417580"/>
                  <a:ext cx="41040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145" name="Input penna 144">
                  <a:extLst>
                    <a:ext uri="{FF2B5EF4-FFF2-40B4-BE49-F238E27FC236}">
                      <a16:creationId xmlns:a16="http://schemas.microsoft.com/office/drawing/2014/main" id="{43E59EDD-D88F-44F4-026F-041CE03B9A74}"/>
                    </a:ext>
                  </a:extLst>
                </p14:cNvPr>
                <p14:cNvContentPartPr/>
                <p14:nvPr/>
              </p14:nvContentPartPr>
              <p14:xfrm>
                <a:off x="624285" y="2137140"/>
                <a:ext cx="145440" cy="25560"/>
              </p14:xfrm>
            </p:contentPart>
          </mc:Choice>
          <mc:Fallback>
            <p:pic>
              <p:nvPicPr>
                <p:cNvPr id="145" name="Input penna 144">
                  <a:extLst>
                    <a:ext uri="{FF2B5EF4-FFF2-40B4-BE49-F238E27FC236}">
                      <a16:creationId xmlns:a16="http://schemas.microsoft.com/office/drawing/2014/main" id="{43E59EDD-D88F-44F4-026F-041CE03B9A74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613845" y="2126340"/>
                  <a:ext cx="16668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146" name="Input penna 145">
                  <a:extLst>
                    <a:ext uri="{FF2B5EF4-FFF2-40B4-BE49-F238E27FC236}">
                      <a16:creationId xmlns:a16="http://schemas.microsoft.com/office/drawing/2014/main" id="{58129501-E0F9-AE93-AE3D-FEAE0369A9DC}"/>
                    </a:ext>
                  </a:extLst>
                </p14:cNvPr>
                <p14:cNvContentPartPr/>
                <p14:nvPr/>
              </p14:nvContentPartPr>
              <p14:xfrm>
                <a:off x="611325" y="2152620"/>
                <a:ext cx="130320" cy="203760"/>
              </p14:xfrm>
            </p:contentPart>
          </mc:Choice>
          <mc:Fallback>
            <p:pic>
              <p:nvPicPr>
                <p:cNvPr id="146" name="Input penna 145">
                  <a:extLst>
                    <a:ext uri="{FF2B5EF4-FFF2-40B4-BE49-F238E27FC236}">
                      <a16:creationId xmlns:a16="http://schemas.microsoft.com/office/drawing/2014/main" id="{58129501-E0F9-AE93-AE3D-FEAE0369A9DC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600525" y="2142180"/>
                  <a:ext cx="15156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147" name="Input penna 146">
                  <a:extLst>
                    <a:ext uri="{FF2B5EF4-FFF2-40B4-BE49-F238E27FC236}">
                      <a16:creationId xmlns:a16="http://schemas.microsoft.com/office/drawing/2014/main" id="{3F5F3BD9-CB0F-570A-6E56-58F83989DD1B}"/>
                    </a:ext>
                  </a:extLst>
                </p14:cNvPr>
                <p14:cNvContentPartPr/>
                <p14:nvPr/>
              </p14:nvContentPartPr>
              <p14:xfrm>
                <a:off x="828405" y="2161260"/>
                <a:ext cx="10800" cy="197280"/>
              </p14:xfrm>
            </p:contentPart>
          </mc:Choice>
          <mc:Fallback>
            <p:pic>
              <p:nvPicPr>
                <p:cNvPr id="147" name="Input penna 146">
                  <a:extLst>
                    <a:ext uri="{FF2B5EF4-FFF2-40B4-BE49-F238E27FC236}">
                      <a16:creationId xmlns:a16="http://schemas.microsoft.com/office/drawing/2014/main" id="{3F5F3BD9-CB0F-570A-6E56-58F83989DD1B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817605" y="2150820"/>
                  <a:ext cx="3204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148" name="Input penna 147">
                  <a:extLst>
                    <a:ext uri="{FF2B5EF4-FFF2-40B4-BE49-F238E27FC236}">
                      <a16:creationId xmlns:a16="http://schemas.microsoft.com/office/drawing/2014/main" id="{7BA44ED7-6329-768A-0486-DB3111560523}"/>
                    </a:ext>
                  </a:extLst>
                </p14:cNvPr>
                <p14:cNvContentPartPr/>
                <p14:nvPr/>
              </p14:nvContentPartPr>
              <p14:xfrm>
                <a:off x="837765" y="2238300"/>
                <a:ext cx="126000" cy="51480"/>
              </p14:xfrm>
            </p:contentPart>
          </mc:Choice>
          <mc:Fallback>
            <p:pic>
              <p:nvPicPr>
                <p:cNvPr id="148" name="Input penna 147">
                  <a:extLst>
                    <a:ext uri="{FF2B5EF4-FFF2-40B4-BE49-F238E27FC236}">
                      <a16:creationId xmlns:a16="http://schemas.microsoft.com/office/drawing/2014/main" id="{7BA44ED7-6329-768A-0486-DB3111560523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827325" y="2227860"/>
                  <a:ext cx="14724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149" name="Input penna 148">
                  <a:extLst>
                    <a:ext uri="{FF2B5EF4-FFF2-40B4-BE49-F238E27FC236}">
                      <a16:creationId xmlns:a16="http://schemas.microsoft.com/office/drawing/2014/main" id="{5E3E0526-8D2C-6CF3-298B-ECED255278FF}"/>
                    </a:ext>
                  </a:extLst>
                </p14:cNvPr>
                <p14:cNvContentPartPr/>
                <p14:nvPr/>
              </p14:nvContentPartPr>
              <p14:xfrm>
                <a:off x="1127925" y="2177100"/>
                <a:ext cx="107640" cy="29160"/>
              </p14:xfrm>
            </p:contentPart>
          </mc:Choice>
          <mc:Fallback>
            <p:pic>
              <p:nvPicPr>
                <p:cNvPr id="149" name="Input penna 148">
                  <a:extLst>
                    <a:ext uri="{FF2B5EF4-FFF2-40B4-BE49-F238E27FC236}">
                      <a16:creationId xmlns:a16="http://schemas.microsoft.com/office/drawing/2014/main" id="{5E3E0526-8D2C-6CF3-298B-ECED255278FF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1117485" y="2166660"/>
                  <a:ext cx="12888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150" name="Input penna 149">
                  <a:extLst>
                    <a:ext uri="{FF2B5EF4-FFF2-40B4-BE49-F238E27FC236}">
                      <a16:creationId xmlns:a16="http://schemas.microsoft.com/office/drawing/2014/main" id="{8BC91F3B-1E29-87CF-6321-DEB11A015543}"/>
                    </a:ext>
                  </a:extLst>
                </p14:cNvPr>
                <p14:cNvContentPartPr/>
                <p14:nvPr/>
              </p14:nvContentPartPr>
              <p14:xfrm>
                <a:off x="1114965" y="2303100"/>
                <a:ext cx="121320" cy="15480"/>
              </p14:xfrm>
            </p:contentPart>
          </mc:Choice>
          <mc:Fallback>
            <p:pic>
              <p:nvPicPr>
                <p:cNvPr id="150" name="Input penna 149">
                  <a:extLst>
                    <a:ext uri="{FF2B5EF4-FFF2-40B4-BE49-F238E27FC236}">
                      <a16:creationId xmlns:a16="http://schemas.microsoft.com/office/drawing/2014/main" id="{8BC91F3B-1E29-87CF-6321-DEB11A015543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1104525" y="2292300"/>
                  <a:ext cx="142560" cy="36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9" name="Gruppo 158">
            <a:extLst>
              <a:ext uri="{FF2B5EF4-FFF2-40B4-BE49-F238E27FC236}">
                <a16:creationId xmlns:a16="http://schemas.microsoft.com/office/drawing/2014/main" id="{E5B90499-79B9-5155-940B-0F29C6702B6E}"/>
              </a:ext>
            </a:extLst>
          </p:cNvPr>
          <p:cNvGrpSpPr/>
          <p:nvPr/>
        </p:nvGrpSpPr>
        <p:grpSpPr>
          <a:xfrm>
            <a:off x="1481085" y="2207340"/>
            <a:ext cx="937440" cy="219240"/>
            <a:chOff x="1481085" y="2207340"/>
            <a:chExt cx="937440" cy="219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153" name="Input penna 152">
                  <a:extLst>
                    <a:ext uri="{FF2B5EF4-FFF2-40B4-BE49-F238E27FC236}">
                      <a16:creationId xmlns:a16="http://schemas.microsoft.com/office/drawing/2014/main" id="{D4791666-BE89-F8DC-B0D4-DF93C78DA6B8}"/>
                    </a:ext>
                  </a:extLst>
                </p14:cNvPr>
                <p14:cNvContentPartPr/>
                <p14:nvPr/>
              </p14:nvContentPartPr>
              <p14:xfrm>
                <a:off x="1481085" y="2207340"/>
                <a:ext cx="244800" cy="219240"/>
              </p14:xfrm>
            </p:contentPart>
          </mc:Choice>
          <mc:Fallback>
            <p:pic>
              <p:nvPicPr>
                <p:cNvPr id="153" name="Input penna 152">
                  <a:extLst>
                    <a:ext uri="{FF2B5EF4-FFF2-40B4-BE49-F238E27FC236}">
                      <a16:creationId xmlns:a16="http://schemas.microsoft.com/office/drawing/2014/main" id="{D4791666-BE89-F8DC-B0D4-DF93C78DA6B8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470645" y="2196540"/>
                  <a:ext cx="26604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154" name="Input penna 153">
                  <a:extLst>
                    <a:ext uri="{FF2B5EF4-FFF2-40B4-BE49-F238E27FC236}">
                      <a16:creationId xmlns:a16="http://schemas.microsoft.com/office/drawing/2014/main" id="{D8F197F1-2527-4592-D7D5-09C0A827FC87}"/>
                    </a:ext>
                  </a:extLst>
                </p14:cNvPr>
                <p14:cNvContentPartPr/>
                <p14:nvPr/>
              </p14:nvContentPartPr>
              <p14:xfrm>
                <a:off x="1760805" y="2214540"/>
                <a:ext cx="154440" cy="155520"/>
              </p14:xfrm>
            </p:contentPart>
          </mc:Choice>
          <mc:Fallback>
            <p:pic>
              <p:nvPicPr>
                <p:cNvPr id="154" name="Input penna 153">
                  <a:extLst>
                    <a:ext uri="{FF2B5EF4-FFF2-40B4-BE49-F238E27FC236}">
                      <a16:creationId xmlns:a16="http://schemas.microsoft.com/office/drawing/2014/main" id="{D8F197F1-2527-4592-D7D5-09C0A827FC87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1750365" y="2204100"/>
                  <a:ext cx="17568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155" name="Input penna 154">
                  <a:extLst>
                    <a:ext uri="{FF2B5EF4-FFF2-40B4-BE49-F238E27FC236}">
                      <a16:creationId xmlns:a16="http://schemas.microsoft.com/office/drawing/2014/main" id="{78B6A452-6DA3-ADF5-2F21-4542AB758C08}"/>
                    </a:ext>
                  </a:extLst>
                </p14:cNvPr>
                <p14:cNvContentPartPr/>
                <p14:nvPr/>
              </p14:nvContentPartPr>
              <p14:xfrm>
                <a:off x="1957005" y="2244780"/>
                <a:ext cx="97200" cy="113400"/>
              </p14:xfrm>
            </p:contentPart>
          </mc:Choice>
          <mc:Fallback>
            <p:pic>
              <p:nvPicPr>
                <p:cNvPr id="155" name="Input penna 154">
                  <a:extLst>
                    <a:ext uri="{FF2B5EF4-FFF2-40B4-BE49-F238E27FC236}">
                      <a16:creationId xmlns:a16="http://schemas.microsoft.com/office/drawing/2014/main" id="{78B6A452-6DA3-ADF5-2F21-4542AB758C08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1946565" y="2234340"/>
                  <a:ext cx="11844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156" name="Input penna 155">
                  <a:extLst>
                    <a:ext uri="{FF2B5EF4-FFF2-40B4-BE49-F238E27FC236}">
                      <a16:creationId xmlns:a16="http://schemas.microsoft.com/office/drawing/2014/main" id="{E31987D0-DD79-10E9-5FD3-CF178662624A}"/>
                    </a:ext>
                  </a:extLst>
                </p14:cNvPr>
                <p14:cNvContentPartPr/>
                <p14:nvPr/>
              </p14:nvContentPartPr>
              <p14:xfrm>
                <a:off x="2147805" y="2208060"/>
                <a:ext cx="86040" cy="157680"/>
              </p14:xfrm>
            </p:contentPart>
          </mc:Choice>
          <mc:Fallback>
            <p:pic>
              <p:nvPicPr>
                <p:cNvPr id="156" name="Input penna 155">
                  <a:extLst>
                    <a:ext uri="{FF2B5EF4-FFF2-40B4-BE49-F238E27FC236}">
                      <a16:creationId xmlns:a16="http://schemas.microsoft.com/office/drawing/2014/main" id="{E31987D0-DD79-10E9-5FD3-CF178662624A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2137365" y="2197620"/>
                  <a:ext cx="10728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157" name="Input penna 156">
                  <a:extLst>
                    <a:ext uri="{FF2B5EF4-FFF2-40B4-BE49-F238E27FC236}">
                      <a16:creationId xmlns:a16="http://schemas.microsoft.com/office/drawing/2014/main" id="{F91AEE08-937F-9434-3096-A507303AF876}"/>
                    </a:ext>
                  </a:extLst>
                </p14:cNvPr>
                <p14:cNvContentPartPr/>
                <p14:nvPr/>
              </p14:nvContentPartPr>
              <p14:xfrm>
                <a:off x="2337885" y="2241900"/>
                <a:ext cx="80640" cy="132480"/>
              </p14:xfrm>
            </p:contentPart>
          </mc:Choice>
          <mc:Fallback>
            <p:pic>
              <p:nvPicPr>
                <p:cNvPr id="157" name="Input penna 156">
                  <a:extLst>
                    <a:ext uri="{FF2B5EF4-FFF2-40B4-BE49-F238E27FC236}">
                      <a16:creationId xmlns:a16="http://schemas.microsoft.com/office/drawing/2014/main" id="{F91AEE08-937F-9434-3096-A507303AF876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2327085" y="2231460"/>
                  <a:ext cx="101880" cy="153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4" name="Gruppo 163">
            <a:extLst>
              <a:ext uri="{FF2B5EF4-FFF2-40B4-BE49-F238E27FC236}">
                <a16:creationId xmlns:a16="http://schemas.microsoft.com/office/drawing/2014/main" id="{6B6FAA8D-9824-10E2-C74E-DC4682DA8D59}"/>
              </a:ext>
            </a:extLst>
          </p:cNvPr>
          <p:cNvGrpSpPr/>
          <p:nvPr/>
        </p:nvGrpSpPr>
        <p:grpSpPr>
          <a:xfrm>
            <a:off x="3144375" y="924649"/>
            <a:ext cx="318960" cy="401040"/>
            <a:chOff x="3144375" y="924649"/>
            <a:chExt cx="318960" cy="401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160" name="Input penna 159">
                  <a:extLst>
                    <a:ext uri="{FF2B5EF4-FFF2-40B4-BE49-F238E27FC236}">
                      <a16:creationId xmlns:a16="http://schemas.microsoft.com/office/drawing/2014/main" id="{8FD5E419-E021-0E4C-AEAA-CCD4F4B4460A}"/>
                    </a:ext>
                  </a:extLst>
                </p14:cNvPr>
                <p14:cNvContentPartPr/>
                <p14:nvPr/>
              </p14:nvContentPartPr>
              <p14:xfrm>
                <a:off x="3161655" y="1108249"/>
                <a:ext cx="246960" cy="29160"/>
              </p14:xfrm>
            </p:contentPart>
          </mc:Choice>
          <mc:Fallback>
            <p:pic>
              <p:nvPicPr>
                <p:cNvPr id="160" name="Input penna 159">
                  <a:extLst>
                    <a:ext uri="{FF2B5EF4-FFF2-40B4-BE49-F238E27FC236}">
                      <a16:creationId xmlns:a16="http://schemas.microsoft.com/office/drawing/2014/main" id="{8FD5E419-E021-0E4C-AEAA-CCD4F4B4460A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3151215" y="1097809"/>
                  <a:ext cx="26820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161" name="Input penna 160">
                  <a:extLst>
                    <a:ext uri="{FF2B5EF4-FFF2-40B4-BE49-F238E27FC236}">
                      <a16:creationId xmlns:a16="http://schemas.microsoft.com/office/drawing/2014/main" id="{D1357E26-01A7-E4C4-69EF-E6822D0C215A}"/>
                    </a:ext>
                  </a:extLst>
                </p14:cNvPr>
                <p14:cNvContentPartPr/>
                <p14:nvPr/>
              </p14:nvContentPartPr>
              <p14:xfrm>
                <a:off x="3144375" y="1193929"/>
                <a:ext cx="295920" cy="45720"/>
              </p14:xfrm>
            </p:contentPart>
          </mc:Choice>
          <mc:Fallback>
            <p:pic>
              <p:nvPicPr>
                <p:cNvPr id="161" name="Input penna 160">
                  <a:extLst>
                    <a:ext uri="{FF2B5EF4-FFF2-40B4-BE49-F238E27FC236}">
                      <a16:creationId xmlns:a16="http://schemas.microsoft.com/office/drawing/2014/main" id="{D1357E26-01A7-E4C4-69EF-E6822D0C215A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3133935" y="1183489"/>
                  <a:ext cx="31716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162" name="Input penna 161">
                  <a:extLst>
                    <a:ext uri="{FF2B5EF4-FFF2-40B4-BE49-F238E27FC236}">
                      <a16:creationId xmlns:a16="http://schemas.microsoft.com/office/drawing/2014/main" id="{FDB6BB9C-43B2-C5E0-D2B0-3EC260E16745}"/>
                    </a:ext>
                  </a:extLst>
                </p14:cNvPr>
                <p14:cNvContentPartPr/>
                <p14:nvPr/>
              </p14:nvContentPartPr>
              <p14:xfrm>
                <a:off x="3206655" y="924649"/>
                <a:ext cx="256680" cy="401040"/>
              </p14:xfrm>
            </p:contentPart>
          </mc:Choice>
          <mc:Fallback>
            <p:pic>
              <p:nvPicPr>
                <p:cNvPr id="162" name="Input penna 161">
                  <a:extLst>
                    <a:ext uri="{FF2B5EF4-FFF2-40B4-BE49-F238E27FC236}">
                      <a16:creationId xmlns:a16="http://schemas.microsoft.com/office/drawing/2014/main" id="{FDB6BB9C-43B2-C5E0-D2B0-3EC260E16745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3196215" y="914209"/>
                  <a:ext cx="277920" cy="422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2" name="Gruppo 171">
            <a:extLst>
              <a:ext uri="{FF2B5EF4-FFF2-40B4-BE49-F238E27FC236}">
                <a16:creationId xmlns:a16="http://schemas.microsoft.com/office/drawing/2014/main" id="{D812FD9E-8B42-4ED9-738B-8C4835D03824}"/>
              </a:ext>
            </a:extLst>
          </p:cNvPr>
          <p:cNvGrpSpPr/>
          <p:nvPr/>
        </p:nvGrpSpPr>
        <p:grpSpPr>
          <a:xfrm>
            <a:off x="4077855" y="962449"/>
            <a:ext cx="791640" cy="250560"/>
            <a:chOff x="4077855" y="962449"/>
            <a:chExt cx="791640" cy="250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165" name="Input penna 164">
                  <a:extLst>
                    <a:ext uri="{FF2B5EF4-FFF2-40B4-BE49-F238E27FC236}">
                      <a16:creationId xmlns:a16="http://schemas.microsoft.com/office/drawing/2014/main" id="{5150314E-6F27-E905-DEE3-FF072B735EB5}"/>
                    </a:ext>
                  </a:extLst>
                </p14:cNvPr>
                <p14:cNvContentPartPr/>
                <p14:nvPr/>
              </p14:nvContentPartPr>
              <p14:xfrm>
                <a:off x="4077855" y="962449"/>
                <a:ext cx="168840" cy="208080"/>
              </p14:xfrm>
            </p:contentPart>
          </mc:Choice>
          <mc:Fallback>
            <p:pic>
              <p:nvPicPr>
                <p:cNvPr id="165" name="Input penna 164">
                  <a:extLst>
                    <a:ext uri="{FF2B5EF4-FFF2-40B4-BE49-F238E27FC236}">
                      <a16:creationId xmlns:a16="http://schemas.microsoft.com/office/drawing/2014/main" id="{5150314E-6F27-E905-DEE3-FF072B735EB5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4067055" y="951649"/>
                  <a:ext cx="19008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9">
              <p14:nvContentPartPr>
                <p14:cNvPr id="166" name="Input penna 165">
                  <a:extLst>
                    <a:ext uri="{FF2B5EF4-FFF2-40B4-BE49-F238E27FC236}">
                      <a16:creationId xmlns:a16="http://schemas.microsoft.com/office/drawing/2014/main" id="{7308A5A6-354A-8474-4FEC-96E2F5A8444B}"/>
                    </a:ext>
                  </a:extLst>
                </p14:cNvPr>
                <p14:cNvContentPartPr/>
                <p14:nvPr/>
              </p14:nvContentPartPr>
              <p14:xfrm>
                <a:off x="4246335" y="1009249"/>
                <a:ext cx="112320" cy="164160"/>
              </p14:xfrm>
            </p:contentPart>
          </mc:Choice>
          <mc:Fallback>
            <p:pic>
              <p:nvPicPr>
                <p:cNvPr id="166" name="Input penna 165">
                  <a:extLst>
                    <a:ext uri="{FF2B5EF4-FFF2-40B4-BE49-F238E27FC236}">
                      <a16:creationId xmlns:a16="http://schemas.microsoft.com/office/drawing/2014/main" id="{7308A5A6-354A-8474-4FEC-96E2F5A8444B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4235895" y="998449"/>
                  <a:ext cx="13356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1">
              <p14:nvContentPartPr>
                <p14:cNvPr id="167" name="Input penna 166">
                  <a:extLst>
                    <a:ext uri="{FF2B5EF4-FFF2-40B4-BE49-F238E27FC236}">
                      <a16:creationId xmlns:a16="http://schemas.microsoft.com/office/drawing/2014/main" id="{5ADD64AF-6A30-1BE3-359A-7EC21A250E11}"/>
                    </a:ext>
                  </a:extLst>
                </p14:cNvPr>
                <p14:cNvContentPartPr/>
                <p14:nvPr/>
              </p14:nvContentPartPr>
              <p14:xfrm>
                <a:off x="4381695" y="1080169"/>
                <a:ext cx="18720" cy="83160"/>
              </p14:xfrm>
            </p:contentPart>
          </mc:Choice>
          <mc:Fallback>
            <p:pic>
              <p:nvPicPr>
                <p:cNvPr id="167" name="Input penna 166">
                  <a:extLst>
                    <a:ext uri="{FF2B5EF4-FFF2-40B4-BE49-F238E27FC236}">
                      <a16:creationId xmlns:a16="http://schemas.microsoft.com/office/drawing/2014/main" id="{5ADD64AF-6A30-1BE3-359A-7EC21A250E11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4370895" y="1069729"/>
                  <a:ext cx="3996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3">
              <p14:nvContentPartPr>
                <p14:cNvPr id="168" name="Input penna 167">
                  <a:extLst>
                    <a:ext uri="{FF2B5EF4-FFF2-40B4-BE49-F238E27FC236}">
                      <a16:creationId xmlns:a16="http://schemas.microsoft.com/office/drawing/2014/main" id="{965430B7-BB94-8727-EDB1-2603020A7A99}"/>
                    </a:ext>
                  </a:extLst>
                </p14:cNvPr>
                <p14:cNvContentPartPr/>
                <p14:nvPr/>
              </p14:nvContentPartPr>
              <p14:xfrm>
                <a:off x="4468815" y="1098889"/>
                <a:ext cx="129600" cy="72360"/>
              </p14:xfrm>
            </p:contentPart>
          </mc:Choice>
          <mc:Fallback>
            <p:pic>
              <p:nvPicPr>
                <p:cNvPr id="168" name="Input penna 167">
                  <a:extLst>
                    <a:ext uri="{FF2B5EF4-FFF2-40B4-BE49-F238E27FC236}">
                      <a16:creationId xmlns:a16="http://schemas.microsoft.com/office/drawing/2014/main" id="{965430B7-BB94-8727-EDB1-2603020A7A99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4458375" y="1088449"/>
                  <a:ext cx="15084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5">
              <p14:nvContentPartPr>
                <p14:cNvPr id="169" name="Input penna 168">
                  <a:extLst>
                    <a:ext uri="{FF2B5EF4-FFF2-40B4-BE49-F238E27FC236}">
                      <a16:creationId xmlns:a16="http://schemas.microsoft.com/office/drawing/2014/main" id="{0FD5C867-C22B-F273-7D82-B1305EE1A016}"/>
                    </a:ext>
                  </a:extLst>
                </p14:cNvPr>
                <p14:cNvContentPartPr/>
                <p14:nvPr/>
              </p14:nvContentPartPr>
              <p14:xfrm>
                <a:off x="4631175" y="1042369"/>
                <a:ext cx="119880" cy="170640"/>
              </p14:xfrm>
            </p:contentPart>
          </mc:Choice>
          <mc:Fallback>
            <p:pic>
              <p:nvPicPr>
                <p:cNvPr id="169" name="Input penna 168">
                  <a:extLst>
                    <a:ext uri="{FF2B5EF4-FFF2-40B4-BE49-F238E27FC236}">
                      <a16:creationId xmlns:a16="http://schemas.microsoft.com/office/drawing/2014/main" id="{0FD5C867-C22B-F273-7D82-B1305EE1A016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4620735" y="1031569"/>
                  <a:ext cx="14112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7">
              <p14:nvContentPartPr>
                <p14:cNvPr id="170" name="Input penna 169">
                  <a:extLst>
                    <a:ext uri="{FF2B5EF4-FFF2-40B4-BE49-F238E27FC236}">
                      <a16:creationId xmlns:a16="http://schemas.microsoft.com/office/drawing/2014/main" id="{13DA9013-F509-50BA-DC79-2A78EB1B0540}"/>
                    </a:ext>
                  </a:extLst>
                </p14:cNvPr>
                <p14:cNvContentPartPr/>
                <p14:nvPr/>
              </p14:nvContentPartPr>
              <p14:xfrm>
                <a:off x="4779135" y="1086649"/>
                <a:ext cx="90360" cy="96120"/>
              </p14:xfrm>
            </p:contentPart>
          </mc:Choice>
          <mc:Fallback>
            <p:pic>
              <p:nvPicPr>
                <p:cNvPr id="170" name="Input penna 169">
                  <a:extLst>
                    <a:ext uri="{FF2B5EF4-FFF2-40B4-BE49-F238E27FC236}">
                      <a16:creationId xmlns:a16="http://schemas.microsoft.com/office/drawing/2014/main" id="{13DA9013-F509-50BA-DC79-2A78EB1B0540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4768695" y="1076209"/>
                  <a:ext cx="111600" cy="117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0" name="Gruppo 189">
            <a:extLst>
              <a:ext uri="{FF2B5EF4-FFF2-40B4-BE49-F238E27FC236}">
                <a16:creationId xmlns:a16="http://schemas.microsoft.com/office/drawing/2014/main" id="{AD2C99A4-19D5-820D-5EA3-AECBC26B11B0}"/>
              </a:ext>
            </a:extLst>
          </p:cNvPr>
          <p:cNvGrpSpPr/>
          <p:nvPr/>
        </p:nvGrpSpPr>
        <p:grpSpPr>
          <a:xfrm>
            <a:off x="5389200" y="757609"/>
            <a:ext cx="1272960" cy="377640"/>
            <a:chOff x="5389200" y="757609"/>
            <a:chExt cx="1272960" cy="377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9">
              <p14:nvContentPartPr>
                <p14:cNvPr id="173" name="Input penna 172">
                  <a:extLst>
                    <a:ext uri="{FF2B5EF4-FFF2-40B4-BE49-F238E27FC236}">
                      <a16:creationId xmlns:a16="http://schemas.microsoft.com/office/drawing/2014/main" id="{25E14576-844F-4703-6698-8224C7486BEF}"/>
                    </a:ext>
                  </a:extLst>
                </p14:cNvPr>
                <p14:cNvContentPartPr/>
                <p14:nvPr/>
              </p14:nvContentPartPr>
              <p14:xfrm>
                <a:off x="5389200" y="764089"/>
                <a:ext cx="157320" cy="217440"/>
              </p14:xfrm>
            </p:contentPart>
          </mc:Choice>
          <mc:Fallback>
            <p:pic>
              <p:nvPicPr>
                <p:cNvPr id="173" name="Input penna 172">
                  <a:extLst>
                    <a:ext uri="{FF2B5EF4-FFF2-40B4-BE49-F238E27FC236}">
                      <a16:creationId xmlns:a16="http://schemas.microsoft.com/office/drawing/2014/main" id="{25E14576-844F-4703-6698-8224C7486BEF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5378760" y="753289"/>
                  <a:ext cx="17856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1">
              <p14:nvContentPartPr>
                <p14:cNvPr id="174" name="Input penna 173">
                  <a:extLst>
                    <a:ext uri="{FF2B5EF4-FFF2-40B4-BE49-F238E27FC236}">
                      <a16:creationId xmlns:a16="http://schemas.microsoft.com/office/drawing/2014/main" id="{3076B319-FC83-2486-517F-13E9F3AFE5D8}"/>
                    </a:ext>
                  </a:extLst>
                </p14:cNvPr>
                <p14:cNvContentPartPr/>
                <p14:nvPr/>
              </p14:nvContentPartPr>
              <p14:xfrm>
                <a:off x="5491440" y="879649"/>
                <a:ext cx="68760" cy="48600"/>
              </p14:xfrm>
            </p:contentPart>
          </mc:Choice>
          <mc:Fallback>
            <p:pic>
              <p:nvPicPr>
                <p:cNvPr id="174" name="Input penna 173">
                  <a:extLst>
                    <a:ext uri="{FF2B5EF4-FFF2-40B4-BE49-F238E27FC236}">
                      <a16:creationId xmlns:a16="http://schemas.microsoft.com/office/drawing/2014/main" id="{3076B319-FC83-2486-517F-13E9F3AFE5D8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5481000" y="869209"/>
                  <a:ext cx="9000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3">
              <p14:nvContentPartPr>
                <p14:cNvPr id="175" name="Input penna 174">
                  <a:extLst>
                    <a:ext uri="{FF2B5EF4-FFF2-40B4-BE49-F238E27FC236}">
                      <a16:creationId xmlns:a16="http://schemas.microsoft.com/office/drawing/2014/main" id="{2E260C72-2915-DF3C-7DFA-755660B930CF}"/>
                    </a:ext>
                  </a:extLst>
                </p14:cNvPr>
                <p14:cNvContentPartPr/>
                <p14:nvPr/>
              </p14:nvContentPartPr>
              <p14:xfrm>
                <a:off x="5650920" y="757609"/>
                <a:ext cx="26640" cy="198000"/>
              </p14:xfrm>
            </p:contentPart>
          </mc:Choice>
          <mc:Fallback>
            <p:pic>
              <p:nvPicPr>
                <p:cNvPr id="175" name="Input penna 174">
                  <a:extLst>
                    <a:ext uri="{FF2B5EF4-FFF2-40B4-BE49-F238E27FC236}">
                      <a16:creationId xmlns:a16="http://schemas.microsoft.com/office/drawing/2014/main" id="{2E260C72-2915-DF3C-7DFA-755660B930CF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5640480" y="746809"/>
                  <a:ext cx="4788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5">
              <p14:nvContentPartPr>
                <p14:cNvPr id="177" name="Input penna 176">
                  <a:extLst>
                    <a:ext uri="{FF2B5EF4-FFF2-40B4-BE49-F238E27FC236}">
                      <a16:creationId xmlns:a16="http://schemas.microsoft.com/office/drawing/2014/main" id="{C6661930-A9C1-1E19-B202-565A3EEADCE3}"/>
                    </a:ext>
                  </a:extLst>
                </p14:cNvPr>
                <p14:cNvContentPartPr/>
                <p14:nvPr/>
              </p14:nvContentPartPr>
              <p14:xfrm>
                <a:off x="5812200" y="784969"/>
                <a:ext cx="84600" cy="172080"/>
              </p14:xfrm>
            </p:contentPart>
          </mc:Choice>
          <mc:Fallback>
            <p:pic>
              <p:nvPicPr>
                <p:cNvPr id="177" name="Input penna 176">
                  <a:extLst>
                    <a:ext uri="{FF2B5EF4-FFF2-40B4-BE49-F238E27FC236}">
                      <a16:creationId xmlns:a16="http://schemas.microsoft.com/office/drawing/2014/main" id="{C6661930-A9C1-1E19-B202-565A3EEADCE3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5801400" y="774169"/>
                  <a:ext cx="10584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7">
              <p14:nvContentPartPr>
                <p14:cNvPr id="178" name="Input penna 177">
                  <a:extLst>
                    <a:ext uri="{FF2B5EF4-FFF2-40B4-BE49-F238E27FC236}">
                      <a16:creationId xmlns:a16="http://schemas.microsoft.com/office/drawing/2014/main" id="{AAB3A94C-747B-64A8-5F1C-70073AA53DF8}"/>
                    </a:ext>
                  </a:extLst>
                </p14:cNvPr>
                <p14:cNvContentPartPr/>
                <p14:nvPr/>
              </p14:nvContentPartPr>
              <p14:xfrm>
                <a:off x="5936400" y="851569"/>
                <a:ext cx="119160" cy="23400"/>
              </p14:xfrm>
            </p:contentPart>
          </mc:Choice>
          <mc:Fallback>
            <p:pic>
              <p:nvPicPr>
                <p:cNvPr id="178" name="Input penna 177">
                  <a:extLst>
                    <a:ext uri="{FF2B5EF4-FFF2-40B4-BE49-F238E27FC236}">
                      <a16:creationId xmlns:a16="http://schemas.microsoft.com/office/drawing/2014/main" id="{AAB3A94C-747B-64A8-5F1C-70073AA53DF8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5925960" y="841129"/>
                  <a:ext cx="14040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9">
              <p14:nvContentPartPr>
                <p14:cNvPr id="179" name="Input penna 178">
                  <a:extLst>
                    <a:ext uri="{FF2B5EF4-FFF2-40B4-BE49-F238E27FC236}">
                      <a16:creationId xmlns:a16="http://schemas.microsoft.com/office/drawing/2014/main" id="{16FE0EC9-E4C6-0330-02CB-348D1A18839C}"/>
                    </a:ext>
                  </a:extLst>
                </p14:cNvPr>
                <p14:cNvContentPartPr/>
                <p14:nvPr/>
              </p14:nvContentPartPr>
              <p14:xfrm>
                <a:off x="6053760" y="781369"/>
                <a:ext cx="39240" cy="117720"/>
              </p14:xfrm>
            </p:contentPart>
          </mc:Choice>
          <mc:Fallback>
            <p:pic>
              <p:nvPicPr>
                <p:cNvPr id="179" name="Input penna 178">
                  <a:extLst>
                    <a:ext uri="{FF2B5EF4-FFF2-40B4-BE49-F238E27FC236}">
                      <a16:creationId xmlns:a16="http://schemas.microsoft.com/office/drawing/2014/main" id="{16FE0EC9-E4C6-0330-02CB-348D1A18839C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6043320" y="770569"/>
                  <a:ext cx="6048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1">
              <p14:nvContentPartPr>
                <p14:cNvPr id="180" name="Input penna 179">
                  <a:extLst>
                    <a:ext uri="{FF2B5EF4-FFF2-40B4-BE49-F238E27FC236}">
                      <a16:creationId xmlns:a16="http://schemas.microsoft.com/office/drawing/2014/main" id="{CC89F2C6-E74A-0E2F-4A46-EACE1A1ABC39}"/>
                    </a:ext>
                  </a:extLst>
                </p14:cNvPr>
                <p14:cNvContentPartPr/>
                <p14:nvPr/>
              </p14:nvContentPartPr>
              <p14:xfrm>
                <a:off x="5878440" y="987649"/>
                <a:ext cx="140760" cy="130320"/>
              </p14:xfrm>
            </p:contentPart>
          </mc:Choice>
          <mc:Fallback>
            <p:pic>
              <p:nvPicPr>
                <p:cNvPr id="180" name="Input penna 179">
                  <a:extLst>
                    <a:ext uri="{FF2B5EF4-FFF2-40B4-BE49-F238E27FC236}">
                      <a16:creationId xmlns:a16="http://schemas.microsoft.com/office/drawing/2014/main" id="{CC89F2C6-E74A-0E2F-4A46-EACE1A1ABC39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5867640" y="976849"/>
                  <a:ext cx="16200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3">
              <p14:nvContentPartPr>
                <p14:cNvPr id="181" name="Input penna 180">
                  <a:extLst>
                    <a:ext uri="{FF2B5EF4-FFF2-40B4-BE49-F238E27FC236}">
                      <a16:creationId xmlns:a16="http://schemas.microsoft.com/office/drawing/2014/main" id="{7F51CFD3-6928-3D5F-63D0-A9418AFE294F}"/>
                    </a:ext>
                  </a:extLst>
                </p14:cNvPr>
                <p14:cNvContentPartPr/>
                <p14:nvPr/>
              </p14:nvContentPartPr>
              <p14:xfrm>
                <a:off x="5894280" y="1050289"/>
                <a:ext cx="124200" cy="21960"/>
              </p14:xfrm>
            </p:contentPart>
          </mc:Choice>
          <mc:Fallback>
            <p:pic>
              <p:nvPicPr>
                <p:cNvPr id="181" name="Input penna 180">
                  <a:extLst>
                    <a:ext uri="{FF2B5EF4-FFF2-40B4-BE49-F238E27FC236}">
                      <a16:creationId xmlns:a16="http://schemas.microsoft.com/office/drawing/2014/main" id="{7F51CFD3-6928-3D5F-63D0-A9418AFE294F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5883480" y="1039489"/>
                  <a:ext cx="14544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5">
              <p14:nvContentPartPr>
                <p14:cNvPr id="182" name="Input penna 181">
                  <a:extLst>
                    <a:ext uri="{FF2B5EF4-FFF2-40B4-BE49-F238E27FC236}">
                      <a16:creationId xmlns:a16="http://schemas.microsoft.com/office/drawing/2014/main" id="{750FE08C-F7F9-8628-050B-42D3E1ABB5ED}"/>
                    </a:ext>
                  </a:extLst>
                </p14:cNvPr>
                <p14:cNvContentPartPr/>
                <p14:nvPr/>
              </p14:nvContentPartPr>
              <p14:xfrm>
                <a:off x="6158880" y="826009"/>
                <a:ext cx="171360" cy="10440"/>
              </p14:xfrm>
            </p:contentPart>
          </mc:Choice>
          <mc:Fallback>
            <p:pic>
              <p:nvPicPr>
                <p:cNvPr id="182" name="Input penna 181">
                  <a:extLst>
                    <a:ext uri="{FF2B5EF4-FFF2-40B4-BE49-F238E27FC236}">
                      <a16:creationId xmlns:a16="http://schemas.microsoft.com/office/drawing/2014/main" id="{750FE08C-F7F9-8628-050B-42D3E1ABB5ED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6148080" y="815209"/>
                  <a:ext cx="19260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7">
              <p14:nvContentPartPr>
                <p14:cNvPr id="183" name="Input penna 182">
                  <a:extLst>
                    <a:ext uri="{FF2B5EF4-FFF2-40B4-BE49-F238E27FC236}">
                      <a16:creationId xmlns:a16="http://schemas.microsoft.com/office/drawing/2014/main" id="{86925700-9DCD-FCAA-5190-9BA80E0FF1B4}"/>
                    </a:ext>
                  </a:extLst>
                </p14:cNvPr>
                <p14:cNvContentPartPr/>
                <p14:nvPr/>
              </p14:nvContentPartPr>
              <p14:xfrm>
                <a:off x="6164280" y="852289"/>
                <a:ext cx="158040" cy="170640"/>
              </p14:xfrm>
            </p:contentPart>
          </mc:Choice>
          <mc:Fallback>
            <p:pic>
              <p:nvPicPr>
                <p:cNvPr id="183" name="Input penna 182">
                  <a:extLst>
                    <a:ext uri="{FF2B5EF4-FFF2-40B4-BE49-F238E27FC236}">
                      <a16:creationId xmlns:a16="http://schemas.microsoft.com/office/drawing/2014/main" id="{86925700-9DCD-FCAA-5190-9BA80E0FF1B4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6153840" y="841849"/>
                  <a:ext cx="17928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9">
              <p14:nvContentPartPr>
                <p14:cNvPr id="184" name="Input penna 183">
                  <a:extLst>
                    <a:ext uri="{FF2B5EF4-FFF2-40B4-BE49-F238E27FC236}">
                      <a16:creationId xmlns:a16="http://schemas.microsoft.com/office/drawing/2014/main" id="{6D9458FE-9C0E-45DA-F2AB-3CDE515C13F4}"/>
                    </a:ext>
                  </a:extLst>
                </p14:cNvPr>
                <p14:cNvContentPartPr/>
                <p14:nvPr/>
              </p14:nvContentPartPr>
              <p14:xfrm>
                <a:off x="6410520" y="877489"/>
                <a:ext cx="7200" cy="185040"/>
              </p14:xfrm>
            </p:contentPart>
          </mc:Choice>
          <mc:Fallback>
            <p:pic>
              <p:nvPicPr>
                <p:cNvPr id="184" name="Input penna 183">
                  <a:extLst>
                    <a:ext uri="{FF2B5EF4-FFF2-40B4-BE49-F238E27FC236}">
                      <a16:creationId xmlns:a16="http://schemas.microsoft.com/office/drawing/2014/main" id="{6D9458FE-9C0E-45DA-F2AB-3CDE515C13F4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6399720" y="867049"/>
                  <a:ext cx="2844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1">
              <p14:nvContentPartPr>
                <p14:cNvPr id="185" name="Input penna 184">
                  <a:extLst>
                    <a:ext uri="{FF2B5EF4-FFF2-40B4-BE49-F238E27FC236}">
                      <a16:creationId xmlns:a16="http://schemas.microsoft.com/office/drawing/2014/main" id="{D46E6A11-CCB2-D08D-76BB-DB4BED0C58C3}"/>
                    </a:ext>
                  </a:extLst>
                </p14:cNvPr>
                <p14:cNvContentPartPr/>
                <p14:nvPr/>
              </p14:nvContentPartPr>
              <p14:xfrm>
                <a:off x="6440760" y="980449"/>
                <a:ext cx="221400" cy="21240"/>
              </p14:xfrm>
            </p:contentPart>
          </mc:Choice>
          <mc:Fallback>
            <p:pic>
              <p:nvPicPr>
                <p:cNvPr id="185" name="Input penna 184">
                  <a:extLst>
                    <a:ext uri="{FF2B5EF4-FFF2-40B4-BE49-F238E27FC236}">
                      <a16:creationId xmlns:a16="http://schemas.microsoft.com/office/drawing/2014/main" id="{D46E6A11-CCB2-D08D-76BB-DB4BED0C58C3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429960" y="969649"/>
                  <a:ext cx="24264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3">
              <p14:nvContentPartPr>
                <p14:cNvPr id="188" name="Input penna 187">
                  <a:extLst>
                    <a:ext uri="{FF2B5EF4-FFF2-40B4-BE49-F238E27FC236}">
                      <a16:creationId xmlns:a16="http://schemas.microsoft.com/office/drawing/2014/main" id="{F313152B-9EA3-1BC7-3A21-435DA077D104}"/>
                    </a:ext>
                  </a:extLst>
                </p14:cNvPr>
                <p14:cNvContentPartPr/>
                <p14:nvPr/>
              </p14:nvContentPartPr>
              <p14:xfrm>
                <a:off x="5510160" y="1003489"/>
                <a:ext cx="162000" cy="131760"/>
              </p14:xfrm>
            </p:contentPart>
          </mc:Choice>
          <mc:Fallback>
            <p:pic>
              <p:nvPicPr>
                <p:cNvPr id="188" name="Input penna 187">
                  <a:extLst>
                    <a:ext uri="{FF2B5EF4-FFF2-40B4-BE49-F238E27FC236}">
                      <a16:creationId xmlns:a16="http://schemas.microsoft.com/office/drawing/2014/main" id="{F313152B-9EA3-1BC7-3A21-435DA077D104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5499720" y="993049"/>
                  <a:ext cx="183240" cy="153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2" name="Gruppo 201">
            <a:extLst>
              <a:ext uri="{FF2B5EF4-FFF2-40B4-BE49-F238E27FC236}">
                <a16:creationId xmlns:a16="http://schemas.microsoft.com/office/drawing/2014/main" id="{DA198B8B-2996-D8CC-F2E8-9B57427BC5F0}"/>
              </a:ext>
            </a:extLst>
          </p:cNvPr>
          <p:cNvGrpSpPr/>
          <p:nvPr/>
        </p:nvGrpSpPr>
        <p:grpSpPr>
          <a:xfrm>
            <a:off x="325485" y="3216510"/>
            <a:ext cx="635760" cy="637920"/>
            <a:chOff x="325485" y="3216510"/>
            <a:chExt cx="635760" cy="637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5">
              <p14:nvContentPartPr>
                <p14:cNvPr id="192" name="Input penna 191">
                  <a:extLst>
                    <a:ext uri="{FF2B5EF4-FFF2-40B4-BE49-F238E27FC236}">
                      <a16:creationId xmlns:a16="http://schemas.microsoft.com/office/drawing/2014/main" id="{4ACBAA94-2BEA-C718-08DC-71FF8BF4B832}"/>
                    </a:ext>
                  </a:extLst>
                </p14:cNvPr>
                <p14:cNvContentPartPr/>
                <p14:nvPr/>
              </p14:nvContentPartPr>
              <p14:xfrm>
                <a:off x="375165" y="3216510"/>
                <a:ext cx="277560" cy="60120"/>
              </p14:xfrm>
            </p:contentPart>
          </mc:Choice>
          <mc:Fallback>
            <p:pic>
              <p:nvPicPr>
                <p:cNvPr id="192" name="Input penna 191">
                  <a:extLst>
                    <a:ext uri="{FF2B5EF4-FFF2-40B4-BE49-F238E27FC236}">
                      <a16:creationId xmlns:a16="http://schemas.microsoft.com/office/drawing/2014/main" id="{4ACBAA94-2BEA-C718-08DC-71FF8BF4B832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364365" y="3205710"/>
                  <a:ext cx="29880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7">
              <p14:nvContentPartPr>
                <p14:cNvPr id="193" name="Input penna 192">
                  <a:extLst>
                    <a:ext uri="{FF2B5EF4-FFF2-40B4-BE49-F238E27FC236}">
                      <a16:creationId xmlns:a16="http://schemas.microsoft.com/office/drawing/2014/main" id="{0D986E6F-5539-6BD1-C8FB-CEE861DB55E7}"/>
                    </a:ext>
                  </a:extLst>
                </p14:cNvPr>
                <p14:cNvContentPartPr/>
                <p14:nvPr/>
              </p14:nvContentPartPr>
              <p14:xfrm>
                <a:off x="381285" y="3342150"/>
                <a:ext cx="240120" cy="21240"/>
              </p14:xfrm>
            </p:contentPart>
          </mc:Choice>
          <mc:Fallback>
            <p:pic>
              <p:nvPicPr>
                <p:cNvPr id="193" name="Input penna 192">
                  <a:extLst>
                    <a:ext uri="{FF2B5EF4-FFF2-40B4-BE49-F238E27FC236}">
                      <a16:creationId xmlns:a16="http://schemas.microsoft.com/office/drawing/2014/main" id="{0D986E6F-5539-6BD1-C8FB-CEE861DB55E7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370485" y="3331350"/>
                  <a:ext cx="26136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9">
              <p14:nvContentPartPr>
                <p14:cNvPr id="194" name="Input penna 193">
                  <a:extLst>
                    <a:ext uri="{FF2B5EF4-FFF2-40B4-BE49-F238E27FC236}">
                      <a16:creationId xmlns:a16="http://schemas.microsoft.com/office/drawing/2014/main" id="{D685B343-4BFE-A72C-5D31-325BFE773F2D}"/>
                    </a:ext>
                  </a:extLst>
                </p14:cNvPr>
                <p14:cNvContentPartPr/>
                <p14:nvPr/>
              </p14:nvContentPartPr>
              <p14:xfrm>
                <a:off x="445725" y="3400830"/>
                <a:ext cx="133560" cy="142920"/>
              </p14:xfrm>
            </p:contentPart>
          </mc:Choice>
          <mc:Fallback>
            <p:pic>
              <p:nvPicPr>
                <p:cNvPr id="194" name="Input penna 193">
                  <a:extLst>
                    <a:ext uri="{FF2B5EF4-FFF2-40B4-BE49-F238E27FC236}">
                      <a16:creationId xmlns:a16="http://schemas.microsoft.com/office/drawing/2014/main" id="{D685B343-4BFE-A72C-5D31-325BFE773F2D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434925" y="3390030"/>
                  <a:ext cx="15480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1">
              <p14:nvContentPartPr>
                <p14:cNvPr id="195" name="Input penna 194">
                  <a:extLst>
                    <a:ext uri="{FF2B5EF4-FFF2-40B4-BE49-F238E27FC236}">
                      <a16:creationId xmlns:a16="http://schemas.microsoft.com/office/drawing/2014/main" id="{E733550A-2610-980A-13DD-5979B93E8E6E}"/>
                    </a:ext>
                  </a:extLst>
                </p14:cNvPr>
                <p14:cNvContentPartPr/>
                <p14:nvPr/>
              </p14:nvContentPartPr>
              <p14:xfrm>
                <a:off x="325485" y="3624030"/>
                <a:ext cx="331920" cy="29880"/>
              </p14:xfrm>
            </p:contentPart>
          </mc:Choice>
          <mc:Fallback>
            <p:pic>
              <p:nvPicPr>
                <p:cNvPr id="195" name="Input penna 194">
                  <a:extLst>
                    <a:ext uri="{FF2B5EF4-FFF2-40B4-BE49-F238E27FC236}">
                      <a16:creationId xmlns:a16="http://schemas.microsoft.com/office/drawing/2014/main" id="{E733550A-2610-980A-13DD-5979B93E8E6E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314685" y="3613230"/>
                  <a:ext cx="35316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3">
              <p14:nvContentPartPr>
                <p14:cNvPr id="196" name="Input penna 195">
                  <a:extLst>
                    <a:ext uri="{FF2B5EF4-FFF2-40B4-BE49-F238E27FC236}">
                      <a16:creationId xmlns:a16="http://schemas.microsoft.com/office/drawing/2014/main" id="{CAF83BD2-C7D4-F578-E556-2FDC2AE481C0}"/>
                    </a:ext>
                  </a:extLst>
                </p14:cNvPr>
                <p14:cNvContentPartPr/>
                <p14:nvPr/>
              </p14:nvContentPartPr>
              <p14:xfrm>
                <a:off x="521685" y="3639870"/>
                <a:ext cx="28800" cy="169200"/>
              </p14:xfrm>
            </p:contentPart>
          </mc:Choice>
          <mc:Fallback>
            <p:pic>
              <p:nvPicPr>
                <p:cNvPr id="196" name="Input penna 195">
                  <a:extLst>
                    <a:ext uri="{FF2B5EF4-FFF2-40B4-BE49-F238E27FC236}">
                      <a16:creationId xmlns:a16="http://schemas.microsoft.com/office/drawing/2014/main" id="{CAF83BD2-C7D4-F578-E556-2FDC2AE481C0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510885" y="3629070"/>
                  <a:ext cx="5004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5">
              <p14:nvContentPartPr>
                <p14:cNvPr id="197" name="Input penna 196">
                  <a:extLst>
                    <a:ext uri="{FF2B5EF4-FFF2-40B4-BE49-F238E27FC236}">
                      <a16:creationId xmlns:a16="http://schemas.microsoft.com/office/drawing/2014/main" id="{158AF5A8-DD6D-81D9-2537-FE8C20908D89}"/>
                    </a:ext>
                  </a:extLst>
                </p14:cNvPr>
                <p14:cNvContentPartPr/>
                <p14:nvPr/>
              </p14:nvContentPartPr>
              <p14:xfrm>
                <a:off x="700605" y="3279510"/>
                <a:ext cx="122040" cy="278640"/>
              </p14:xfrm>
            </p:contentPart>
          </mc:Choice>
          <mc:Fallback>
            <p:pic>
              <p:nvPicPr>
                <p:cNvPr id="197" name="Input penna 196">
                  <a:extLst>
                    <a:ext uri="{FF2B5EF4-FFF2-40B4-BE49-F238E27FC236}">
                      <a16:creationId xmlns:a16="http://schemas.microsoft.com/office/drawing/2014/main" id="{158AF5A8-DD6D-81D9-2537-FE8C20908D89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689805" y="3269070"/>
                  <a:ext cx="143280" cy="29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7">
              <p14:nvContentPartPr>
                <p14:cNvPr id="198" name="Input penna 197">
                  <a:extLst>
                    <a:ext uri="{FF2B5EF4-FFF2-40B4-BE49-F238E27FC236}">
                      <a16:creationId xmlns:a16="http://schemas.microsoft.com/office/drawing/2014/main" id="{E8B0111D-644E-D52B-B205-48BDC0AD6D36}"/>
                    </a:ext>
                  </a:extLst>
                </p14:cNvPr>
                <p14:cNvContentPartPr/>
                <p14:nvPr/>
              </p14:nvContentPartPr>
              <p14:xfrm>
                <a:off x="760725" y="3437910"/>
                <a:ext cx="59760" cy="104760"/>
              </p14:xfrm>
            </p:contentPart>
          </mc:Choice>
          <mc:Fallback>
            <p:pic>
              <p:nvPicPr>
                <p:cNvPr id="198" name="Input penna 197">
                  <a:extLst>
                    <a:ext uri="{FF2B5EF4-FFF2-40B4-BE49-F238E27FC236}">
                      <a16:creationId xmlns:a16="http://schemas.microsoft.com/office/drawing/2014/main" id="{E8B0111D-644E-D52B-B205-48BDC0AD6D36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749925" y="3427110"/>
                  <a:ext cx="81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9">
              <p14:nvContentPartPr>
                <p14:cNvPr id="199" name="Input penna 198">
                  <a:extLst>
                    <a:ext uri="{FF2B5EF4-FFF2-40B4-BE49-F238E27FC236}">
                      <a16:creationId xmlns:a16="http://schemas.microsoft.com/office/drawing/2014/main" id="{0580B28D-EB79-1A86-4D1F-8B5DE65B3C6E}"/>
                    </a:ext>
                  </a:extLst>
                </p14:cNvPr>
                <p14:cNvContentPartPr/>
                <p14:nvPr/>
              </p14:nvContentPartPr>
              <p14:xfrm>
                <a:off x="945045" y="3288870"/>
                <a:ext cx="16200" cy="266400"/>
              </p14:xfrm>
            </p:contentPart>
          </mc:Choice>
          <mc:Fallback>
            <p:pic>
              <p:nvPicPr>
                <p:cNvPr id="199" name="Input penna 198">
                  <a:extLst>
                    <a:ext uri="{FF2B5EF4-FFF2-40B4-BE49-F238E27FC236}">
                      <a16:creationId xmlns:a16="http://schemas.microsoft.com/office/drawing/2014/main" id="{0580B28D-EB79-1A86-4D1F-8B5DE65B3C6E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934245" y="3278430"/>
                  <a:ext cx="3744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1">
              <p14:nvContentPartPr>
                <p14:cNvPr id="200" name="Input penna 199">
                  <a:extLst>
                    <a:ext uri="{FF2B5EF4-FFF2-40B4-BE49-F238E27FC236}">
                      <a16:creationId xmlns:a16="http://schemas.microsoft.com/office/drawing/2014/main" id="{03E74371-5105-4F67-5BD8-02CF2678904F}"/>
                    </a:ext>
                  </a:extLst>
                </p14:cNvPr>
                <p14:cNvContentPartPr/>
                <p14:nvPr/>
              </p14:nvContentPartPr>
              <p14:xfrm>
                <a:off x="742725" y="3604590"/>
                <a:ext cx="201600" cy="249840"/>
              </p14:xfrm>
            </p:contentPart>
          </mc:Choice>
          <mc:Fallback>
            <p:pic>
              <p:nvPicPr>
                <p:cNvPr id="200" name="Input penna 199">
                  <a:extLst>
                    <a:ext uri="{FF2B5EF4-FFF2-40B4-BE49-F238E27FC236}">
                      <a16:creationId xmlns:a16="http://schemas.microsoft.com/office/drawing/2014/main" id="{03E74371-5105-4F67-5BD8-02CF2678904F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731925" y="3593790"/>
                  <a:ext cx="222840" cy="271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8" name="Gruppo 217">
            <a:extLst>
              <a:ext uri="{FF2B5EF4-FFF2-40B4-BE49-F238E27FC236}">
                <a16:creationId xmlns:a16="http://schemas.microsoft.com/office/drawing/2014/main" id="{A4FD9BB0-317F-6FD1-001E-A19781C94DFD}"/>
              </a:ext>
            </a:extLst>
          </p:cNvPr>
          <p:cNvGrpSpPr/>
          <p:nvPr/>
        </p:nvGrpSpPr>
        <p:grpSpPr>
          <a:xfrm>
            <a:off x="1204605" y="3395430"/>
            <a:ext cx="898560" cy="277200"/>
            <a:chOff x="1204605" y="3395430"/>
            <a:chExt cx="898560" cy="277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3">
              <p14:nvContentPartPr>
                <p14:cNvPr id="203" name="Input penna 202">
                  <a:extLst>
                    <a:ext uri="{FF2B5EF4-FFF2-40B4-BE49-F238E27FC236}">
                      <a16:creationId xmlns:a16="http://schemas.microsoft.com/office/drawing/2014/main" id="{76D4E69B-5193-14AE-E24F-4650437A3B9E}"/>
                    </a:ext>
                  </a:extLst>
                </p14:cNvPr>
                <p14:cNvContentPartPr/>
                <p14:nvPr/>
              </p14:nvContentPartPr>
              <p14:xfrm>
                <a:off x="1204605" y="3467070"/>
                <a:ext cx="131040" cy="19080"/>
              </p14:xfrm>
            </p:contentPart>
          </mc:Choice>
          <mc:Fallback>
            <p:pic>
              <p:nvPicPr>
                <p:cNvPr id="203" name="Input penna 202">
                  <a:extLst>
                    <a:ext uri="{FF2B5EF4-FFF2-40B4-BE49-F238E27FC236}">
                      <a16:creationId xmlns:a16="http://schemas.microsoft.com/office/drawing/2014/main" id="{76D4E69B-5193-14AE-E24F-4650437A3B9E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1194165" y="3456630"/>
                  <a:ext cx="15228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5">
              <p14:nvContentPartPr>
                <p14:cNvPr id="204" name="Input penna 203">
                  <a:extLst>
                    <a:ext uri="{FF2B5EF4-FFF2-40B4-BE49-F238E27FC236}">
                      <a16:creationId xmlns:a16="http://schemas.microsoft.com/office/drawing/2014/main" id="{D8B31395-12B2-B47A-A2F8-48AD396D6FCC}"/>
                    </a:ext>
                  </a:extLst>
                </p14:cNvPr>
                <p14:cNvContentPartPr/>
                <p14:nvPr/>
              </p14:nvContentPartPr>
              <p14:xfrm>
                <a:off x="1233045" y="3583710"/>
                <a:ext cx="117000" cy="18360"/>
              </p14:xfrm>
            </p:contentPart>
          </mc:Choice>
          <mc:Fallback>
            <p:pic>
              <p:nvPicPr>
                <p:cNvPr id="204" name="Input penna 203">
                  <a:extLst>
                    <a:ext uri="{FF2B5EF4-FFF2-40B4-BE49-F238E27FC236}">
                      <a16:creationId xmlns:a16="http://schemas.microsoft.com/office/drawing/2014/main" id="{D8B31395-12B2-B47A-A2F8-48AD396D6FCC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1222605" y="3572910"/>
                  <a:ext cx="13824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7">
              <p14:nvContentPartPr>
                <p14:cNvPr id="205" name="Input penna 204">
                  <a:extLst>
                    <a:ext uri="{FF2B5EF4-FFF2-40B4-BE49-F238E27FC236}">
                      <a16:creationId xmlns:a16="http://schemas.microsoft.com/office/drawing/2014/main" id="{AA690BAD-2495-2126-9C8D-71DF8559E967}"/>
                    </a:ext>
                  </a:extLst>
                </p14:cNvPr>
                <p14:cNvContentPartPr/>
                <p14:nvPr/>
              </p14:nvContentPartPr>
              <p14:xfrm>
                <a:off x="1463805" y="3395430"/>
                <a:ext cx="142560" cy="250560"/>
              </p14:xfrm>
            </p:contentPart>
          </mc:Choice>
          <mc:Fallback>
            <p:pic>
              <p:nvPicPr>
                <p:cNvPr id="205" name="Input penna 204">
                  <a:extLst>
                    <a:ext uri="{FF2B5EF4-FFF2-40B4-BE49-F238E27FC236}">
                      <a16:creationId xmlns:a16="http://schemas.microsoft.com/office/drawing/2014/main" id="{AA690BAD-2495-2126-9C8D-71DF8559E967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1453365" y="3384630"/>
                  <a:ext cx="16380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9">
              <p14:nvContentPartPr>
                <p14:cNvPr id="206" name="Input penna 205">
                  <a:extLst>
                    <a:ext uri="{FF2B5EF4-FFF2-40B4-BE49-F238E27FC236}">
                      <a16:creationId xmlns:a16="http://schemas.microsoft.com/office/drawing/2014/main" id="{9834B592-AA26-FACE-5220-E31DC1E8A988}"/>
                    </a:ext>
                  </a:extLst>
                </p14:cNvPr>
                <p14:cNvContentPartPr/>
                <p14:nvPr/>
              </p14:nvContentPartPr>
              <p14:xfrm>
                <a:off x="1654965" y="3496950"/>
                <a:ext cx="95400" cy="92160"/>
              </p14:xfrm>
            </p:contentPart>
          </mc:Choice>
          <mc:Fallback>
            <p:pic>
              <p:nvPicPr>
                <p:cNvPr id="206" name="Input penna 205">
                  <a:extLst>
                    <a:ext uri="{FF2B5EF4-FFF2-40B4-BE49-F238E27FC236}">
                      <a16:creationId xmlns:a16="http://schemas.microsoft.com/office/drawing/2014/main" id="{9834B592-AA26-FACE-5220-E31DC1E8A988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1644165" y="3486510"/>
                  <a:ext cx="11664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1">
              <p14:nvContentPartPr>
                <p14:cNvPr id="207" name="Input penna 206">
                  <a:extLst>
                    <a:ext uri="{FF2B5EF4-FFF2-40B4-BE49-F238E27FC236}">
                      <a16:creationId xmlns:a16="http://schemas.microsoft.com/office/drawing/2014/main" id="{AB2CB334-EB28-28AB-088F-57E76DB608BF}"/>
                    </a:ext>
                  </a:extLst>
                </p14:cNvPr>
                <p14:cNvContentPartPr/>
                <p14:nvPr/>
              </p14:nvContentPartPr>
              <p14:xfrm>
                <a:off x="1814805" y="3428550"/>
                <a:ext cx="121680" cy="244080"/>
              </p14:xfrm>
            </p:contentPart>
          </mc:Choice>
          <mc:Fallback>
            <p:pic>
              <p:nvPicPr>
                <p:cNvPr id="207" name="Input penna 206">
                  <a:extLst>
                    <a:ext uri="{FF2B5EF4-FFF2-40B4-BE49-F238E27FC236}">
                      <a16:creationId xmlns:a16="http://schemas.microsoft.com/office/drawing/2014/main" id="{AB2CB334-EB28-28AB-088F-57E76DB608BF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1804365" y="3417750"/>
                  <a:ext cx="142920" cy="26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3">
              <p14:nvContentPartPr>
                <p14:cNvPr id="208" name="Input penna 207">
                  <a:extLst>
                    <a:ext uri="{FF2B5EF4-FFF2-40B4-BE49-F238E27FC236}">
                      <a16:creationId xmlns:a16="http://schemas.microsoft.com/office/drawing/2014/main" id="{E11230B0-EB1D-2DA5-084A-1F64FFF916F2}"/>
                    </a:ext>
                  </a:extLst>
                </p14:cNvPr>
                <p14:cNvContentPartPr/>
                <p14:nvPr/>
              </p14:nvContentPartPr>
              <p14:xfrm>
                <a:off x="1991565" y="3485430"/>
                <a:ext cx="111600" cy="126720"/>
              </p14:xfrm>
            </p:contentPart>
          </mc:Choice>
          <mc:Fallback>
            <p:pic>
              <p:nvPicPr>
                <p:cNvPr id="208" name="Input penna 207">
                  <a:extLst>
                    <a:ext uri="{FF2B5EF4-FFF2-40B4-BE49-F238E27FC236}">
                      <a16:creationId xmlns:a16="http://schemas.microsoft.com/office/drawing/2014/main" id="{E11230B0-EB1D-2DA5-084A-1F64FFF916F2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1981125" y="3474990"/>
                  <a:ext cx="132840" cy="147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6" name="Gruppo 215">
            <a:extLst>
              <a:ext uri="{FF2B5EF4-FFF2-40B4-BE49-F238E27FC236}">
                <a16:creationId xmlns:a16="http://schemas.microsoft.com/office/drawing/2014/main" id="{882D8F77-38A2-DFB5-CF82-24CB4E48DBFD}"/>
              </a:ext>
            </a:extLst>
          </p:cNvPr>
          <p:cNvGrpSpPr/>
          <p:nvPr/>
        </p:nvGrpSpPr>
        <p:grpSpPr>
          <a:xfrm>
            <a:off x="1378845" y="3797190"/>
            <a:ext cx="797040" cy="298080"/>
            <a:chOff x="1378845" y="3797190"/>
            <a:chExt cx="797040" cy="298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5">
              <p14:nvContentPartPr>
                <p14:cNvPr id="209" name="Input penna 208">
                  <a:extLst>
                    <a:ext uri="{FF2B5EF4-FFF2-40B4-BE49-F238E27FC236}">
                      <a16:creationId xmlns:a16="http://schemas.microsoft.com/office/drawing/2014/main" id="{B48466EE-9DFC-0325-BCD6-715F22B99848}"/>
                    </a:ext>
                  </a:extLst>
                </p14:cNvPr>
                <p14:cNvContentPartPr/>
                <p14:nvPr/>
              </p14:nvContentPartPr>
              <p14:xfrm>
                <a:off x="1378845" y="3815190"/>
                <a:ext cx="151560" cy="280080"/>
              </p14:xfrm>
            </p:contentPart>
          </mc:Choice>
          <mc:Fallback>
            <p:pic>
              <p:nvPicPr>
                <p:cNvPr id="209" name="Input penna 208">
                  <a:extLst>
                    <a:ext uri="{FF2B5EF4-FFF2-40B4-BE49-F238E27FC236}">
                      <a16:creationId xmlns:a16="http://schemas.microsoft.com/office/drawing/2014/main" id="{B48466EE-9DFC-0325-BCD6-715F22B99848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1368405" y="3804750"/>
                  <a:ext cx="172800" cy="30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7">
              <p14:nvContentPartPr>
                <p14:cNvPr id="210" name="Input penna 209">
                  <a:extLst>
                    <a:ext uri="{FF2B5EF4-FFF2-40B4-BE49-F238E27FC236}">
                      <a16:creationId xmlns:a16="http://schemas.microsoft.com/office/drawing/2014/main" id="{ADE08618-9584-4511-9077-D389ED7D1CA1}"/>
                    </a:ext>
                  </a:extLst>
                </p14:cNvPr>
                <p14:cNvContentPartPr/>
                <p14:nvPr/>
              </p14:nvContentPartPr>
              <p14:xfrm>
                <a:off x="1561365" y="3867030"/>
                <a:ext cx="197280" cy="105840"/>
              </p14:xfrm>
            </p:contentPart>
          </mc:Choice>
          <mc:Fallback>
            <p:pic>
              <p:nvPicPr>
                <p:cNvPr id="210" name="Input penna 209">
                  <a:extLst>
                    <a:ext uri="{FF2B5EF4-FFF2-40B4-BE49-F238E27FC236}">
                      <a16:creationId xmlns:a16="http://schemas.microsoft.com/office/drawing/2014/main" id="{ADE08618-9584-4511-9077-D389ED7D1CA1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1550565" y="3856230"/>
                  <a:ext cx="21852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9">
              <p14:nvContentPartPr>
                <p14:cNvPr id="211" name="Input penna 210">
                  <a:extLst>
                    <a:ext uri="{FF2B5EF4-FFF2-40B4-BE49-F238E27FC236}">
                      <a16:creationId xmlns:a16="http://schemas.microsoft.com/office/drawing/2014/main" id="{0FD9C379-CDA8-0E1A-AD44-DC552B93D85D}"/>
                    </a:ext>
                  </a:extLst>
                </p14:cNvPr>
                <p14:cNvContentPartPr/>
                <p14:nvPr/>
              </p14:nvContentPartPr>
              <p14:xfrm>
                <a:off x="1778085" y="3818790"/>
                <a:ext cx="82440" cy="193680"/>
              </p14:xfrm>
            </p:contentPart>
          </mc:Choice>
          <mc:Fallback>
            <p:pic>
              <p:nvPicPr>
                <p:cNvPr id="211" name="Input penna 210">
                  <a:extLst>
                    <a:ext uri="{FF2B5EF4-FFF2-40B4-BE49-F238E27FC236}">
                      <a16:creationId xmlns:a16="http://schemas.microsoft.com/office/drawing/2014/main" id="{0FD9C379-CDA8-0E1A-AD44-DC552B93D85D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1767645" y="3807990"/>
                  <a:ext cx="10368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1">
              <p14:nvContentPartPr>
                <p14:cNvPr id="212" name="Input penna 211">
                  <a:extLst>
                    <a:ext uri="{FF2B5EF4-FFF2-40B4-BE49-F238E27FC236}">
                      <a16:creationId xmlns:a16="http://schemas.microsoft.com/office/drawing/2014/main" id="{C9EC2EEF-D948-4C81-E010-BE59DB7A911D}"/>
                    </a:ext>
                  </a:extLst>
                </p14:cNvPr>
                <p14:cNvContentPartPr/>
                <p14:nvPr/>
              </p14:nvContentPartPr>
              <p14:xfrm>
                <a:off x="1946205" y="3797190"/>
                <a:ext cx="34200" cy="160560"/>
              </p14:xfrm>
            </p:contentPart>
          </mc:Choice>
          <mc:Fallback>
            <p:pic>
              <p:nvPicPr>
                <p:cNvPr id="212" name="Input penna 211">
                  <a:extLst>
                    <a:ext uri="{FF2B5EF4-FFF2-40B4-BE49-F238E27FC236}">
                      <a16:creationId xmlns:a16="http://schemas.microsoft.com/office/drawing/2014/main" id="{C9EC2EEF-D948-4C81-E010-BE59DB7A911D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1935405" y="3786750"/>
                  <a:ext cx="5544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3">
              <p14:nvContentPartPr>
                <p14:cNvPr id="213" name="Input penna 212">
                  <a:extLst>
                    <a:ext uri="{FF2B5EF4-FFF2-40B4-BE49-F238E27FC236}">
                      <a16:creationId xmlns:a16="http://schemas.microsoft.com/office/drawing/2014/main" id="{EF77314D-D1C6-E753-70CA-10233A0533B6}"/>
                    </a:ext>
                  </a:extLst>
                </p14:cNvPr>
                <p14:cNvContentPartPr/>
                <p14:nvPr/>
              </p14:nvContentPartPr>
              <p14:xfrm>
                <a:off x="1953045" y="3880710"/>
                <a:ext cx="76320" cy="15480"/>
              </p14:xfrm>
            </p:contentPart>
          </mc:Choice>
          <mc:Fallback>
            <p:pic>
              <p:nvPicPr>
                <p:cNvPr id="213" name="Input penna 212">
                  <a:extLst>
                    <a:ext uri="{FF2B5EF4-FFF2-40B4-BE49-F238E27FC236}">
                      <a16:creationId xmlns:a16="http://schemas.microsoft.com/office/drawing/2014/main" id="{EF77314D-D1C6-E753-70CA-10233A0533B6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1942245" y="3869910"/>
                  <a:ext cx="9756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5">
              <p14:nvContentPartPr>
                <p14:cNvPr id="214" name="Input penna 213">
                  <a:extLst>
                    <a:ext uri="{FF2B5EF4-FFF2-40B4-BE49-F238E27FC236}">
                      <a16:creationId xmlns:a16="http://schemas.microsoft.com/office/drawing/2014/main" id="{B9EA9617-13D8-8277-79E9-75CA2E2F4B81}"/>
                    </a:ext>
                  </a:extLst>
                </p14:cNvPr>
                <p14:cNvContentPartPr/>
                <p14:nvPr/>
              </p14:nvContentPartPr>
              <p14:xfrm>
                <a:off x="2105325" y="3862710"/>
                <a:ext cx="70560" cy="114840"/>
              </p14:xfrm>
            </p:contentPart>
          </mc:Choice>
          <mc:Fallback>
            <p:pic>
              <p:nvPicPr>
                <p:cNvPr id="214" name="Input penna 213">
                  <a:extLst>
                    <a:ext uri="{FF2B5EF4-FFF2-40B4-BE49-F238E27FC236}">
                      <a16:creationId xmlns:a16="http://schemas.microsoft.com/office/drawing/2014/main" id="{B9EA9617-13D8-8277-79E9-75CA2E2F4B81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2094525" y="3851910"/>
                  <a:ext cx="91800" cy="136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3" name="Gruppo 232">
            <a:extLst>
              <a:ext uri="{FF2B5EF4-FFF2-40B4-BE49-F238E27FC236}">
                <a16:creationId xmlns:a16="http://schemas.microsoft.com/office/drawing/2014/main" id="{8488C50A-09BF-2EBA-BC9C-C2CF1C33A1FE}"/>
              </a:ext>
            </a:extLst>
          </p:cNvPr>
          <p:cNvGrpSpPr/>
          <p:nvPr/>
        </p:nvGrpSpPr>
        <p:grpSpPr>
          <a:xfrm>
            <a:off x="230805" y="4442670"/>
            <a:ext cx="1310040" cy="283680"/>
            <a:chOff x="230805" y="4442670"/>
            <a:chExt cx="1310040" cy="283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7">
              <p14:nvContentPartPr>
                <p14:cNvPr id="219" name="Input penna 218">
                  <a:extLst>
                    <a:ext uri="{FF2B5EF4-FFF2-40B4-BE49-F238E27FC236}">
                      <a16:creationId xmlns:a16="http://schemas.microsoft.com/office/drawing/2014/main" id="{892BD02C-36D9-066C-2148-125D4A93D8A1}"/>
                    </a:ext>
                  </a:extLst>
                </p14:cNvPr>
                <p14:cNvContentPartPr/>
                <p14:nvPr/>
              </p14:nvContentPartPr>
              <p14:xfrm>
                <a:off x="230805" y="4490190"/>
                <a:ext cx="196560" cy="15480"/>
              </p14:xfrm>
            </p:contentPart>
          </mc:Choice>
          <mc:Fallback>
            <p:pic>
              <p:nvPicPr>
                <p:cNvPr id="219" name="Input penna 218">
                  <a:extLst>
                    <a:ext uri="{FF2B5EF4-FFF2-40B4-BE49-F238E27FC236}">
                      <a16:creationId xmlns:a16="http://schemas.microsoft.com/office/drawing/2014/main" id="{892BD02C-36D9-066C-2148-125D4A93D8A1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220005" y="4479750"/>
                  <a:ext cx="21780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9">
              <p14:nvContentPartPr>
                <p14:cNvPr id="220" name="Input penna 219">
                  <a:extLst>
                    <a:ext uri="{FF2B5EF4-FFF2-40B4-BE49-F238E27FC236}">
                      <a16:creationId xmlns:a16="http://schemas.microsoft.com/office/drawing/2014/main" id="{C31AC1A1-AB89-A285-2477-130A0777783D}"/>
                    </a:ext>
                  </a:extLst>
                </p14:cNvPr>
                <p14:cNvContentPartPr/>
                <p14:nvPr/>
              </p14:nvContentPartPr>
              <p14:xfrm>
                <a:off x="239805" y="4489470"/>
                <a:ext cx="173880" cy="213840"/>
              </p14:xfrm>
            </p:contentPart>
          </mc:Choice>
          <mc:Fallback>
            <p:pic>
              <p:nvPicPr>
                <p:cNvPr id="220" name="Input penna 219">
                  <a:extLst>
                    <a:ext uri="{FF2B5EF4-FFF2-40B4-BE49-F238E27FC236}">
                      <a16:creationId xmlns:a16="http://schemas.microsoft.com/office/drawing/2014/main" id="{C31AC1A1-AB89-A285-2477-130A0777783D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229005" y="4479030"/>
                  <a:ext cx="19512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1">
              <p14:nvContentPartPr>
                <p14:cNvPr id="221" name="Input penna 220">
                  <a:extLst>
                    <a:ext uri="{FF2B5EF4-FFF2-40B4-BE49-F238E27FC236}">
                      <a16:creationId xmlns:a16="http://schemas.microsoft.com/office/drawing/2014/main" id="{4DB0A254-2942-2184-3639-8741D991F16C}"/>
                    </a:ext>
                  </a:extLst>
                </p14:cNvPr>
                <p14:cNvContentPartPr/>
                <p14:nvPr/>
              </p14:nvContentPartPr>
              <p14:xfrm>
                <a:off x="509805" y="4476510"/>
                <a:ext cx="19800" cy="239040"/>
              </p14:xfrm>
            </p:contentPart>
          </mc:Choice>
          <mc:Fallback>
            <p:pic>
              <p:nvPicPr>
                <p:cNvPr id="221" name="Input penna 220">
                  <a:extLst>
                    <a:ext uri="{FF2B5EF4-FFF2-40B4-BE49-F238E27FC236}">
                      <a16:creationId xmlns:a16="http://schemas.microsoft.com/office/drawing/2014/main" id="{4DB0A254-2942-2184-3639-8741D991F16C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499005" y="4466070"/>
                  <a:ext cx="4104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3">
              <p14:nvContentPartPr>
                <p14:cNvPr id="222" name="Input penna 221">
                  <a:extLst>
                    <a:ext uri="{FF2B5EF4-FFF2-40B4-BE49-F238E27FC236}">
                      <a16:creationId xmlns:a16="http://schemas.microsoft.com/office/drawing/2014/main" id="{1834FB70-54D7-A060-0B44-F91432625414}"/>
                    </a:ext>
                  </a:extLst>
                </p14:cNvPr>
                <p14:cNvContentPartPr/>
                <p14:nvPr/>
              </p14:nvContentPartPr>
              <p14:xfrm>
                <a:off x="642285" y="4477230"/>
                <a:ext cx="189720" cy="63000"/>
              </p14:xfrm>
            </p:contentPart>
          </mc:Choice>
          <mc:Fallback>
            <p:pic>
              <p:nvPicPr>
                <p:cNvPr id="222" name="Input penna 221">
                  <a:extLst>
                    <a:ext uri="{FF2B5EF4-FFF2-40B4-BE49-F238E27FC236}">
                      <a16:creationId xmlns:a16="http://schemas.microsoft.com/office/drawing/2014/main" id="{1834FB70-54D7-A060-0B44-F91432625414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631845" y="4466790"/>
                  <a:ext cx="21096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5">
              <p14:nvContentPartPr>
                <p14:cNvPr id="223" name="Input penna 222">
                  <a:extLst>
                    <a:ext uri="{FF2B5EF4-FFF2-40B4-BE49-F238E27FC236}">
                      <a16:creationId xmlns:a16="http://schemas.microsoft.com/office/drawing/2014/main" id="{4AAAB79B-A5D5-EABA-7094-23ECDF740C76}"/>
                    </a:ext>
                  </a:extLst>
                </p14:cNvPr>
                <p14:cNvContentPartPr/>
                <p14:nvPr/>
              </p14:nvContentPartPr>
              <p14:xfrm>
                <a:off x="681165" y="4482990"/>
                <a:ext cx="81720" cy="164880"/>
              </p14:xfrm>
            </p:contentPart>
          </mc:Choice>
          <mc:Fallback>
            <p:pic>
              <p:nvPicPr>
                <p:cNvPr id="223" name="Input penna 222">
                  <a:extLst>
                    <a:ext uri="{FF2B5EF4-FFF2-40B4-BE49-F238E27FC236}">
                      <a16:creationId xmlns:a16="http://schemas.microsoft.com/office/drawing/2014/main" id="{4AAAB79B-A5D5-EABA-7094-23ECDF740C76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670365" y="4472550"/>
                  <a:ext cx="10296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7">
              <p14:nvContentPartPr>
                <p14:cNvPr id="224" name="Input penna 223">
                  <a:extLst>
                    <a:ext uri="{FF2B5EF4-FFF2-40B4-BE49-F238E27FC236}">
                      <a16:creationId xmlns:a16="http://schemas.microsoft.com/office/drawing/2014/main" id="{8E2ACB6D-2B27-40EE-E36B-FDC1EB496112}"/>
                    </a:ext>
                  </a:extLst>
                </p14:cNvPr>
                <p14:cNvContentPartPr/>
                <p14:nvPr/>
              </p14:nvContentPartPr>
              <p14:xfrm>
                <a:off x="735525" y="4530510"/>
                <a:ext cx="48600" cy="87480"/>
              </p14:xfrm>
            </p:contentPart>
          </mc:Choice>
          <mc:Fallback>
            <p:pic>
              <p:nvPicPr>
                <p:cNvPr id="224" name="Input penna 223">
                  <a:extLst>
                    <a:ext uri="{FF2B5EF4-FFF2-40B4-BE49-F238E27FC236}">
                      <a16:creationId xmlns:a16="http://schemas.microsoft.com/office/drawing/2014/main" id="{8E2ACB6D-2B27-40EE-E36B-FDC1EB496112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725085" y="4519710"/>
                  <a:ext cx="6984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9">
              <p14:nvContentPartPr>
                <p14:cNvPr id="225" name="Input penna 224">
                  <a:extLst>
                    <a:ext uri="{FF2B5EF4-FFF2-40B4-BE49-F238E27FC236}">
                      <a16:creationId xmlns:a16="http://schemas.microsoft.com/office/drawing/2014/main" id="{10D47F5D-A2AE-1241-17EF-56B71605B5F8}"/>
                    </a:ext>
                  </a:extLst>
                </p14:cNvPr>
                <p14:cNvContentPartPr/>
                <p14:nvPr/>
              </p14:nvContentPartPr>
              <p14:xfrm>
                <a:off x="866925" y="4519710"/>
                <a:ext cx="54360" cy="17640"/>
              </p14:xfrm>
            </p:contentPart>
          </mc:Choice>
          <mc:Fallback>
            <p:pic>
              <p:nvPicPr>
                <p:cNvPr id="225" name="Input penna 224">
                  <a:extLst>
                    <a:ext uri="{FF2B5EF4-FFF2-40B4-BE49-F238E27FC236}">
                      <a16:creationId xmlns:a16="http://schemas.microsoft.com/office/drawing/2014/main" id="{10D47F5D-A2AE-1241-17EF-56B71605B5F8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856485" y="4508910"/>
                  <a:ext cx="756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1">
              <p14:nvContentPartPr>
                <p14:cNvPr id="226" name="Input penna 225">
                  <a:extLst>
                    <a:ext uri="{FF2B5EF4-FFF2-40B4-BE49-F238E27FC236}">
                      <a16:creationId xmlns:a16="http://schemas.microsoft.com/office/drawing/2014/main" id="{03301220-03B6-F58B-4BA9-C50FFE17F4C0}"/>
                    </a:ext>
                  </a:extLst>
                </p14:cNvPr>
                <p14:cNvContentPartPr/>
                <p14:nvPr/>
              </p14:nvContentPartPr>
              <p14:xfrm>
                <a:off x="883485" y="4574430"/>
                <a:ext cx="37800" cy="27000"/>
              </p14:xfrm>
            </p:contentPart>
          </mc:Choice>
          <mc:Fallback>
            <p:pic>
              <p:nvPicPr>
                <p:cNvPr id="226" name="Input penna 225">
                  <a:extLst>
                    <a:ext uri="{FF2B5EF4-FFF2-40B4-BE49-F238E27FC236}">
                      <a16:creationId xmlns:a16="http://schemas.microsoft.com/office/drawing/2014/main" id="{03301220-03B6-F58B-4BA9-C50FFE17F4C0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872685" y="4563630"/>
                  <a:ext cx="5904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3">
              <p14:nvContentPartPr>
                <p14:cNvPr id="227" name="Input penna 226">
                  <a:extLst>
                    <a:ext uri="{FF2B5EF4-FFF2-40B4-BE49-F238E27FC236}">
                      <a16:creationId xmlns:a16="http://schemas.microsoft.com/office/drawing/2014/main" id="{38949B98-BC51-2B7F-273A-F2596FFFFEC7}"/>
                    </a:ext>
                  </a:extLst>
                </p14:cNvPr>
                <p14:cNvContentPartPr/>
                <p14:nvPr/>
              </p14:nvContentPartPr>
              <p14:xfrm>
                <a:off x="961605" y="4442670"/>
                <a:ext cx="42480" cy="216720"/>
              </p14:xfrm>
            </p:contentPart>
          </mc:Choice>
          <mc:Fallback>
            <p:pic>
              <p:nvPicPr>
                <p:cNvPr id="227" name="Input penna 226">
                  <a:extLst>
                    <a:ext uri="{FF2B5EF4-FFF2-40B4-BE49-F238E27FC236}">
                      <a16:creationId xmlns:a16="http://schemas.microsoft.com/office/drawing/2014/main" id="{38949B98-BC51-2B7F-273A-F2596FFFFEC7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950805" y="4432230"/>
                  <a:ext cx="6372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5">
              <p14:nvContentPartPr>
                <p14:cNvPr id="228" name="Input penna 227">
                  <a:extLst>
                    <a:ext uri="{FF2B5EF4-FFF2-40B4-BE49-F238E27FC236}">
                      <a16:creationId xmlns:a16="http://schemas.microsoft.com/office/drawing/2014/main" id="{BA5E776E-EBB6-0B96-8992-9EE2509BA859}"/>
                    </a:ext>
                  </a:extLst>
                </p14:cNvPr>
                <p14:cNvContentPartPr/>
                <p14:nvPr/>
              </p14:nvContentPartPr>
              <p14:xfrm>
                <a:off x="1150965" y="4482990"/>
                <a:ext cx="135000" cy="12600"/>
              </p14:xfrm>
            </p:contentPart>
          </mc:Choice>
          <mc:Fallback>
            <p:pic>
              <p:nvPicPr>
                <p:cNvPr id="228" name="Input penna 227">
                  <a:extLst>
                    <a:ext uri="{FF2B5EF4-FFF2-40B4-BE49-F238E27FC236}">
                      <a16:creationId xmlns:a16="http://schemas.microsoft.com/office/drawing/2014/main" id="{BA5E776E-EBB6-0B96-8992-9EE2509BA859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1140165" y="4472550"/>
                  <a:ext cx="15624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7">
              <p14:nvContentPartPr>
                <p14:cNvPr id="229" name="Input penna 228">
                  <a:extLst>
                    <a:ext uri="{FF2B5EF4-FFF2-40B4-BE49-F238E27FC236}">
                      <a16:creationId xmlns:a16="http://schemas.microsoft.com/office/drawing/2014/main" id="{050AAE10-38AB-8114-8CB0-6ECDFE58175C}"/>
                    </a:ext>
                  </a:extLst>
                </p14:cNvPr>
                <p14:cNvContentPartPr/>
                <p14:nvPr/>
              </p14:nvContentPartPr>
              <p14:xfrm>
                <a:off x="1150965" y="4476510"/>
                <a:ext cx="106920" cy="174960"/>
              </p14:xfrm>
            </p:contentPart>
          </mc:Choice>
          <mc:Fallback>
            <p:pic>
              <p:nvPicPr>
                <p:cNvPr id="229" name="Input penna 228">
                  <a:extLst>
                    <a:ext uri="{FF2B5EF4-FFF2-40B4-BE49-F238E27FC236}">
                      <a16:creationId xmlns:a16="http://schemas.microsoft.com/office/drawing/2014/main" id="{050AAE10-38AB-8114-8CB0-6ECDFE58175C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1140165" y="4466070"/>
                  <a:ext cx="12816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9">
              <p14:nvContentPartPr>
                <p14:cNvPr id="230" name="Input penna 229">
                  <a:extLst>
                    <a:ext uri="{FF2B5EF4-FFF2-40B4-BE49-F238E27FC236}">
                      <a16:creationId xmlns:a16="http://schemas.microsoft.com/office/drawing/2014/main" id="{3F7B742C-A346-8A91-8729-0C24F3914E8E}"/>
                    </a:ext>
                  </a:extLst>
                </p14:cNvPr>
                <p14:cNvContentPartPr/>
                <p14:nvPr/>
              </p14:nvContentPartPr>
              <p14:xfrm>
                <a:off x="1175085" y="4562910"/>
                <a:ext cx="122040" cy="9000"/>
              </p14:xfrm>
            </p:contentPart>
          </mc:Choice>
          <mc:Fallback>
            <p:pic>
              <p:nvPicPr>
                <p:cNvPr id="230" name="Input penna 229">
                  <a:extLst>
                    <a:ext uri="{FF2B5EF4-FFF2-40B4-BE49-F238E27FC236}">
                      <a16:creationId xmlns:a16="http://schemas.microsoft.com/office/drawing/2014/main" id="{3F7B742C-A346-8A91-8729-0C24F3914E8E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1164285" y="4552110"/>
                  <a:ext cx="14328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1">
              <p14:nvContentPartPr>
                <p14:cNvPr id="231" name="Input penna 230">
                  <a:extLst>
                    <a:ext uri="{FF2B5EF4-FFF2-40B4-BE49-F238E27FC236}">
                      <a16:creationId xmlns:a16="http://schemas.microsoft.com/office/drawing/2014/main" id="{09942555-77DB-D4C5-4EAE-4B57790993CF}"/>
                    </a:ext>
                  </a:extLst>
                </p14:cNvPr>
                <p14:cNvContentPartPr/>
                <p14:nvPr/>
              </p14:nvContentPartPr>
              <p14:xfrm>
                <a:off x="1091565" y="4711590"/>
                <a:ext cx="449280" cy="14760"/>
              </p14:xfrm>
            </p:contentPart>
          </mc:Choice>
          <mc:Fallback>
            <p:pic>
              <p:nvPicPr>
                <p:cNvPr id="231" name="Input penna 230">
                  <a:extLst>
                    <a:ext uri="{FF2B5EF4-FFF2-40B4-BE49-F238E27FC236}">
                      <a16:creationId xmlns:a16="http://schemas.microsoft.com/office/drawing/2014/main" id="{09942555-77DB-D4C5-4EAE-4B57790993CF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1080765" y="4700790"/>
                  <a:ext cx="47052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1" name="Gruppo 260">
            <a:extLst>
              <a:ext uri="{FF2B5EF4-FFF2-40B4-BE49-F238E27FC236}">
                <a16:creationId xmlns:a16="http://schemas.microsoft.com/office/drawing/2014/main" id="{AC41BDD7-D1D0-231A-35EE-A8D2F3C0876D}"/>
              </a:ext>
            </a:extLst>
          </p:cNvPr>
          <p:cNvGrpSpPr/>
          <p:nvPr/>
        </p:nvGrpSpPr>
        <p:grpSpPr>
          <a:xfrm>
            <a:off x="190485" y="5253131"/>
            <a:ext cx="3216600" cy="600480"/>
            <a:chOff x="190485" y="5253131"/>
            <a:chExt cx="3216600" cy="600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3">
              <p14:nvContentPartPr>
                <p14:cNvPr id="234" name="Input penna 233">
                  <a:extLst>
                    <a:ext uri="{FF2B5EF4-FFF2-40B4-BE49-F238E27FC236}">
                      <a16:creationId xmlns:a16="http://schemas.microsoft.com/office/drawing/2014/main" id="{A02A07DF-18D3-EAB3-9838-8CEA033B84B3}"/>
                    </a:ext>
                  </a:extLst>
                </p14:cNvPr>
                <p14:cNvContentPartPr/>
                <p14:nvPr/>
              </p14:nvContentPartPr>
              <p14:xfrm>
                <a:off x="190485" y="5286971"/>
                <a:ext cx="365040" cy="37080"/>
              </p14:xfrm>
            </p:contentPart>
          </mc:Choice>
          <mc:Fallback>
            <p:pic>
              <p:nvPicPr>
                <p:cNvPr id="234" name="Input penna 233">
                  <a:extLst>
                    <a:ext uri="{FF2B5EF4-FFF2-40B4-BE49-F238E27FC236}">
                      <a16:creationId xmlns:a16="http://schemas.microsoft.com/office/drawing/2014/main" id="{A02A07DF-18D3-EAB3-9838-8CEA033B84B3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180045" y="5276531"/>
                  <a:ext cx="38628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5">
              <p14:nvContentPartPr>
                <p14:cNvPr id="235" name="Input penna 234">
                  <a:extLst>
                    <a:ext uri="{FF2B5EF4-FFF2-40B4-BE49-F238E27FC236}">
                      <a16:creationId xmlns:a16="http://schemas.microsoft.com/office/drawing/2014/main" id="{53BEE358-9F46-D079-B300-0E9A97A05A1F}"/>
                    </a:ext>
                  </a:extLst>
                </p14:cNvPr>
                <p14:cNvContentPartPr/>
                <p14:nvPr/>
              </p14:nvContentPartPr>
              <p14:xfrm>
                <a:off x="280485" y="5302091"/>
                <a:ext cx="106920" cy="151200"/>
              </p14:xfrm>
            </p:contentPart>
          </mc:Choice>
          <mc:Fallback>
            <p:pic>
              <p:nvPicPr>
                <p:cNvPr id="235" name="Input penna 234">
                  <a:extLst>
                    <a:ext uri="{FF2B5EF4-FFF2-40B4-BE49-F238E27FC236}">
                      <a16:creationId xmlns:a16="http://schemas.microsoft.com/office/drawing/2014/main" id="{53BEE358-9F46-D079-B300-0E9A97A05A1F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269685" y="5291291"/>
                  <a:ext cx="12816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7">
              <p14:nvContentPartPr>
                <p14:cNvPr id="236" name="Input penna 235">
                  <a:extLst>
                    <a:ext uri="{FF2B5EF4-FFF2-40B4-BE49-F238E27FC236}">
                      <a16:creationId xmlns:a16="http://schemas.microsoft.com/office/drawing/2014/main" id="{2B51F9F4-CC0C-D437-5030-6EC7D00BF763}"/>
                    </a:ext>
                  </a:extLst>
                </p14:cNvPr>
                <p14:cNvContentPartPr/>
                <p14:nvPr/>
              </p14:nvContentPartPr>
              <p14:xfrm>
                <a:off x="358605" y="5324411"/>
                <a:ext cx="97920" cy="99000"/>
              </p14:xfrm>
            </p:contentPart>
          </mc:Choice>
          <mc:Fallback>
            <p:pic>
              <p:nvPicPr>
                <p:cNvPr id="236" name="Input penna 235">
                  <a:extLst>
                    <a:ext uri="{FF2B5EF4-FFF2-40B4-BE49-F238E27FC236}">
                      <a16:creationId xmlns:a16="http://schemas.microsoft.com/office/drawing/2014/main" id="{2B51F9F4-CC0C-D437-5030-6EC7D00BF763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347805" y="5313611"/>
                  <a:ext cx="11916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9">
              <p14:nvContentPartPr>
                <p14:cNvPr id="237" name="Input penna 236">
                  <a:extLst>
                    <a:ext uri="{FF2B5EF4-FFF2-40B4-BE49-F238E27FC236}">
                      <a16:creationId xmlns:a16="http://schemas.microsoft.com/office/drawing/2014/main" id="{232B07A9-DBC1-2ABD-D404-A582FCD1E9CE}"/>
                    </a:ext>
                  </a:extLst>
                </p14:cNvPr>
                <p14:cNvContentPartPr/>
                <p14:nvPr/>
              </p14:nvContentPartPr>
              <p14:xfrm>
                <a:off x="497205" y="5350331"/>
                <a:ext cx="81720" cy="24120"/>
              </p14:xfrm>
            </p:contentPart>
          </mc:Choice>
          <mc:Fallback>
            <p:pic>
              <p:nvPicPr>
                <p:cNvPr id="237" name="Input penna 236">
                  <a:extLst>
                    <a:ext uri="{FF2B5EF4-FFF2-40B4-BE49-F238E27FC236}">
                      <a16:creationId xmlns:a16="http://schemas.microsoft.com/office/drawing/2014/main" id="{232B07A9-DBC1-2ABD-D404-A582FCD1E9CE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486765" y="5339531"/>
                  <a:ext cx="10296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1">
              <p14:nvContentPartPr>
                <p14:cNvPr id="238" name="Input penna 237">
                  <a:extLst>
                    <a:ext uri="{FF2B5EF4-FFF2-40B4-BE49-F238E27FC236}">
                      <a16:creationId xmlns:a16="http://schemas.microsoft.com/office/drawing/2014/main" id="{475CF9AF-5710-A2DF-C881-ABD5789DE827}"/>
                    </a:ext>
                  </a:extLst>
                </p14:cNvPr>
                <p14:cNvContentPartPr/>
                <p14:nvPr/>
              </p14:nvContentPartPr>
              <p14:xfrm>
                <a:off x="623205" y="5253131"/>
                <a:ext cx="34200" cy="182160"/>
              </p14:xfrm>
            </p:contentPart>
          </mc:Choice>
          <mc:Fallback>
            <p:pic>
              <p:nvPicPr>
                <p:cNvPr id="238" name="Input penna 237">
                  <a:extLst>
                    <a:ext uri="{FF2B5EF4-FFF2-40B4-BE49-F238E27FC236}">
                      <a16:creationId xmlns:a16="http://schemas.microsoft.com/office/drawing/2014/main" id="{475CF9AF-5710-A2DF-C881-ABD5789DE827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612405" y="5242691"/>
                  <a:ext cx="5544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3">
              <p14:nvContentPartPr>
                <p14:cNvPr id="239" name="Input penna 238">
                  <a:extLst>
                    <a:ext uri="{FF2B5EF4-FFF2-40B4-BE49-F238E27FC236}">
                      <a16:creationId xmlns:a16="http://schemas.microsoft.com/office/drawing/2014/main" id="{4B8C4095-B30E-D031-CC5F-15A7B85BF963}"/>
                    </a:ext>
                  </a:extLst>
                </p14:cNvPr>
                <p14:cNvContentPartPr/>
                <p14:nvPr/>
              </p14:nvContentPartPr>
              <p14:xfrm>
                <a:off x="433845" y="5530691"/>
                <a:ext cx="201240" cy="115560"/>
              </p14:xfrm>
            </p:contentPart>
          </mc:Choice>
          <mc:Fallback>
            <p:pic>
              <p:nvPicPr>
                <p:cNvPr id="239" name="Input penna 238">
                  <a:extLst>
                    <a:ext uri="{FF2B5EF4-FFF2-40B4-BE49-F238E27FC236}">
                      <a16:creationId xmlns:a16="http://schemas.microsoft.com/office/drawing/2014/main" id="{4B8C4095-B30E-D031-CC5F-15A7B85BF963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423045" y="5519891"/>
                  <a:ext cx="22248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5">
              <p14:nvContentPartPr>
                <p14:cNvPr id="240" name="Input penna 239">
                  <a:extLst>
                    <a:ext uri="{FF2B5EF4-FFF2-40B4-BE49-F238E27FC236}">
                      <a16:creationId xmlns:a16="http://schemas.microsoft.com/office/drawing/2014/main" id="{5A5DDF8A-A388-9490-D731-BA165200BC3B}"/>
                    </a:ext>
                  </a:extLst>
                </p14:cNvPr>
                <p14:cNvContentPartPr/>
                <p14:nvPr/>
              </p14:nvContentPartPr>
              <p14:xfrm>
                <a:off x="786645" y="5292011"/>
                <a:ext cx="90000" cy="180720"/>
              </p14:xfrm>
            </p:contentPart>
          </mc:Choice>
          <mc:Fallback>
            <p:pic>
              <p:nvPicPr>
                <p:cNvPr id="240" name="Input penna 239">
                  <a:extLst>
                    <a:ext uri="{FF2B5EF4-FFF2-40B4-BE49-F238E27FC236}">
                      <a16:creationId xmlns:a16="http://schemas.microsoft.com/office/drawing/2014/main" id="{5A5DDF8A-A388-9490-D731-BA165200BC3B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776205" y="5281211"/>
                  <a:ext cx="11124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7">
              <p14:nvContentPartPr>
                <p14:cNvPr id="241" name="Input penna 240">
                  <a:extLst>
                    <a:ext uri="{FF2B5EF4-FFF2-40B4-BE49-F238E27FC236}">
                      <a16:creationId xmlns:a16="http://schemas.microsoft.com/office/drawing/2014/main" id="{E52139C5-14EF-EC36-399B-E947511BE39C}"/>
                    </a:ext>
                  </a:extLst>
                </p14:cNvPr>
                <p14:cNvContentPartPr/>
                <p14:nvPr/>
              </p14:nvContentPartPr>
              <p14:xfrm>
                <a:off x="818685" y="5413331"/>
                <a:ext cx="126000" cy="45360"/>
              </p14:xfrm>
            </p:contentPart>
          </mc:Choice>
          <mc:Fallback>
            <p:pic>
              <p:nvPicPr>
                <p:cNvPr id="241" name="Input penna 240">
                  <a:extLst>
                    <a:ext uri="{FF2B5EF4-FFF2-40B4-BE49-F238E27FC236}">
                      <a16:creationId xmlns:a16="http://schemas.microsoft.com/office/drawing/2014/main" id="{E52139C5-14EF-EC36-399B-E947511BE39C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807885" y="5402891"/>
                  <a:ext cx="14724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9">
              <p14:nvContentPartPr>
                <p14:cNvPr id="242" name="Input penna 241">
                  <a:extLst>
                    <a:ext uri="{FF2B5EF4-FFF2-40B4-BE49-F238E27FC236}">
                      <a16:creationId xmlns:a16="http://schemas.microsoft.com/office/drawing/2014/main" id="{1055658F-1115-3DF7-FFB3-BDF0193C73DD}"/>
                    </a:ext>
                  </a:extLst>
                </p14:cNvPr>
                <p14:cNvContentPartPr/>
                <p14:nvPr/>
              </p14:nvContentPartPr>
              <p14:xfrm>
                <a:off x="1067805" y="5312891"/>
                <a:ext cx="11520" cy="142200"/>
              </p14:xfrm>
            </p:contentPart>
          </mc:Choice>
          <mc:Fallback>
            <p:pic>
              <p:nvPicPr>
                <p:cNvPr id="242" name="Input penna 241">
                  <a:extLst>
                    <a:ext uri="{FF2B5EF4-FFF2-40B4-BE49-F238E27FC236}">
                      <a16:creationId xmlns:a16="http://schemas.microsoft.com/office/drawing/2014/main" id="{1055658F-1115-3DF7-FFB3-BDF0193C73DD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1057365" y="5302091"/>
                  <a:ext cx="3276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1">
              <p14:nvContentPartPr>
                <p14:cNvPr id="243" name="Input penna 242">
                  <a:extLst>
                    <a:ext uri="{FF2B5EF4-FFF2-40B4-BE49-F238E27FC236}">
                      <a16:creationId xmlns:a16="http://schemas.microsoft.com/office/drawing/2014/main" id="{56FDE105-05EE-0415-744E-D5D55186F978}"/>
                    </a:ext>
                  </a:extLst>
                </p14:cNvPr>
                <p14:cNvContentPartPr/>
                <p14:nvPr/>
              </p14:nvContentPartPr>
              <p14:xfrm>
                <a:off x="860805" y="5578571"/>
                <a:ext cx="159840" cy="233640"/>
              </p14:xfrm>
            </p:contentPart>
          </mc:Choice>
          <mc:Fallback>
            <p:pic>
              <p:nvPicPr>
                <p:cNvPr id="243" name="Input penna 242">
                  <a:extLst>
                    <a:ext uri="{FF2B5EF4-FFF2-40B4-BE49-F238E27FC236}">
                      <a16:creationId xmlns:a16="http://schemas.microsoft.com/office/drawing/2014/main" id="{56FDE105-05EE-0415-744E-D5D55186F978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850005" y="5567771"/>
                  <a:ext cx="18108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3">
              <p14:nvContentPartPr>
                <p14:cNvPr id="246" name="Input penna 245">
                  <a:extLst>
                    <a:ext uri="{FF2B5EF4-FFF2-40B4-BE49-F238E27FC236}">
                      <a16:creationId xmlns:a16="http://schemas.microsoft.com/office/drawing/2014/main" id="{7AD7A238-810F-5459-1D30-12BDAF0314AE}"/>
                    </a:ext>
                  </a:extLst>
                </p14:cNvPr>
                <p14:cNvContentPartPr/>
                <p14:nvPr/>
              </p14:nvContentPartPr>
              <p14:xfrm>
                <a:off x="1208205" y="5365451"/>
                <a:ext cx="161280" cy="6120"/>
              </p14:xfrm>
            </p:contentPart>
          </mc:Choice>
          <mc:Fallback>
            <p:pic>
              <p:nvPicPr>
                <p:cNvPr id="246" name="Input penna 245">
                  <a:extLst>
                    <a:ext uri="{FF2B5EF4-FFF2-40B4-BE49-F238E27FC236}">
                      <a16:creationId xmlns:a16="http://schemas.microsoft.com/office/drawing/2014/main" id="{7AD7A238-810F-5459-1D30-12BDAF0314AE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1197765" y="5354651"/>
                  <a:ext cx="18252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5">
              <p14:nvContentPartPr>
                <p14:cNvPr id="247" name="Input penna 246">
                  <a:extLst>
                    <a:ext uri="{FF2B5EF4-FFF2-40B4-BE49-F238E27FC236}">
                      <a16:creationId xmlns:a16="http://schemas.microsoft.com/office/drawing/2014/main" id="{952F91BE-68E3-F453-7980-717592E492FE}"/>
                    </a:ext>
                  </a:extLst>
                </p14:cNvPr>
                <p14:cNvContentPartPr/>
                <p14:nvPr/>
              </p14:nvContentPartPr>
              <p14:xfrm>
                <a:off x="1260045" y="5496851"/>
                <a:ext cx="105480" cy="3960"/>
              </p14:xfrm>
            </p:contentPart>
          </mc:Choice>
          <mc:Fallback>
            <p:pic>
              <p:nvPicPr>
                <p:cNvPr id="247" name="Input penna 246">
                  <a:extLst>
                    <a:ext uri="{FF2B5EF4-FFF2-40B4-BE49-F238E27FC236}">
                      <a16:creationId xmlns:a16="http://schemas.microsoft.com/office/drawing/2014/main" id="{952F91BE-68E3-F453-7980-717592E492FE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1249605" y="5486411"/>
                  <a:ext cx="12672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7">
              <p14:nvContentPartPr>
                <p14:cNvPr id="248" name="Input penna 247">
                  <a:extLst>
                    <a:ext uri="{FF2B5EF4-FFF2-40B4-BE49-F238E27FC236}">
                      <a16:creationId xmlns:a16="http://schemas.microsoft.com/office/drawing/2014/main" id="{D8379F30-2AD6-FAA0-9F51-17A9AC52B3A3}"/>
                    </a:ext>
                  </a:extLst>
                </p14:cNvPr>
                <p14:cNvContentPartPr/>
                <p14:nvPr/>
              </p14:nvContentPartPr>
              <p14:xfrm>
                <a:off x="1414125" y="5453651"/>
                <a:ext cx="113760" cy="94680"/>
              </p14:xfrm>
            </p:contentPart>
          </mc:Choice>
          <mc:Fallback>
            <p:pic>
              <p:nvPicPr>
                <p:cNvPr id="248" name="Input penna 247">
                  <a:extLst>
                    <a:ext uri="{FF2B5EF4-FFF2-40B4-BE49-F238E27FC236}">
                      <a16:creationId xmlns:a16="http://schemas.microsoft.com/office/drawing/2014/main" id="{D8379F30-2AD6-FAA0-9F51-17A9AC52B3A3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1403325" y="5443211"/>
                  <a:ext cx="13500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9">
              <p14:nvContentPartPr>
                <p14:cNvPr id="249" name="Input penna 248">
                  <a:extLst>
                    <a:ext uri="{FF2B5EF4-FFF2-40B4-BE49-F238E27FC236}">
                      <a16:creationId xmlns:a16="http://schemas.microsoft.com/office/drawing/2014/main" id="{AED99756-5F28-BA62-423B-0D9701E4FA10}"/>
                    </a:ext>
                  </a:extLst>
                </p14:cNvPr>
                <p14:cNvContentPartPr/>
                <p14:nvPr/>
              </p14:nvContentPartPr>
              <p14:xfrm>
                <a:off x="1600605" y="5428451"/>
                <a:ext cx="72360" cy="153000"/>
              </p14:xfrm>
            </p:contentPart>
          </mc:Choice>
          <mc:Fallback>
            <p:pic>
              <p:nvPicPr>
                <p:cNvPr id="249" name="Input penna 248">
                  <a:extLst>
                    <a:ext uri="{FF2B5EF4-FFF2-40B4-BE49-F238E27FC236}">
                      <a16:creationId xmlns:a16="http://schemas.microsoft.com/office/drawing/2014/main" id="{AED99756-5F28-BA62-423B-0D9701E4FA10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1590165" y="5418011"/>
                  <a:ext cx="9360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1">
              <p14:nvContentPartPr>
                <p14:cNvPr id="250" name="Input penna 249">
                  <a:extLst>
                    <a:ext uri="{FF2B5EF4-FFF2-40B4-BE49-F238E27FC236}">
                      <a16:creationId xmlns:a16="http://schemas.microsoft.com/office/drawing/2014/main" id="{1D806D24-50E7-9FA5-E40C-73D8DEF02492}"/>
                    </a:ext>
                  </a:extLst>
                </p14:cNvPr>
                <p14:cNvContentPartPr/>
                <p14:nvPr/>
              </p14:nvContentPartPr>
              <p14:xfrm>
                <a:off x="1735965" y="5304971"/>
                <a:ext cx="48240" cy="279360"/>
              </p14:xfrm>
            </p:contentPart>
          </mc:Choice>
          <mc:Fallback>
            <p:pic>
              <p:nvPicPr>
                <p:cNvPr id="250" name="Input penna 249">
                  <a:extLst>
                    <a:ext uri="{FF2B5EF4-FFF2-40B4-BE49-F238E27FC236}">
                      <a16:creationId xmlns:a16="http://schemas.microsoft.com/office/drawing/2014/main" id="{1D806D24-50E7-9FA5-E40C-73D8DEF02492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1725525" y="5294171"/>
                  <a:ext cx="69480" cy="30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3">
              <p14:nvContentPartPr>
                <p14:cNvPr id="251" name="Input penna 250">
                  <a:extLst>
                    <a:ext uri="{FF2B5EF4-FFF2-40B4-BE49-F238E27FC236}">
                      <a16:creationId xmlns:a16="http://schemas.microsoft.com/office/drawing/2014/main" id="{325E8180-BF4C-AD22-340D-D7401F9B9DB6}"/>
                    </a:ext>
                  </a:extLst>
                </p14:cNvPr>
                <p14:cNvContentPartPr/>
                <p14:nvPr/>
              </p14:nvContentPartPr>
              <p14:xfrm>
                <a:off x="1744965" y="5474531"/>
                <a:ext cx="64080" cy="47160"/>
              </p14:xfrm>
            </p:contentPart>
          </mc:Choice>
          <mc:Fallback>
            <p:pic>
              <p:nvPicPr>
                <p:cNvPr id="251" name="Input penna 250">
                  <a:extLst>
                    <a:ext uri="{FF2B5EF4-FFF2-40B4-BE49-F238E27FC236}">
                      <a16:creationId xmlns:a16="http://schemas.microsoft.com/office/drawing/2014/main" id="{325E8180-BF4C-AD22-340D-D7401F9B9DB6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1734525" y="5464091"/>
                  <a:ext cx="8532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5">
              <p14:nvContentPartPr>
                <p14:cNvPr id="252" name="Input penna 251">
                  <a:extLst>
                    <a:ext uri="{FF2B5EF4-FFF2-40B4-BE49-F238E27FC236}">
                      <a16:creationId xmlns:a16="http://schemas.microsoft.com/office/drawing/2014/main" id="{E1B48AC7-A37B-9A2F-9F69-F73FD2D5F181}"/>
                    </a:ext>
                  </a:extLst>
                </p14:cNvPr>
                <p14:cNvContentPartPr/>
                <p14:nvPr/>
              </p14:nvContentPartPr>
              <p14:xfrm>
                <a:off x="1869525" y="5414771"/>
                <a:ext cx="7200" cy="123840"/>
              </p14:xfrm>
            </p:contentPart>
          </mc:Choice>
          <mc:Fallback>
            <p:pic>
              <p:nvPicPr>
                <p:cNvPr id="252" name="Input penna 251">
                  <a:extLst>
                    <a:ext uri="{FF2B5EF4-FFF2-40B4-BE49-F238E27FC236}">
                      <a16:creationId xmlns:a16="http://schemas.microsoft.com/office/drawing/2014/main" id="{E1B48AC7-A37B-9A2F-9F69-F73FD2D5F181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1858725" y="5404331"/>
                  <a:ext cx="2844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7">
              <p14:nvContentPartPr>
                <p14:cNvPr id="253" name="Input penna 252">
                  <a:extLst>
                    <a:ext uri="{FF2B5EF4-FFF2-40B4-BE49-F238E27FC236}">
                      <a16:creationId xmlns:a16="http://schemas.microsoft.com/office/drawing/2014/main" id="{857FDCEF-6E27-E4DC-CA78-104A440135FE}"/>
                    </a:ext>
                  </a:extLst>
                </p14:cNvPr>
                <p14:cNvContentPartPr/>
                <p14:nvPr/>
              </p14:nvContentPartPr>
              <p14:xfrm>
                <a:off x="1939725" y="5452931"/>
                <a:ext cx="125640" cy="181800"/>
              </p14:xfrm>
            </p:contentPart>
          </mc:Choice>
          <mc:Fallback>
            <p:pic>
              <p:nvPicPr>
                <p:cNvPr id="253" name="Input penna 252">
                  <a:extLst>
                    <a:ext uri="{FF2B5EF4-FFF2-40B4-BE49-F238E27FC236}">
                      <a16:creationId xmlns:a16="http://schemas.microsoft.com/office/drawing/2014/main" id="{857FDCEF-6E27-E4DC-CA78-104A440135FE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1929285" y="5442491"/>
                  <a:ext cx="14688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9">
              <p14:nvContentPartPr>
                <p14:cNvPr id="254" name="Input penna 253">
                  <a:extLst>
                    <a:ext uri="{FF2B5EF4-FFF2-40B4-BE49-F238E27FC236}">
                      <a16:creationId xmlns:a16="http://schemas.microsoft.com/office/drawing/2014/main" id="{D7FDEBFF-65D4-DC2C-D9D7-9DD11BE32F0F}"/>
                    </a:ext>
                  </a:extLst>
                </p14:cNvPr>
                <p14:cNvContentPartPr/>
                <p14:nvPr/>
              </p14:nvContentPartPr>
              <p14:xfrm>
                <a:off x="2140245" y="5506211"/>
                <a:ext cx="101160" cy="104760"/>
              </p14:xfrm>
            </p:contentPart>
          </mc:Choice>
          <mc:Fallback>
            <p:pic>
              <p:nvPicPr>
                <p:cNvPr id="254" name="Input penna 253">
                  <a:extLst>
                    <a:ext uri="{FF2B5EF4-FFF2-40B4-BE49-F238E27FC236}">
                      <a16:creationId xmlns:a16="http://schemas.microsoft.com/office/drawing/2014/main" id="{D7FDEBFF-65D4-DC2C-D9D7-9DD11BE32F0F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2129445" y="5495771"/>
                  <a:ext cx="1224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1">
              <p14:nvContentPartPr>
                <p14:cNvPr id="255" name="Input penna 254">
                  <a:extLst>
                    <a:ext uri="{FF2B5EF4-FFF2-40B4-BE49-F238E27FC236}">
                      <a16:creationId xmlns:a16="http://schemas.microsoft.com/office/drawing/2014/main" id="{4CCB2348-754C-E95A-B135-19C8B11F0D44}"/>
                    </a:ext>
                  </a:extLst>
                </p14:cNvPr>
                <p14:cNvContentPartPr/>
                <p14:nvPr/>
              </p14:nvContentPartPr>
              <p14:xfrm>
                <a:off x="2342205" y="5532131"/>
                <a:ext cx="51120" cy="115560"/>
              </p14:xfrm>
            </p:contentPart>
          </mc:Choice>
          <mc:Fallback>
            <p:pic>
              <p:nvPicPr>
                <p:cNvPr id="255" name="Input penna 254">
                  <a:extLst>
                    <a:ext uri="{FF2B5EF4-FFF2-40B4-BE49-F238E27FC236}">
                      <a16:creationId xmlns:a16="http://schemas.microsoft.com/office/drawing/2014/main" id="{4CCB2348-754C-E95A-B135-19C8B11F0D44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2331765" y="5521331"/>
                  <a:ext cx="7236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3">
              <p14:nvContentPartPr>
                <p14:cNvPr id="256" name="Input penna 255">
                  <a:extLst>
                    <a:ext uri="{FF2B5EF4-FFF2-40B4-BE49-F238E27FC236}">
                      <a16:creationId xmlns:a16="http://schemas.microsoft.com/office/drawing/2014/main" id="{4E87BBDD-A7A6-1333-9B72-77168283ADFE}"/>
                    </a:ext>
                  </a:extLst>
                </p14:cNvPr>
                <p14:cNvContentPartPr/>
                <p14:nvPr/>
              </p14:nvContentPartPr>
              <p14:xfrm>
                <a:off x="2477925" y="5394251"/>
                <a:ext cx="17640" cy="201600"/>
              </p14:xfrm>
            </p:contentPart>
          </mc:Choice>
          <mc:Fallback>
            <p:pic>
              <p:nvPicPr>
                <p:cNvPr id="256" name="Input penna 255">
                  <a:extLst>
                    <a:ext uri="{FF2B5EF4-FFF2-40B4-BE49-F238E27FC236}">
                      <a16:creationId xmlns:a16="http://schemas.microsoft.com/office/drawing/2014/main" id="{4E87BBDD-A7A6-1333-9B72-77168283ADFE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2467485" y="5383451"/>
                  <a:ext cx="3888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5">
              <p14:nvContentPartPr>
                <p14:cNvPr id="257" name="Input penna 256">
                  <a:extLst>
                    <a:ext uri="{FF2B5EF4-FFF2-40B4-BE49-F238E27FC236}">
                      <a16:creationId xmlns:a16="http://schemas.microsoft.com/office/drawing/2014/main" id="{8BC4EF9D-9508-AEE6-FFDE-E91B5E804478}"/>
                    </a:ext>
                  </a:extLst>
                </p14:cNvPr>
                <p14:cNvContentPartPr/>
                <p14:nvPr/>
              </p14:nvContentPartPr>
              <p14:xfrm>
                <a:off x="2486205" y="5553011"/>
                <a:ext cx="113760" cy="32760"/>
              </p14:xfrm>
            </p:contentPart>
          </mc:Choice>
          <mc:Fallback>
            <p:pic>
              <p:nvPicPr>
                <p:cNvPr id="257" name="Input penna 256">
                  <a:extLst>
                    <a:ext uri="{FF2B5EF4-FFF2-40B4-BE49-F238E27FC236}">
                      <a16:creationId xmlns:a16="http://schemas.microsoft.com/office/drawing/2014/main" id="{8BC4EF9D-9508-AEE6-FFDE-E91B5E804478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2475765" y="5542211"/>
                  <a:ext cx="13500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7">
              <p14:nvContentPartPr>
                <p14:cNvPr id="258" name="Input penna 257">
                  <a:extLst>
                    <a:ext uri="{FF2B5EF4-FFF2-40B4-BE49-F238E27FC236}">
                      <a16:creationId xmlns:a16="http://schemas.microsoft.com/office/drawing/2014/main" id="{43645BB8-EF91-7D2E-057C-52037DABA382}"/>
                    </a:ext>
                  </a:extLst>
                </p14:cNvPr>
                <p14:cNvContentPartPr/>
                <p14:nvPr/>
              </p14:nvContentPartPr>
              <p14:xfrm>
                <a:off x="2601045" y="5529971"/>
                <a:ext cx="130320" cy="115200"/>
              </p14:xfrm>
            </p:contentPart>
          </mc:Choice>
          <mc:Fallback>
            <p:pic>
              <p:nvPicPr>
                <p:cNvPr id="258" name="Input penna 257">
                  <a:extLst>
                    <a:ext uri="{FF2B5EF4-FFF2-40B4-BE49-F238E27FC236}">
                      <a16:creationId xmlns:a16="http://schemas.microsoft.com/office/drawing/2014/main" id="{43645BB8-EF91-7D2E-057C-52037DABA382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2590245" y="5519171"/>
                  <a:ext cx="15156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9">
              <p14:nvContentPartPr>
                <p14:cNvPr id="259" name="Input penna 258">
                  <a:extLst>
                    <a:ext uri="{FF2B5EF4-FFF2-40B4-BE49-F238E27FC236}">
                      <a16:creationId xmlns:a16="http://schemas.microsoft.com/office/drawing/2014/main" id="{9BCC1977-834F-3465-4299-37D9DC67BC75}"/>
                    </a:ext>
                  </a:extLst>
                </p14:cNvPr>
                <p14:cNvContentPartPr/>
                <p14:nvPr/>
              </p14:nvContentPartPr>
              <p14:xfrm>
                <a:off x="1288485" y="5783051"/>
                <a:ext cx="2118600" cy="70560"/>
              </p14:xfrm>
            </p:contentPart>
          </mc:Choice>
          <mc:Fallback>
            <p:pic>
              <p:nvPicPr>
                <p:cNvPr id="259" name="Input penna 258">
                  <a:extLst>
                    <a:ext uri="{FF2B5EF4-FFF2-40B4-BE49-F238E27FC236}">
                      <a16:creationId xmlns:a16="http://schemas.microsoft.com/office/drawing/2014/main" id="{9BCC1977-834F-3465-4299-37D9DC67BC75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1277685" y="5772611"/>
                  <a:ext cx="2139840" cy="91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51">
            <p14:nvContentPartPr>
              <p14:cNvPr id="262" name="Input penna 261">
                <a:extLst>
                  <a:ext uri="{FF2B5EF4-FFF2-40B4-BE49-F238E27FC236}">
                    <a16:creationId xmlns:a16="http://schemas.microsoft.com/office/drawing/2014/main" id="{82F0BA4E-50B1-17A4-3238-CAD9B0DEB2C9}"/>
                  </a:ext>
                </a:extLst>
              </p14:cNvPr>
              <p14:cNvContentPartPr/>
              <p14:nvPr/>
            </p14:nvContentPartPr>
            <p14:xfrm>
              <a:off x="322605" y="5846513"/>
              <a:ext cx="918000" cy="107640"/>
            </p14:xfrm>
          </p:contentPart>
        </mc:Choice>
        <mc:Fallback>
          <p:pic>
            <p:nvPicPr>
              <p:cNvPr id="262" name="Input penna 261">
                <a:extLst>
                  <a:ext uri="{FF2B5EF4-FFF2-40B4-BE49-F238E27FC236}">
                    <a16:creationId xmlns:a16="http://schemas.microsoft.com/office/drawing/2014/main" id="{82F0BA4E-50B1-17A4-3238-CAD9B0DEB2C9}"/>
                  </a:ext>
                </a:extLst>
              </p:cNvPr>
              <p:cNvPicPr/>
              <p:nvPr/>
            </p:nvPicPr>
            <p:blipFill>
              <a:blip r:embed="rId352"/>
              <a:stretch>
                <a:fillRect/>
              </a:stretch>
            </p:blipFill>
            <p:spPr>
              <a:xfrm>
                <a:off x="311805" y="5835713"/>
                <a:ext cx="939240" cy="128880"/>
              </a:xfrm>
              <a:prstGeom prst="rect">
                <a:avLst/>
              </a:prstGeom>
            </p:spPr>
          </p:pic>
        </mc:Fallback>
      </mc:AlternateContent>
      <p:grpSp>
        <p:nvGrpSpPr>
          <p:cNvPr id="284" name="Gruppo 283">
            <a:extLst>
              <a:ext uri="{FF2B5EF4-FFF2-40B4-BE49-F238E27FC236}">
                <a16:creationId xmlns:a16="http://schemas.microsoft.com/office/drawing/2014/main" id="{CCFC3119-678B-BE00-07B5-311B46BDCF9B}"/>
              </a:ext>
            </a:extLst>
          </p:cNvPr>
          <p:cNvGrpSpPr/>
          <p:nvPr/>
        </p:nvGrpSpPr>
        <p:grpSpPr>
          <a:xfrm>
            <a:off x="5190131" y="3458768"/>
            <a:ext cx="399240" cy="189720"/>
            <a:chOff x="5190131" y="3458768"/>
            <a:chExt cx="399240" cy="189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3">
              <p14:nvContentPartPr>
                <p14:cNvPr id="275" name="Input penna 274">
                  <a:extLst>
                    <a:ext uri="{FF2B5EF4-FFF2-40B4-BE49-F238E27FC236}">
                      <a16:creationId xmlns:a16="http://schemas.microsoft.com/office/drawing/2014/main" id="{59158855-65FC-A491-CB3C-B70E06E53B3E}"/>
                    </a:ext>
                  </a:extLst>
                </p14:cNvPr>
                <p14:cNvContentPartPr/>
                <p14:nvPr/>
              </p14:nvContentPartPr>
              <p14:xfrm>
                <a:off x="5190131" y="3472088"/>
                <a:ext cx="90720" cy="100080"/>
              </p14:xfrm>
            </p:contentPart>
          </mc:Choice>
          <mc:Fallback>
            <p:pic>
              <p:nvPicPr>
                <p:cNvPr id="275" name="Input penna 274">
                  <a:extLst>
                    <a:ext uri="{FF2B5EF4-FFF2-40B4-BE49-F238E27FC236}">
                      <a16:creationId xmlns:a16="http://schemas.microsoft.com/office/drawing/2014/main" id="{59158855-65FC-A491-CB3C-B70E06E53B3E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5179691" y="3461648"/>
                  <a:ext cx="11196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5">
              <p14:nvContentPartPr>
                <p14:cNvPr id="276" name="Input penna 275">
                  <a:extLst>
                    <a:ext uri="{FF2B5EF4-FFF2-40B4-BE49-F238E27FC236}">
                      <a16:creationId xmlns:a16="http://schemas.microsoft.com/office/drawing/2014/main" id="{EE64EA14-6EC2-F475-3936-00D0EC5B999A}"/>
                    </a:ext>
                  </a:extLst>
                </p14:cNvPr>
                <p14:cNvContentPartPr/>
                <p14:nvPr/>
              </p14:nvContentPartPr>
              <p14:xfrm>
                <a:off x="5203451" y="3523568"/>
                <a:ext cx="72360" cy="12600"/>
              </p14:xfrm>
            </p:contentPart>
          </mc:Choice>
          <mc:Fallback>
            <p:pic>
              <p:nvPicPr>
                <p:cNvPr id="276" name="Input penna 275">
                  <a:extLst>
                    <a:ext uri="{FF2B5EF4-FFF2-40B4-BE49-F238E27FC236}">
                      <a16:creationId xmlns:a16="http://schemas.microsoft.com/office/drawing/2014/main" id="{EE64EA14-6EC2-F475-3936-00D0EC5B999A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5192651" y="3513128"/>
                  <a:ext cx="9360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7">
              <p14:nvContentPartPr>
                <p14:cNvPr id="277" name="Input penna 276">
                  <a:extLst>
                    <a:ext uri="{FF2B5EF4-FFF2-40B4-BE49-F238E27FC236}">
                      <a16:creationId xmlns:a16="http://schemas.microsoft.com/office/drawing/2014/main" id="{B45910A7-2CC5-1094-FE56-D8B4D98B07B0}"/>
                    </a:ext>
                  </a:extLst>
                </p14:cNvPr>
                <p14:cNvContentPartPr/>
                <p14:nvPr/>
              </p14:nvContentPartPr>
              <p14:xfrm>
                <a:off x="5250251" y="3574688"/>
                <a:ext cx="10800" cy="68040"/>
              </p14:xfrm>
            </p:contentPart>
          </mc:Choice>
          <mc:Fallback>
            <p:pic>
              <p:nvPicPr>
                <p:cNvPr id="277" name="Input penna 276">
                  <a:extLst>
                    <a:ext uri="{FF2B5EF4-FFF2-40B4-BE49-F238E27FC236}">
                      <a16:creationId xmlns:a16="http://schemas.microsoft.com/office/drawing/2014/main" id="{B45910A7-2CC5-1094-FE56-D8B4D98B07B0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5239811" y="3563888"/>
                  <a:ext cx="3204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9">
              <p14:nvContentPartPr>
                <p14:cNvPr id="278" name="Input penna 277">
                  <a:extLst>
                    <a:ext uri="{FF2B5EF4-FFF2-40B4-BE49-F238E27FC236}">
                      <a16:creationId xmlns:a16="http://schemas.microsoft.com/office/drawing/2014/main" id="{5116E1A6-430D-BC11-866B-13950B7BE60A}"/>
                    </a:ext>
                  </a:extLst>
                </p14:cNvPr>
                <p14:cNvContentPartPr/>
                <p14:nvPr/>
              </p14:nvContentPartPr>
              <p14:xfrm>
                <a:off x="5211731" y="3604208"/>
                <a:ext cx="151560" cy="44280"/>
              </p14:xfrm>
            </p:contentPart>
          </mc:Choice>
          <mc:Fallback>
            <p:pic>
              <p:nvPicPr>
                <p:cNvPr id="278" name="Input penna 277">
                  <a:extLst>
                    <a:ext uri="{FF2B5EF4-FFF2-40B4-BE49-F238E27FC236}">
                      <a16:creationId xmlns:a16="http://schemas.microsoft.com/office/drawing/2014/main" id="{5116E1A6-430D-BC11-866B-13950B7BE60A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5200931" y="3593408"/>
                  <a:ext cx="17280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1">
              <p14:nvContentPartPr>
                <p14:cNvPr id="279" name="Input penna 278">
                  <a:extLst>
                    <a:ext uri="{FF2B5EF4-FFF2-40B4-BE49-F238E27FC236}">
                      <a16:creationId xmlns:a16="http://schemas.microsoft.com/office/drawing/2014/main" id="{4B7C0978-7521-4EF7-21D6-F1C10B6CFB16}"/>
                    </a:ext>
                  </a:extLst>
                </p14:cNvPr>
                <p14:cNvContentPartPr/>
                <p14:nvPr/>
              </p14:nvContentPartPr>
              <p14:xfrm>
                <a:off x="5385251" y="3458768"/>
                <a:ext cx="81360" cy="32040"/>
              </p14:xfrm>
            </p:contentPart>
          </mc:Choice>
          <mc:Fallback>
            <p:pic>
              <p:nvPicPr>
                <p:cNvPr id="279" name="Input penna 278">
                  <a:extLst>
                    <a:ext uri="{FF2B5EF4-FFF2-40B4-BE49-F238E27FC236}">
                      <a16:creationId xmlns:a16="http://schemas.microsoft.com/office/drawing/2014/main" id="{4B7C0978-7521-4EF7-21D6-F1C10B6CFB16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5374451" y="3448328"/>
                  <a:ext cx="10260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3">
              <p14:nvContentPartPr>
                <p14:cNvPr id="280" name="Input penna 279">
                  <a:extLst>
                    <a:ext uri="{FF2B5EF4-FFF2-40B4-BE49-F238E27FC236}">
                      <a16:creationId xmlns:a16="http://schemas.microsoft.com/office/drawing/2014/main" id="{6C710460-CD9D-C641-ACDE-3AC53845078D}"/>
                    </a:ext>
                  </a:extLst>
                </p14:cNvPr>
                <p14:cNvContentPartPr/>
                <p14:nvPr/>
              </p14:nvContentPartPr>
              <p14:xfrm>
                <a:off x="5356091" y="3488288"/>
                <a:ext cx="88920" cy="109080"/>
              </p14:xfrm>
            </p:contentPart>
          </mc:Choice>
          <mc:Fallback>
            <p:pic>
              <p:nvPicPr>
                <p:cNvPr id="280" name="Input penna 279">
                  <a:extLst>
                    <a:ext uri="{FF2B5EF4-FFF2-40B4-BE49-F238E27FC236}">
                      <a16:creationId xmlns:a16="http://schemas.microsoft.com/office/drawing/2014/main" id="{6C710460-CD9D-C641-ACDE-3AC53845078D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5345291" y="3477848"/>
                  <a:ext cx="11016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5">
              <p14:nvContentPartPr>
                <p14:cNvPr id="281" name="Input penna 280">
                  <a:extLst>
                    <a:ext uri="{FF2B5EF4-FFF2-40B4-BE49-F238E27FC236}">
                      <a16:creationId xmlns:a16="http://schemas.microsoft.com/office/drawing/2014/main" id="{571E19D6-5E7D-0BA8-2E05-166C667CDE9B}"/>
                    </a:ext>
                  </a:extLst>
                </p14:cNvPr>
                <p14:cNvContentPartPr/>
                <p14:nvPr/>
              </p14:nvContentPartPr>
              <p14:xfrm>
                <a:off x="5487491" y="3472448"/>
                <a:ext cx="37080" cy="134640"/>
              </p14:xfrm>
            </p:contentPart>
          </mc:Choice>
          <mc:Fallback>
            <p:pic>
              <p:nvPicPr>
                <p:cNvPr id="281" name="Input penna 280">
                  <a:extLst>
                    <a:ext uri="{FF2B5EF4-FFF2-40B4-BE49-F238E27FC236}">
                      <a16:creationId xmlns:a16="http://schemas.microsoft.com/office/drawing/2014/main" id="{571E19D6-5E7D-0BA8-2E05-166C667CDE9B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5476691" y="3462008"/>
                  <a:ext cx="5832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7">
              <p14:nvContentPartPr>
                <p14:cNvPr id="282" name="Input penna 281">
                  <a:extLst>
                    <a:ext uri="{FF2B5EF4-FFF2-40B4-BE49-F238E27FC236}">
                      <a16:creationId xmlns:a16="http://schemas.microsoft.com/office/drawing/2014/main" id="{A9039FEE-6053-6438-FB25-2D8750A33B3B}"/>
                    </a:ext>
                  </a:extLst>
                </p14:cNvPr>
                <p14:cNvContentPartPr/>
                <p14:nvPr/>
              </p14:nvContentPartPr>
              <p14:xfrm>
                <a:off x="5508731" y="3525008"/>
                <a:ext cx="80640" cy="30600"/>
              </p14:xfrm>
            </p:contentPart>
          </mc:Choice>
          <mc:Fallback>
            <p:pic>
              <p:nvPicPr>
                <p:cNvPr id="282" name="Input penna 281">
                  <a:extLst>
                    <a:ext uri="{FF2B5EF4-FFF2-40B4-BE49-F238E27FC236}">
                      <a16:creationId xmlns:a16="http://schemas.microsoft.com/office/drawing/2014/main" id="{A9039FEE-6053-6438-FB25-2D8750A33B3B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5498291" y="3514568"/>
                  <a:ext cx="101880" cy="51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69">
            <p14:nvContentPartPr>
              <p14:cNvPr id="285" name="Input penna 284">
                <a:extLst>
                  <a:ext uri="{FF2B5EF4-FFF2-40B4-BE49-F238E27FC236}">
                    <a16:creationId xmlns:a16="http://schemas.microsoft.com/office/drawing/2014/main" id="{4BC668D6-92FB-6B6E-232F-77B183664F23}"/>
                  </a:ext>
                </a:extLst>
              </p14:cNvPr>
              <p14:cNvContentPartPr/>
              <p14:nvPr/>
            </p14:nvContentPartPr>
            <p14:xfrm>
              <a:off x="5584691" y="3793928"/>
              <a:ext cx="537120" cy="28440"/>
            </p14:xfrm>
          </p:contentPart>
        </mc:Choice>
        <mc:Fallback>
          <p:pic>
            <p:nvPicPr>
              <p:cNvPr id="285" name="Input penna 284">
                <a:extLst>
                  <a:ext uri="{FF2B5EF4-FFF2-40B4-BE49-F238E27FC236}">
                    <a16:creationId xmlns:a16="http://schemas.microsoft.com/office/drawing/2014/main" id="{4BC668D6-92FB-6B6E-232F-77B183664F23}"/>
                  </a:ext>
                </a:extLst>
              </p:cNvPr>
              <p:cNvPicPr/>
              <p:nvPr/>
            </p:nvPicPr>
            <p:blipFill>
              <a:blip r:embed="rId370"/>
              <a:stretch>
                <a:fillRect/>
              </a:stretch>
            </p:blipFill>
            <p:spPr>
              <a:xfrm>
                <a:off x="5574251" y="3783488"/>
                <a:ext cx="558360" cy="4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1">
            <p14:nvContentPartPr>
              <p14:cNvPr id="298" name="Input penna 297">
                <a:extLst>
                  <a:ext uri="{FF2B5EF4-FFF2-40B4-BE49-F238E27FC236}">
                    <a16:creationId xmlns:a16="http://schemas.microsoft.com/office/drawing/2014/main" id="{995F5233-B9C8-04CA-6558-1BF62A240F7C}"/>
                  </a:ext>
                </a:extLst>
              </p14:cNvPr>
              <p14:cNvContentPartPr/>
              <p14:nvPr/>
            </p14:nvContentPartPr>
            <p14:xfrm>
              <a:off x="9483525" y="3171206"/>
              <a:ext cx="119160" cy="236880"/>
            </p14:xfrm>
          </p:contentPart>
        </mc:Choice>
        <mc:Fallback>
          <p:pic>
            <p:nvPicPr>
              <p:cNvPr id="298" name="Input penna 297">
                <a:extLst>
                  <a:ext uri="{FF2B5EF4-FFF2-40B4-BE49-F238E27FC236}">
                    <a16:creationId xmlns:a16="http://schemas.microsoft.com/office/drawing/2014/main" id="{995F5233-B9C8-04CA-6558-1BF62A240F7C}"/>
                  </a:ext>
                </a:extLst>
              </p:cNvPr>
              <p:cNvPicPr/>
              <p:nvPr/>
            </p:nvPicPr>
            <p:blipFill>
              <a:blip r:embed="rId372"/>
              <a:stretch>
                <a:fillRect/>
              </a:stretch>
            </p:blipFill>
            <p:spPr>
              <a:xfrm>
                <a:off x="9472725" y="3160406"/>
                <a:ext cx="140400" cy="25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3">
            <p14:nvContentPartPr>
              <p14:cNvPr id="299" name="Input penna 298">
                <a:extLst>
                  <a:ext uri="{FF2B5EF4-FFF2-40B4-BE49-F238E27FC236}">
                    <a16:creationId xmlns:a16="http://schemas.microsoft.com/office/drawing/2014/main" id="{4A7EB89E-F9B1-74E7-3489-59F9E01D18A7}"/>
                  </a:ext>
                </a:extLst>
              </p14:cNvPr>
              <p14:cNvContentPartPr/>
              <p14:nvPr/>
            </p14:nvContentPartPr>
            <p14:xfrm>
              <a:off x="9560925" y="3292526"/>
              <a:ext cx="97920" cy="95040"/>
            </p14:xfrm>
          </p:contentPart>
        </mc:Choice>
        <mc:Fallback>
          <p:pic>
            <p:nvPicPr>
              <p:cNvPr id="299" name="Input penna 298">
                <a:extLst>
                  <a:ext uri="{FF2B5EF4-FFF2-40B4-BE49-F238E27FC236}">
                    <a16:creationId xmlns:a16="http://schemas.microsoft.com/office/drawing/2014/main" id="{4A7EB89E-F9B1-74E7-3489-59F9E01D18A7}"/>
                  </a:ext>
                </a:extLst>
              </p:cNvPr>
              <p:cNvPicPr/>
              <p:nvPr/>
            </p:nvPicPr>
            <p:blipFill>
              <a:blip r:embed="rId374"/>
              <a:stretch>
                <a:fillRect/>
              </a:stretch>
            </p:blipFill>
            <p:spPr>
              <a:xfrm>
                <a:off x="9550125" y="3282086"/>
                <a:ext cx="119160" cy="11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5">
            <p14:nvContentPartPr>
              <p14:cNvPr id="300" name="Input penna 299">
                <a:extLst>
                  <a:ext uri="{FF2B5EF4-FFF2-40B4-BE49-F238E27FC236}">
                    <a16:creationId xmlns:a16="http://schemas.microsoft.com/office/drawing/2014/main" id="{13F965A4-2145-F083-B4DD-F2AA50081347}"/>
                  </a:ext>
                </a:extLst>
              </p14:cNvPr>
              <p14:cNvContentPartPr/>
              <p14:nvPr/>
            </p14:nvContentPartPr>
            <p14:xfrm>
              <a:off x="9705285" y="3200006"/>
              <a:ext cx="65160" cy="200160"/>
            </p14:xfrm>
          </p:contentPart>
        </mc:Choice>
        <mc:Fallback>
          <p:pic>
            <p:nvPicPr>
              <p:cNvPr id="300" name="Input penna 299">
                <a:extLst>
                  <a:ext uri="{FF2B5EF4-FFF2-40B4-BE49-F238E27FC236}">
                    <a16:creationId xmlns:a16="http://schemas.microsoft.com/office/drawing/2014/main" id="{13F965A4-2145-F083-B4DD-F2AA50081347}"/>
                  </a:ext>
                </a:extLst>
              </p:cNvPr>
              <p:cNvPicPr/>
              <p:nvPr/>
            </p:nvPicPr>
            <p:blipFill>
              <a:blip r:embed="rId376"/>
              <a:stretch>
                <a:fillRect/>
              </a:stretch>
            </p:blipFill>
            <p:spPr>
              <a:xfrm>
                <a:off x="9694485" y="3189206"/>
                <a:ext cx="86400" cy="22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7">
            <p14:nvContentPartPr>
              <p14:cNvPr id="301" name="Input penna 300">
                <a:extLst>
                  <a:ext uri="{FF2B5EF4-FFF2-40B4-BE49-F238E27FC236}">
                    <a16:creationId xmlns:a16="http://schemas.microsoft.com/office/drawing/2014/main" id="{9763CA53-DC24-67AE-6954-6D5A80D5354C}"/>
                  </a:ext>
                </a:extLst>
              </p14:cNvPr>
              <p14:cNvContentPartPr/>
              <p14:nvPr/>
            </p14:nvContentPartPr>
            <p14:xfrm>
              <a:off x="9749565" y="3287486"/>
              <a:ext cx="46080" cy="101880"/>
            </p14:xfrm>
          </p:contentPart>
        </mc:Choice>
        <mc:Fallback>
          <p:pic>
            <p:nvPicPr>
              <p:cNvPr id="301" name="Input penna 300">
                <a:extLst>
                  <a:ext uri="{FF2B5EF4-FFF2-40B4-BE49-F238E27FC236}">
                    <a16:creationId xmlns:a16="http://schemas.microsoft.com/office/drawing/2014/main" id="{9763CA53-DC24-67AE-6954-6D5A80D5354C}"/>
                  </a:ext>
                </a:extLst>
              </p:cNvPr>
              <p:cNvPicPr/>
              <p:nvPr/>
            </p:nvPicPr>
            <p:blipFill>
              <a:blip r:embed="rId378"/>
              <a:stretch>
                <a:fillRect/>
              </a:stretch>
            </p:blipFill>
            <p:spPr>
              <a:xfrm>
                <a:off x="9738765" y="3277046"/>
                <a:ext cx="67320" cy="12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9">
            <p14:nvContentPartPr>
              <p14:cNvPr id="302" name="Input penna 301">
                <a:extLst>
                  <a:ext uri="{FF2B5EF4-FFF2-40B4-BE49-F238E27FC236}">
                    <a16:creationId xmlns:a16="http://schemas.microsoft.com/office/drawing/2014/main" id="{857713D2-882B-8A3D-7D0D-E4ACE0E45CD1}"/>
                  </a:ext>
                </a:extLst>
              </p14:cNvPr>
              <p14:cNvContentPartPr/>
              <p14:nvPr/>
            </p14:nvContentPartPr>
            <p14:xfrm>
              <a:off x="9846045" y="3148166"/>
              <a:ext cx="51480" cy="272880"/>
            </p14:xfrm>
          </p:contentPart>
        </mc:Choice>
        <mc:Fallback>
          <p:pic>
            <p:nvPicPr>
              <p:cNvPr id="302" name="Input penna 301">
                <a:extLst>
                  <a:ext uri="{FF2B5EF4-FFF2-40B4-BE49-F238E27FC236}">
                    <a16:creationId xmlns:a16="http://schemas.microsoft.com/office/drawing/2014/main" id="{857713D2-882B-8A3D-7D0D-E4ACE0E45CD1}"/>
                  </a:ext>
                </a:extLst>
              </p:cNvPr>
              <p:cNvPicPr/>
              <p:nvPr/>
            </p:nvPicPr>
            <p:blipFill>
              <a:blip r:embed="rId380"/>
              <a:stretch>
                <a:fillRect/>
              </a:stretch>
            </p:blipFill>
            <p:spPr>
              <a:xfrm>
                <a:off x="9835605" y="3137366"/>
                <a:ext cx="72720" cy="29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1">
            <p14:nvContentPartPr>
              <p14:cNvPr id="303" name="Input penna 302">
                <a:extLst>
                  <a:ext uri="{FF2B5EF4-FFF2-40B4-BE49-F238E27FC236}">
                    <a16:creationId xmlns:a16="http://schemas.microsoft.com/office/drawing/2014/main" id="{7EE83BA9-4A65-04E7-043E-14674ADA8857}"/>
                  </a:ext>
                </a:extLst>
              </p14:cNvPr>
              <p14:cNvContentPartPr/>
              <p14:nvPr/>
            </p14:nvContentPartPr>
            <p14:xfrm>
              <a:off x="9860085" y="3303326"/>
              <a:ext cx="135000" cy="25560"/>
            </p14:xfrm>
          </p:contentPart>
        </mc:Choice>
        <mc:Fallback>
          <p:pic>
            <p:nvPicPr>
              <p:cNvPr id="303" name="Input penna 302">
                <a:extLst>
                  <a:ext uri="{FF2B5EF4-FFF2-40B4-BE49-F238E27FC236}">
                    <a16:creationId xmlns:a16="http://schemas.microsoft.com/office/drawing/2014/main" id="{7EE83BA9-4A65-04E7-043E-14674ADA8857}"/>
                  </a:ext>
                </a:extLst>
              </p:cNvPr>
              <p:cNvPicPr/>
              <p:nvPr/>
            </p:nvPicPr>
            <p:blipFill>
              <a:blip r:embed="rId382"/>
              <a:stretch>
                <a:fillRect/>
              </a:stretch>
            </p:blipFill>
            <p:spPr>
              <a:xfrm>
                <a:off x="9849285" y="3292886"/>
                <a:ext cx="156240" cy="4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3">
            <p14:nvContentPartPr>
              <p14:cNvPr id="304" name="Input penna 303">
                <a:extLst>
                  <a:ext uri="{FF2B5EF4-FFF2-40B4-BE49-F238E27FC236}">
                    <a16:creationId xmlns:a16="http://schemas.microsoft.com/office/drawing/2014/main" id="{CF503004-FC4A-8B57-C1CD-63FBAE7FFF53}"/>
                  </a:ext>
                </a:extLst>
              </p14:cNvPr>
              <p14:cNvContentPartPr/>
              <p14:nvPr/>
            </p14:nvContentPartPr>
            <p14:xfrm>
              <a:off x="10088685" y="3193526"/>
              <a:ext cx="71640" cy="110160"/>
            </p14:xfrm>
          </p:contentPart>
        </mc:Choice>
        <mc:Fallback>
          <p:pic>
            <p:nvPicPr>
              <p:cNvPr id="304" name="Input penna 303">
                <a:extLst>
                  <a:ext uri="{FF2B5EF4-FFF2-40B4-BE49-F238E27FC236}">
                    <a16:creationId xmlns:a16="http://schemas.microsoft.com/office/drawing/2014/main" id="{CF503004-FC4A-8B57-C1CD-63FBAE7FFF53}"/>
                  </a:ext>
                </a:extLst>
              </p:cNvPr>
              <p:cNvPicPr/>
              <p:nvPr/>
            </p:nvPicPr>
            <p:blipFill>
              <a:blip r:embed="rId384"/>
              <a:stretch>
                <a:fillRect/>
              </a:stretch>
            </p:blipFill>
            <p:spPr>
              <a:xfrm>
                <a:off x="10077885" y="3182726"/>
                <a:ext cx="92880" cy="13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5">
            <p14:nvContentPartPr>
              <p14:cNvPr id="305" name="Input penna 304">
                <a:extLst>
                  <a:ext uri="{FF2B5EF4-FFF2-40B4-BE49-F238E27FC236}">
                    <a16:creationId xmlns:a16="http://schemas.microsoft.com/office/drawing/2014/main" id="{A0438BFE-07B4-B401-3A65-8F3A14FF644B}"/>
                  </a:ext>
                </a:extLst>
              </p14:cNvPr>
              <p14:cNvContentPartPr/>
              <p14:nvPr/>
            </p14:nvContentPartPr>
            <p14:xfrm>
              <a:off x="10072845" y="3350126"/>
              <a:ext cx="22680" cy="100440"/>
            </p14:xfrm>
          </p:contentPart>
        </mc:Choice>
        <mc:Fallback>
          <p:pic>
            <p:nvPicPr>
              <p:cNvPr id="305" name="Input penna 304">
                <a:extLst>
                  <a:ext uri="{FF2B5EF4-FFF2-40B4-BE49-F238E27FC236}">
                    <a16:creationId xmlns:a16="http://schemas.microsoft.com/office/drawing/2014/main" id="{A0438BFE-07B4-B401-3A65-8F3A14FF644B}"/>
                  </a:ext>
                </a:extLst>
              </p:cNvPr>
              <p:cNvPicPr/>
              <p:nvPr/>
            </p:nvPicPr>
            <p:blipFill>
              <a:blip r:embed="rId386"/>
              <a:stretch>
                <a:fillRect/>
              </a:stretch>
            </p:blipFill>
            <p:spPr>
              <a:xfrm>
                <a:off x="10062045" y="3339686"/>
                <a:ext cx="43920" cy="12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7">
            <p14:nvContentPartPr>
              <p14:cNvPr id="306" name="Input penna 305">
                <a:extLst>
                  <a:ext uri="{FF2B5EF4-FFF2-40B4-BE49-F238E27FC236}">
                    <a16:creationId xmlns:a16="http://schemas.microsoft.com/office/drawing/2014/main" id="{BAB0A58A-A9D1-6F20-CE94-5D6AC69C159A}"/>
                  </a:ext>
                </a:extLst>
              </p14:cNvPr>
              <p14:cNvContentPartPr/>
              <p14:nvPr/>
            </p14:nvContentPartPr>
            <p14:xfrm>
              <a:off x="10122525" y="3382526"/>
              <a:ext cx="25200" cy="61560"/>
            </p14:xfrm>
          </p:contentPart>
        </mc:Choice>
        <mc:Fallback>
          <p:pic>
            <p:nvPicPr>
              <p:cNvPr id="306" name="Input penna 305">
                <a:extLst>
                  <a:ext uri="{FF2B5EF4-FFF2-40B4-BE49-F238E27FC236}">
                    <a16:creationId xmlns:a16="http://schemas.microsoft.com/office/drawing/2014/main" id="{BAB0A58A-A9D1-6F20-CE94-5D6AC69C159A}"/>
                  </a:ext>
                </a:extLst>
              </p:cNvPr>
              <p:cNvPicPr/>
              <p:nvPr/>
            </p:nvPicPr>
            <p:blipFill>
              <a:blip r:embed="rId388"/>
              <a:stretch>
                <a:fillRect/>
              </a:stretch>
            </p:blipFill>
            <p:spPr>
              <a:xfrm>
                <a:off x="10111725" y="3371726"/>
                <a:ext cx="46440" cy="8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9">
            <p14:nvContentPartPr>
              <p14:cNvPr id="307" name="Input penna 306">
                <a:extLst>
                  <a:ext uri="{FF2B5EF4-FFF2-40B4-BE49-F238E27FC236}">
                    <a16:creationId xmlns:a16="http://schemas.microsoft.com/office/drawing/2014/main" id="{6C7F6000-F8CF-913E-53D9-63E3FE6BCC71}"/>
                  </a:ext>
                </a:extLst>
              </p14:cNvPr>
              <p14:cNvContentPartPr/>
              <p14:nvPr/>
            </p14:nvContentPartPr>
            <p14:xfrm>
              <a:off x="9957285" y="3421406"/>
              <a:ext cx="329040" cy="53640"/>
            </p14:xfrm>
          </p:contentPart>
        </mc:Choice>
        <mc:Fallback>
          <p:pic>
            <p:nvPicPr>
              <p:cNvPr id="307" name="Input penna 306">
                <a:extLst>
                  <a:ext uri="{FF2B5EF4-FFF2-40B4-BE49-F238E27FC236}">
                    <a16:creationId xmlns:a16="http://schemas.microsoft.com/office/drawing/2014/main" id="{6C7F6000-F8CF-913E-53D9-63E3FE6BCC71}"/>
                  </a:ext>
                </a:extLst>
              </p:cNvPr>
              <p:cNvPicPr/>
              <p:nvPr/>
            </p:nvPicPr>
            <p:blipFill>
              <a:blip r:embed="rId390"/>
              <a:stretch>
                <a:fillRect/>
              </a:stretch>
            </p:blipFill>
            <p:spPr>
              <a:xfrm>
                <a:off x="9946845" y="3410606"/>
                <a:ext cx="350280" cy="7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1">
            <p14:nvContentPartPr>
              <p14:cNvPr id="308" name="Input penna 307">
                <a:extLst>
                  <a:ext uri="{FF2B5EF4-FFF2-40B4-BE49-F238E27FC236}">
                    <a16:creationId xmlns:a16="http://schemas.microsoft.com/office/drawing/2014/main" id="{B6917834-CAA3-2B02-F1B2-A1CACC8BE4BA}"/>
                  </a:ext>
                </a:extLst>
              </p14:cNvPr>
              <p14:cNvContentPartPr/>
              <p14:nvPr/>
            </p14:nvContentPartPr>
            <p14:xfrm>
              <a:off x="10350405" y="3268766"/>
              <a:ext cx="127440" cy="26280"/>
            </p14:xfrm>
          </p:contentPart>
        </mc:Choice>
        <mc:Fallback>
          <p:pic>
            <p:nvPicPr>
              <p:cNvPr id="308" name="Input penna 307">
                <a:extLst>
                  <a:ext uri="{FF2B5EF4-FFF2-40B4-BE49-F238E27FC236}">
                    <a16:creationId xmlns:a16="http://schemas.microsoft.com/office/drawing/2014/main" id="{B6917834-CAA3-2B02-F1B2-A1CACC8BE4BA}"/>
                  </a:ext>
                </a:extLst>
              </p:cNvPr>
              <p:cNvPicPr/>
              <p:nvPr/>
            </p:nvPicPr>
            <p:blipFill>
              <a:blip r:embed="rId392"/>
              <a:stretch>
                <a:fillRect/>
              </a:stretch>
            </p:blipFill>
            <p:spPr>
              <a:xfrm>
                <a:off x="10339965" y="3258326"/>
                <a:ext cx="14868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3">
            <p14:nvContentPartPr>
              <p14:cNvPr id="309" name="Input penna 308">
                <a:extLst>
                  <a:ext uri="{FF2B5EF4-FFF2-40B4-BE49-F238E27FC236}">
                    <a16:creationId xmlns:a16="http://schemas.microsoft.com/office/drawing/2014/main" id="{447932EB-B3DE-F73A-C2DE-D387391C7F6A}"/>
                  </a:ext>
                </a:extLst>
              </p14:cNvPr>
              <p14:cNvContentPartPr/>
              <p14:nvPr/>
            </p14:nvContentPartPr>
            <p14:xfrm>
              <a:off x="10366245" y="3378926"/>
              <a:ext cx="153720" cy="5400"/>
            </p14:xfrm>
          </p:contentPart>
        </mc:Choice>
        <mc:Fallback>
          <p:pic>
            <p:nvPicPr>
              <p:cNvPr id="309" name="Input penna 308">
                <a:extLst>
                  <a:ext uri="{FF2B5EF4-FFF2-40B4-BE49-F238E27FC236}">
                    <a16:creationId xmlns:a16="http://schemas.microsoft.com/office/drawing/2014/main" id="{447932EB-B3DE-F73A-C2DE-D387391C7F6A}"/>
                  </a:ext>
                </a:extLst>
              </p:cNvPr>
              <p:cNvPicPr/>
              <p:nvPr/>
            </p:nvPicPr>
            <p:blipFill>
              <a:blip r:embed="rId394"/>
              <a:stretch>
                <a:fillRect/>
              </a:stretch>
            </p:blipFill>
            <p:spPr>
              <a:xfrm>
                <a:off x="10355805" y="3368126"/>
                <a:ext cx="174960" cy="26640"/>
              </a:xfrm>
              <a:prstGeom prst="rect">
                <a:avLst/>
              </a:prstGeom>
            </p:spPr>
          </p:pic>
        </mc:Fallback>
      </mc:AlternateContent>
      <p:grpSp>
        <p:nvGrpSpPr>
          <p:cNvPr id="332" name="Gruppo 331">
            <a:extLst>
              <a:ext uri="{FF2B5EF4-FFF2-40B4-BE49-F238E27FC236}">
                <a16:creationId xmlns:a16="http://schemas.microsoft.com/office/drawing/2014/main" id="{E0289EBB-4BEC-C817-9B30-27AB08C03322}"/>
              </a:ext>
            </a:extLst>
          </p:cNvPr>
          <p:cNvGrpSpPr/>
          <p:nvPr/>
        </p:nvGrpSpPr>
        <p:grpSpPr>
          <a:xfrm>
            <a:off x="10648125" y="3300446"/>
            <a:ext cx="1034280" cy="147960"/>
            <a:chOff x="10648125" y="3300446"/>
            <a:chExt cx="1034280" cy="147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5">
              <p14:nvContentPartPr>
                <p14:cNvPr id="322" name="Input penna 321">
                  <a:extLst>
                    <a:ext uri="{FF2B5EF4-FFF2-40B4-BE49-F238E27FC236}">
                      <a16:creationId xmlns:a16="http://schemas.microsoft.com/office/drawing/2014/main" id="{DAE16B27-7F14-571B-BF14-DBBB5724B006}"/>
                    </a:ext>
                  </a:extLst>
                </p14:cNvPr>
                <p14:cNvContentPartPr/>
                <p14:nvPr/>
              </p14:nvContentPartPr>
              <p14:xfrm>
                <a:off x="10648125" y="3300446"/>
                <a:ext cx="149040" cy="143280"/>
              </p14:xfrm>
            </p:contentPart>
          </mc:Choice>
          <mc:Fallback>
            <p:pic>
              <p:nvPicPr>
                <p:cNvPr id="322" name="Input penna 321">
                  <a:extLst>
                    <a:ext uri="{FF2B5EF4-FFF2-40B4-BE49-F238E27FC236}">
                      <a16:creationId xmlns:a16="http://schemas.microsoft.com/office/drawing/2014/main" id="{DAE16B27-7F14-571B-BF14-DBBB5724B006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10637685" y="3290006"/>
                  <a:ext cx="17028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7">
              <p14:nvContentPartPr>
                <p14:cNvPr id="323" name="Input penna 322">
                  <a:extLst>
                    <a:ext uri="{FF2B5EF4-FFF2-40B4-BE49-F238E27FC236}">
                      <a16:creationId xmlns:a16="http://schemas.microsoft.com/office/drawing/2014/main" id="{4EC7FC12-EF78-0E42-B8E0-7495DC73DD19}"/>
                    </a:ext>
                  </a:extLst>
                </p14:cNvPr>
                <p14:cNvContentPartPr/>
                <p14:nvPr/>
              </p14:nvContentPartPr>
              <p14:xfrm>
                <a:off x="10819485" y="3335726"/>
                <a:ext cx="104760" cy="106200"/>
              </p14:xfrm>
            </p:contentPart>
          </mc:Choice>
          <mc:Fallback>
            <p:pic>
              <p:nvPicPr>
                <p:cNvPr id="323" name="Input penna 322">
                  <a:extLst>
                    <a:ext uri="{FF2B5EF4-FFF2-40B4-BE49-F238E27FC236}">
                      <a16:creationId xmlns:a16="http://schemas.microsoft.com/office/drawing/2014/main" id="{4EC7FC12-EF78-0E42-B8E0-7495DC73DD19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10809045" y="3325286"/>
                  <a:ext cx="12600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9">
              <p14:nvContentPartPr>
                <p14:cNvPr id="324" name="Input penna 323">
                  <a:extLst>
                    <a:ext uri="{FF2B5EF4-FFF2-40B4-BE49-F238E27FC236}">
                      <a16:creationId xmlns:a16="http://schemas.microsoft.com/office/drawing/2014/main" id="{FA37C216-FEC3-E178-417E-38EB208FA86F}"/>
                    </a:ext>
                  </a:extLst>
                </p14:cNvPr>
                <p14:cNvContentPartPr/>
                <p14:nvPr/>
              </p14:nvContentPartPr>
              <p14:xfrm>
                <a:off x="10917045" y="3366686"/>
                <a:ext cx="93600" cy="81720"/>
              </p14:xfrm>
            </p:contentPart>
          </mc:Choice>
          <mc:Fallback>
            <p:pic>
              <p:nvPicPr>
                <p:cNvPr id="324" name="Input penna 323">
                  <a:extLst>
                    <a:ext uri="{FF2B5EF4-FFF2-40B4-BE49-F238E27FC236}">
                      <a16:creationId xmlns:a16="http://schemas.microsoft.com/office/drawing/2014/main" id="{FA37C216-FEC3-E178-417E-38EB208FA86F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10906245" y="3355886"/>
                  <a:ext cx="11484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1">
              <p14:nvContentPartPr>
                <p14:cNvPr id="325" name="Input penna 324">
                  <a:extLst>
                    <a:ext uri="{FF2B5EF4-FFF2-40B4-BE49-F238E27FC236}">
                      <a16:creationId xmlns:a16="http://schemas.microsoft.com/office/drawing/2014/main" id="{1D4AD299-C2A6-328C-D1BD-73927D1D10FF}"/>
                    </a:ext>
                  </a:extLst>
                </p14:cNvPr>
                <p14:cNvContentPartPr/>
                <p14:nvPr/>
              </p14:nvContentPartPr>
              <p14:xfrm>
                <a:off x="11027565" y="3376046"/>
                <a:ext cx="74880" cy="68760"/>
              </p14:xfrm>
            </p:contentPart>
          </mc:Choice>
          <mc:Fallback>
            <p:pic>
              <p:nvPicPr>
                <p:cNvPr id="325" name="Input penna 324">
                  <a:extLst>
                    <a:ext uri="{FF2B5EF4-FFF2-40B4-BE49-F238E27FC236}">
                      <a16:creationId xmlns:a16="http://schemas.microsoft.com/office/drawing/2014/main" id="{1D4AD299-C2A6-328C-D1BD-73927D1D10FF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11017125" y="3365246"/>
                  <a:ext cx="9612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3">
              <p14:nvContentPartPr>
                <p14:cNvPr id="326" name="Input penna 325">
                  <a:extLst>
                    <a:ext uri="{FF2B5EF4-FFF2-40B4-BE49-F238E27FC236}">
                      <a16:creationId xmlns:a16="http://schemas.microsoft.com/office/drawing/2014/main" id="{AA3635C9-6AB2-3BC4-67A7-2F05ECC802B5}"/>
                    </a:ext>
                  </a:extLst>
                </p14:cNvPr>
                <p14:cNvContentPartPr/>
                <p14:nvPr/>
              </p14:nvContentPartPr>
              <p14:xfrm>
                <a:off x="11143485" y="3364526"/>
                <a:ext cx="64440" cy="68040"/>
              </p14:xfrm>
            </p:contentPart>
          </mc:Choice>
          <mc:Fallback>
            <p:pic>
              <p:nvPicPr>
                <p:cNvPr id="326" name="Input penna 325">
                  <a:extLst>
                    <a:ext uri="{FF2B5EF4-FFF2-40B4-BE49-F238E27FC236}">
                      <a16:creationId xmlns:a16="http://schemas.microsoft.com/office/drawing/2014/main" id="{AA3635C9-6AB2-3BC4-67A7-2F05ECC802B5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11133045" y="3353726"/>
                  <a:ext cx="8568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5">
              <p14:nvContentPartPr>
                <p14:cNvPr id="327" name="Input penna 326">
                  <a:extLst>
                    <a:ext uri="{FF2B5EF4-FFF2-40B4-BE49-F238E27FC236}">
                      <a16:creationId xmlns:a16="http://schemas.microsoft.com/office/drawing/2014/main" id="{7CE5CD33-2544-B3ED-DC3F-53F1C574629A}"/>
                    </a:ext>
                  </a:extLst>
                </p14:cNvPr>
                <p14:cNvContentPartPr/>
                <p14:nvPr/>
              </p14:nvContentPartPr>
              <p14:xfrm>
                <a:off x="11229165" y="3332846"/>
                <a:ext cx="83160" cy="90360"/>
              </p14:xfrm>
            </p:contentPart>
          </mc:Choice>
          <mc:Fallback>
            <p:pic>
              <p:nvPicPr>
                <p:cNvPr id="327" name="Input penna 326">
                  <a:extLst>
                    <a:ext uri="{FF2B5EF4-FFF2-40B4-BE49-F238E27FC236}">
                      <a16:creationId xmlns:a16="http://schemas.microsoft.com/office/drawing/2014/main" id="{7CE5CD33-2544-B3ED-DC3F-53F1C574629A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11218725" y="3322406"/>
                  <a:ext cx="10440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7">
              <p14:nvContentPartPr>
                <p14:cNvPr id="328" name="Input penna 327">
                  <a:extLst>
                    <a:ext uri="{FF2B5EF4-FFF2-40B4-BE49-F238E27FC236}">
                      <a16:creationId xmlns:a16="http://schemas.microsoft.com/office/drawing/2014/main" id="{475C1210-2F60-E042-2326-6E2B5F0197CF}"/>
                    </a:ext>
                  </a:extLst>
                </p14:cNvPr>
                <p14:cNvContentPartPr/>
                <p14:nvPr/>
              </p14:nvContentPartPr>
              <p14:xfrm>
                <a:off x="11371725" y="3342926"/>
                <a:ext cx="5040" cy="78840"/>
              </p14:xfrm>
            </p:contentPart>
          </mc:Choice>
          <mc:Fallback>
            <p:pic>
              <p:nvPicPr>
                <p:cNvPr id="328" name="Input penna 327">
                  <a:extLst>
                    <a:ext uri="{FF2B5EF4-FFF2-40B4-BE49-F238E27FC236}">
                      <a16:creationId xmlns:a16="http://schemas.microsoft.com/office/drawing/2014/main" id="{475C1210-2F60-E042-2326-6E2B5F0197CF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11360925" y="3332486"/>
                  <a:ext cx="2628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9">
              <p14:nvContentPartPr>
                <p14:cNvPr id="329" name="Input penna 328">
                  <a:extLst>
                    <a:ext uri="{FF2B5EF4-FFF2-40B4-BE49-F238E27FC236}">
                      <a16:creationId xmlns:a16="http://schemas.microsoft.com/office/drawing/2014/main" id="{FF2E597D-C845-2B98-6944-49E1869C63AC}"/>
                    </a:ext>
                  </a:extLst>
                </p14:cNvPr>
                <p14:cNvContentPartPr/>
                <p14:nvPr/>
              </p14:nvContentPartPr>
              <p14:xfrm>
                <a:off x="11414565" y="3323486"/>
                <a:ext cx="60480" cy="78840"/>
              </p14:xfrm>
            </p:contentPart>
          </mc:Choice>
          <mc:Fallback>
            <p:pic>
              <p:nvPicPr>
                <p:cNvPr id="329" name="Input penna 328">
                  <a:extLst>
                    <a:ext uri="{FF2B5EF4-FFF2-40B4-BE49-F238E27FC236}">
                      <a16:creationId xmlns:a16="http://schemas.microsoft.com/office/drawing/2014/main" id="{FF2E597D-C845-2B98-6944-49E1869C63AC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11403765" y="3313046"/>
                  <a:ext cx="8172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1">
              <p14:nvContentPartPr>
                <p14:cNvPr id="330" name="Input penna 329">
                  <a:extLst>
                    <a:ext uri="{FF2B5EF4-FFF2-40B4-BE49-F238E27FC236}">
                      <a16:creationId xmlns:a16="http://schemas.microsoft.com/office/drawing/2014/main" id="{284BB7BC-2020-9773-B97F-4DBA7A046B54}"/>
                    </a:ext>
                  </a:extLst>
                </p14:cNvPr>
                <p14:cNvContentPartPr/>
                <p14:nvPr/>
              </p14:nvContentPartPr>
              <p14:xfrm>
                <a:off x="11533365" y="3310526"/>
                <a:ext cx="149040" cy="121680"/>
              </p14:xfrm>
            </p:contentPart>
          </mc:Choice>
          <mc:Fallback>
            <p:pic>
              <p:nvPicPr>
                <p:cNvPr id="330" name="Input penna 329">
                  <a:extLst>
                    <a:ext uri="{FF2B5EF4-FFF2-40B4-BE49-F238E27FC236}">
                      <a16:creationId xmlns:a16="http://schemas.microsoft.com/office/drawing/2014/main" id="{284BB7BC-2020-9773-B97F-4DBA7A046B54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11522565" y="3300086"/>
                  <a:ext cx="170280" cy="142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9" name="Gruppo 358">
            <a:extLst>
              <a:ext uri="{FF2B5EF4-FFF2-40B4-BE49-F238E27FC236}">
                <a16:creationId xmlns:a16="http://schemas.microsoft.com/office/drawing/2014/main" id="{1C4D8F38-6A12-98B0-ABA9-B4531AD9124B}"/>
              </a:ext>
            </a:extLst>
          </p:cNvPr>
          <p:cNvGrpSpPr/>
          <p:nvPr/>
        </p:nvGrpSpPr>
        <p:grpSpPr>
          <a:xfrm>
            <a:off x="9149085" y="3633446"/>
            <a:ext cx="2610360" cy="281520"/>
            <a:chOff x="9149085" y="3633446"/>
            <a:chExt cx="2610360" cy="281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3">
              <p14:nvContentPartPr>
                <p14:cNvPr id="333" name="Input penna 332">
                  <a:extLst>
                    <a:ext uri="{FF2B5EF4-FFF2-40B4-BE49-F238E27FC236}">
                      <a16:creationId xmlns:a16="http://schemas.microsoft.com/office/drawing/2014/main" id="{C39B62C9-6F77-3835-68E2-1198A319890B}"/>
                    </a:ext>
                  </a:extLst>
                </p14:cNvPr>
                <p14:cNvContentPartPr/>
                <p14:nvPr/>
              </p14:nvContentPartPr>
              <p14:xfrm>
                <a:off x="9149085" y="3653606"/>
                <a:ext cx="188280" cy="242640"/>
              </p14:xfrm>
            </p:contentPart>
          </mc:Choice>
          <mc:Fallback>
            <p:pic>
              <p:nvPicPr>
                <p:cNvPr id="333" name="Input penna 332">
                  <a:extLst>
                    <a:ext uri="{FF2B5EF4-FFF2-40B4-BE49-F238E27FC236}">
                      <a16:creationId xmlns:a16="http://schemas.microsoft.com/office/drawing/2014/main" id="{C39B62C9-6F77-3835-68E2-1198A319890B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9138285" y="3642806"/>
                  <a:ext cx="20952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5">
              <p14:nvContentPartPr>
                <p14:cNvPr id="334" name="Input penna 333">
                  <a:extLst>
                    <a:ext uri="{FF2B5EF4-FFF2-40B4-BE49-F238E27FC236}">
                      <a16:creationId xmlns:a16="http://schemas.microsoft.com/office/drawing/2014/main" id="{E7B62236-0FC5-44EF-E403-1691B276DC60}"/>
                    </a:ext>
                  </a:extLst>
                </p14:cNvPr>
                <p14:cNvContentPartPr/>
                <p14:nvPr/>
              </p14:nvContentPartPr>
              <p14:xfrm>
                <a:off x="9162765" y="3785726"/>
                <a:ext cx="211680" cy="37080"/>
              </p14:xfrm>
            </p:contentPart>
          </mc:Choice>
          <mc:Fallback>
            <p:pic>
              <p:nvPicPr>
                <p:cNvPr id="334" name="Input penna 333">
                  <a:extLst>
                    <a:ext uri="{FF2B5EF4-FFF2-40B4-BE49-F238E27FC236}">
                      <a16:creationId xmlns:a16="http://schemas.microsoft.com/office/drawing/2014/main" id="{E7B62236-0FC5-44EF-E403-1691B276DC60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9152325" y="3775286"/>
                  <a:ext cx="23292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7">
              <p14:nvContentPartPr>
                <p14:cNvPr id="335" name="Input penna 334">
                  <a:extLst>
                    <a:ext uri="{FF2B5EF4-FFF2-40B4-BE49-F238E27FC236}">
                      <a16:creationId xmlns:a16="http://schemas.microsoft.com/office/drawing/2014/main" id="{89EB6AAE-B42D-2500-E4D6-C66EF4F3A652}"/>
                    </a:ext>
                  </a:extLst>
                </p14:cNvPr>
                <p14:cNvContentPartPr/>
                <p14:nvPr/>
              </p14:nvContentPartPr>
              <p14:xfrm>
                <a:off x="9451845" y="3644966"/>
                <a:ext cx="14040" cy="263520"/>
              </p14:xfrm>
            </p:contentPart>
          </mc:Choice>
          <mc:Fallback>
            <p:pic>
              <p:nvPicPr>
                <p:cNvPr id="335" name="Input penna 334">
                  <a:extLst>
                    <a:ext uri="{FF2B5EF4-FFF2-40B4-BE49-F238E27FC236}">
                      <a16:creationId xmlns:a16="http://schemas.microsoft.com/office/drawing/2014/main" id="{89EB6AAE-B42D-2500-E4D6-C66EF4F3A652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9441045" y="3634166"/>
                  <a:ext cx="3528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9">
              <p14:nvContentPartPr>
                <p14:cNvPr id="336" name="Input penna 335">
                  <a:extLst>
                    <a:ext uri="{FF2B5EF4-FFF2-40B4-BE49-F238E27FC236}">
                      <a16:creationId xmlns:a16="http://schemas.microsoft.com/office/drawing/2014/main" id="{8AE9BCE6-F4B2-B414-22AD-B9D8E6D2FFEB}"/>
                    </a:ext>
                  </a:extLst>
                </p14:cNvPr>
                <p14:cNvContentPartPr/>
                <p14:nvPr/>
              </p14:nvContentPartPr>
              <p14:xfrm>
                <a:off x="9558765" y="3651446"/>
                <a:ext cx="76320" cy="175680"/>
              </p14:xfrm>
            </p:contentPart>
          </mc:Choice>
          <mc:Fallback>
            <p:pic>
              <p:nvPicPr>
                <p:cNvPr id="336" name="Input penna 335">
                  <a:extLst>
                    <a:ext uri="{FF2B5EF4-FFF2-40B4-BE49-F238E27FC236}">
                      <a16:creationId xmlns:a16="http://schemas.microsoft.com/office/drawing/2014/main" id="{8AE9BCE6-F4B2-B414-22AD-B9D8E6D2FFEB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9547965" y="3640646"/>
                  <a:ext cx="9756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1">
              <p14:nvContentPartPr>
                <p14:cNvPr id="337" name="Input penna 336">
                  <a:extLst>
                    <a:ext uri="{FF2B5EF4-FFF2-40B4-BE49-F238E27FC236}">
                      <a16:creationId xmlns:a16="http://schemas.microsoft.com/office/drawing/2014/main" id="{1FAD8872-01E9-DC16-65B9-1807613C4E71}"/>
                    </a:ext>
                  </a:extLst>
                </p14:cNvPr>
                <p14:cNvContentPartPr/>
                <p14:nvPr/>
              </p14:nvContentPartPr>
              <p14:xfrm>
                <a:off x="9596205" y="3746126"/>
                <a:ext cx="67320" cy="66600"/>
              </p14:xfrm>
            </p:contentPart>
          </mc:Choice>
          <mc:Fallback>
            <p:pic>
              <p:nvPicPr>
                <p:cNvPr id="337" name="Input penna 336">
                  <a:extLst>
                    <a:ext uri="{FF2B5EF4-FFF2-40B4-BE49-F238E27FC236}">
                      <a16:creationId xmlns:a16="http://schemas.microsoft.com/office/drawing/2014/main" id="{1FAD8872-01E9-DC16-65B9-1807613C4E71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9585405" y="3735686"/>
                  <a:ext cx="8856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3">
              <p14:nvContentPartPr>
                <p14:cNvPr id="338" name="Input penna 337">
                  <a:extLst>
                    <a:ext uri="{FF2B5EF4-FFF2-40B4-BE49-F238E27FC236}">
                      <a16:creationId xmlns:a16="http://schemas.microsoft.com/office/drawing/2014/main" id="{88563BA7-F756-DD30-FBE2-EFF43FB5A9B4}"/>
                    </a:ext>
                  </a:extLst>
                </p14:cNvPr>
                <p14:cNvContentPartPr/>
                <p14:nvPr/>
              </p14:nvContentPartPr>
              <p14:xfrm>
                <a:off x="9706005" y="3633446"/>
                <a:ext cx="64080" cy="181440"/>
              </p14:xfrm>
            </p:contentPart>
          </mc:Choice>
          <mc:Fallback>
            <p:pic>
              <p:nvPicPr>
                <p:cNvPr id="338" name="Input penna 337">
                  <a:extLst>
                    <a:ext uri="{FF2B5EF4-FFF2-40B4-BE49-F238E27FC236}">
                      <a16:creationId xmlns:a16="http://schemas.microsoft.com/office/drawing/2014/main" id="{88563BA7-F756-DD30-FBE2-EFF43FB5A9B4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9695205" y="3622646"/>
                  <a:ext cx="8532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5">
              <p14:nvContentPartPr>
                <p14:cNvPr id="339" name="Input penna 338">
                  <a:extLst>
                    <a:ext uri="{FF2B5EF4-FFF2-40B4-BE49-F238E27FC236}">
                      <a16:creationId xmlns:a16="http://schemas.microsoft.com/office/drawing/2014/main" id="{64DBD264-FC35-5CE3-1047-1229557BB5D6}"/>
                    </a:ext>
                  </a:extLst>
                </p14:cNvPr>
                <p14:cNvContentPartPr/>
                <p14:nvPr/>
              </p14:nvContentPartPr>
              <p14:xfrm>
                <a:off x="9759645" y="3710846"/>
                <a:ext cx="20520" cy="120960"/>
              </p14:xfrm>
            </p:contentPart>
          </mc:Choice>
          <mc:Fallback>
            <p:pic>
              <p:nvPicPr>
                <p:cNvPr id="339" name="Input penna 338">
                  <a:extLst>
                    <a:ext uri="{FF2B5EF4-FFF2-40B4-BE49-F238E27FC236}">
                      <a16:creationId xmlns:a16="http://schemas.microsoft.com/office/drawing/2014/main" id="{64DBD264-FC35-5CE3-1047-1229557BB5D6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9749205" y="3700406"/>
                  <a:ext cx="4176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7">
              <p14:nvContentPartPr>
                <p14:cNvPr id="340" name="Input penna 339">
                  <a:extLst>
                    <a:ext uri="{FF2B5EF4-FFF2-40B4-BE49-F238E27FC236}">
                      <a16:creationId xmlns:a16="http://schemas.microsoft.com/office/drawing/2014/main" id="{5CB8C1D3-F8F3-F465-EEEF-1860B9F46224}"/>
                    </a:ext>
                  </a:extLst>
                </p14:cNvPr>
                <p14:cNvContentPartPr/>
                <p14:nvPr/>
              </p14:nvContentPartPr>
              <p14:xfrm>
                <a:off x="9866205" y="3652886"/>
                <a:ext cx="22320" cy="186480"/>
              </p14:xfrm>
            </p:contentPart>
          </mc:Choice>
          <mc:Fallback>
            <p:pic>
              <p:nvPicPr>
                <p:cNvPr id="340" name="Input penna 339">
                  <a:extLst>
                    <a:ext uri="{FF2B5EF4-FFF2-40B4-BE49-F238E27FC236}">
                      <a16:creationId xmlns:a16="http://schemas.microsoft.com/office/drawing/2014/main" id="{5CB8C1D3-F8F3-F465-EEEF-1860B9F46224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9855405" y="3642086"/>
                  <a:ext cx="4356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9">
              <p14:nvContentPartPr>
                <p14:cNvPr id="341" name="Input penna 340">
                  <a:extLst>
                    <a:ext uri="{FF2B5EF4-FFF2-40B4-BE49-F238E27FC236}">
                      <a16:creationId xmlns:a16="http://schemas.microsoft.com/office/drawing/2014/main" id="{8307ADD3-0E2C-8B50-ACA8-51AE818AD923}"/>
                    </a:ext>
                  </a:extLst>
                </p14:cNvPr>
                <p14:cNvContentPartPr/>
                <p14:nvPr/>
              </p14:nvContentPartPr>
              <p14:xfrm>
                <a:off x="9882765" y="3761966"/>
                <a:ext cx="116280" cy="24840"/>
              </p14:xfrm>
            </p:contentPart>
          </mc:Choice>
          <mc:Fallback>
            <p:pic>
              <p:nvPicPr>
                <p:cNvPr id="341" name="Input penna 340">
                  <a:extLst>
                    <a:ext uri="{FF2B5EF4-FFF2-40B4-BE49-F238E27FC236}">
                      <a16:creationId xmlns:a16="http://schemas.microsoft.com/office/drawing/2014/main" id="{8307ADD3-0E2C-8B50-ACA8-51AE818AD923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9872325" y="3751526"/>
                  <a:ext cx="13752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1">
              <p14:nvContentPartPr>
                <p14:cNvPr id="342" name="Input penna 341">
                  <a:extLst>
                    <a:ext uri="{FF2B5EF4-FFF2-40B4-BE49-F238E27FC236}">
                      <a16:creationId xmlns:a16="http://schemas.microsoft.com/office/drawing/2014/main" id="{6E9A474B-4CD8-351B-131C-247F7DD19337}"/>
                    </a:ext>
                  </a:extLst>
                </p14:cNvPr>
                <p14:cNvContentPartPr/>
                <p14:nvPr/>
              </p14:nvContentPartPr>
              <p14:xfrm>
                <a:off x="10135485" y="3673406"/>
                <a:ext cx="71640" cy="98280"/>
              </p14:xfrm>
            </p:contentPart>
          </mc:Choice>
          <mc:Fallback>
            <p:pic>
              <p:nvPicPr>
                <p:cNvPr id="342" name="Input penna 341">
                  <a:extLst>
                    <a:ext uri="{FF2B5EF4-FFF2-40B4-BE49-F238E27FC236}">
                      <a16:creationId xmlns:a16="http://schemas.microsoft.com/office/drawing/2014/main" id="{6E9A474B-4CD8-351B-131C-247F7DD19337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10125045" y="3662966"/>
                  <a:ext cx="9288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3">
              <p14:nvContentPartPr>
                <p14:cNvPr id="343" name="Input penna 342">
                  <a:extLst>
                    <a:ext uri="{FF2B5EF4-FFF2-40B4-BE49-F238E27FC236}">
                      <a16:creationId xmlns:a16="http://schemas.microsoft.com/office/drawing/2014/main" id="{29F09103-AA05-8C6B-469A-B3F7DE749663}"/>
                    </a:ext>
                  </a:extLst>
                </p14:cNvPr>
                <p14:cNvContentPartPr/>
                <p14:nvPr/>
              </p14:nvContentPartPr>
              <p14:xfrm>
                <a:off x="10133685" y="3797246"/>
                <a:ext cx="8280" cy="101880"/>
              </p14:xfrm>
            </p:contentPart>
          </mc:Choice>
          <mc:Fallback>
            <p:pic>
              <p:nvPicPr>
                <p:cNvPr id="343" name="Input penna 342">
                  <a:extLst>
                    <a:ext uri="{FF2B5EF4-FFF2-40B4-BE49-F238E27FC236}">
                      <a16:creationId xmlns:a16="http://schemas.microsoft.com/office/drawing/2014/main" id="{29F09103-AA05-8C6B-469A-B3F7DE749663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10122885" y="3786806"/>
                  <a:ext cx="2952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5">
              <p14:nvContentPartPr>
                <p14:cNvPr id="344" name="Input penna 343">
                  <a:extLst>
                    <a:ext uri="{FF2B5EF4-FFF2-40B4-BE49-F238E27FC236}">
                      <a16:creationId xmlns:a16="http://schemas.microsoft.com/office/drawing/2014/main" id="{5CA2FECF-2268-700E-1625-2FCFEDB461A7}"/>
                    </a:ext>
                  </a:extLst>
                </p14:cNvPr>
                <p14:cNvContentPartPr/>
                <p14:nvPr/>
              </p14:nvContentPartPr>
              <p14:xfrm>
                <a:off x="10198485" y="3843326"/>
                <a:ext cx="23760" cy="60840"/>
              </p14:xfrm>
            </p:contentPart>
          </mc:Choice>
          <mc:Fallback>
            <p:pic>
              <p:nvPicPr>
                <p:cNvPr id="344" name="Input penna 343">
                  <a:extLst>
                    <a:ext uri="{FF2B5EF4-FFF2-40B4-BE49-F238E27FC236}">
                      <a16:creationId xmlns:a16="http://schemas.microsoft.com/office/drawing/2014/main" id="{5CA2FECF-2268-700E-1625-2FCFEDB461A7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10188045" y="3832526"/>
                  <a:ext cx="4500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7">
              <p14:nvContentPartPr>
                <p14:cNvPr id="345" name="Input penna 344">
                  <a:extLst>
                    <a:ext uri="{FF2B5EF4-FFF2-40B4-BE49-F238E27FC236}">
                      <a16:creationId xmlns:a16="http://schemas.microsoft.com/office/drawing/2014/main" id="{737E8BCB-8EFD-7A0C-8B90-618D6DFB6C70}"/>
                    </a:ext>
                  </a:extLst>
                </p14:cNvPr>
                <p14:cNvContentPartPr/>
                <p14:nvPr/>
              </p14:nvContentPartPr>
              <p14:xfrm>
                <a:off x="10080405" y="3903086"/>
                <a:ext cx="280800" cy="11880"/>
              </p14:xfrm>
            </p:contentPart>
          </mc:Choice>
          <mc:Fallback>
            <p:pic>
              <p:nvPicPr>
                <p:cNvPr id="345" name="Input penna 344">
                  <a:extLst>
                    <a:ext uri="{FF2B5EF4-FFF2-40B4-BE49-F238E27FC236}">
                      <a16:creationId xmlns:a16="http://schemas.microsoft.com/office/drawing/2014/main" id="{737E8BCB-8EFD-7A0C-8B90-618D6DFB6C70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10069605" y="3892286"/>
                  <a:ext cx="30204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9">
              <p14:nvContentPartPr>
                <p14:cNvPr id="346" name="Input penna 345">
                  <a:extLst>
                    <a:ext uri="{FF2B5EF4-FFF2-40B4-BE49-F238E27FC236}">
                      <a16:creationId xmlns:a16="http://schemas.microsoft.com/office/drawing/2014/main" id="{AC0EAB18-D215-D152-7FF4-77B96D85CE6A}"/>
                    </a:ext>
                  </a:extLst>
                </p14:cNvPr>
                <p14:cNvContentPartPr/>
                <p14:nvPr/>
              </p14:nvContentPartPr>
              <p14:xfrm>
                <a:off x="10473525" y="3720206"/>
                <a:ext cx="105480" cy="29160"/>
              </p14:xfrm>
            </p:contentPart>
          </mc:Choice>
          <mc:Fallback>
            <p:pic>
              <p:nvPicPr>
                <p:cNvPr id="346" name="Input penna 345">
                  <a:extLst>
                    <a:ext uri="{FF2B5EF4-FFF2-40B4-BE49-F238E27FC236}">
                      <a16:creationId xmlns:a16="http://schemas.microsoft.com/office/drawing/2014/main" id="{AC0EAB18-D215-D152-7FF4-77B96D85CE6A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10462725" y="3709766"/>
                  <a:ext cx="1267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1">
              <p14:nvContentPartPr>
                <p14:cNvPr id="347" name="Input penna 346">
                  <a:extLst>
                    <a:ext uri="{FF2B5EF4-FFF2-40B4-BE49-F238E27FC236}">
                      <a16:creationId xmlns:a16="http://schemas.microsoft.com/office/drawing/2014/main" id="{32B20A92-04EE-2F4E-CB62-E79F81EDC8E6}"/>
                    </a:ext>
                  </a:extLst>
                </p14:cNvPr>
                <p14:cNvContentPartPr/>
                <p14:nvPr/>
              </p14:nvContentPartPr>
              <p14:xfrm>
                <a:off x="10476765" y="3836846"/>
                <a:ext cx="136440" cy="6840"/>
              </p14:xfrm>
            </p:contentPart>
          </mc:Choice>
          <mc:Fallback>
            <p:pic>
              <p:nvPicPr>
                <p:cNvPr id="347" name="Input penna 346">
                  <a:extLst>
                    <a:ext uri="{FF2B5EF4-FFF2-40B4-BE49-F238E27FC236}">
                      <a16:creationId xmlns:a16="http://schemas.microsoft.com/office/drawing/2014/main" id="{32B20A92-04EE-2F4E-CB62-E79F81EDC8E6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10466325" y="3826046"/>
                  <a:ext cx="15768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3">
              <p14:nvContentPartPr>
                <p14:cNvPr id="350" name="Input penna 349">
                  <a:extLst>
                    <a:ext uri="{FF2B5EF4-FFF2-40B4-BE49-F238E27FC236}">
                      <a16:creationId xmlns:a16="http://schemas.microsoft.com/office/drawing/2014/main" id="{04626B46-7011-1D72-9376-1CF060A392FC}"/>
                    </a:ext>
                  </a:extLst>
                </p14:cNvPr>
                <p14:cNvContentPartPr/>
                <p14:nvPr/>
              </p14:nvContentPartPr>
              <p14:xfrm>
                <a:off x="10729125" y="3732446"/>
                <a:ext cx="108720" cy="128160"/>
              </p14:xfrm>
            </p:contentPart>
          </mc:Choice>
          <mc:Fallback>
            <p:pic>
              <p:nvPicPr>
                <p:cNvPr id="350" name="Input penna 349">
                  <a:extLst>
                    <a:ext uri="{FF2B5EF4-FFF2-40B4-BE49-F238E27FC236}">
                      <a16:creationId xmlns:a16="http://schemas.microsoft.com/office/drawing/2014/main" id="{04626B46-7011-1D72-9376-1CF060A392FC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10718325" y="3722006"/>
                  <a:ext cx="12996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5">
              <p14:nvContentPartPr>
                <p14:cNvPr id="351" name="Input penna 350">
                  <a:extLst>
                    <a:ext uri="{FF2B5EF4-FFF2-40B4-BE49-F238E27FC236}">
                      <a16:creationId xmlns:a16="http://schemas.microsoft.com/office/drawing/2014/main" id="{36C0C335-0AE6-05A6-5B67-F75A2B460231}"/>
                    </a:ext>
                  </a:extLst>
                </p14:cNvPr>
                <p14:cNvContentPartPr/>
                <p14:nvPr/>
              </p14:nvContentPartPr>
              <p14:xfrm>
                <a:off x="10891485" y="3754046"/>
                <a:ext cx="124200" cy="78120"/>
              </p14:xfrm>
            </p:contentPart>
          </mc:Choice>
          <mc:Fallback>
            <p:pic>
              <p:nvPicPr>
                <p:cNvPr id="351" name="Input penna 350">
                  <a:extLst>
                    <a:ext uri="{FF2B5EF4-FFF2-40B4-BE49-F238E27FC236}">
                      <a16:creationId xmlns:a16="http://schemas.microsoft.com/office/drawing/2014/main" id="{36C0C335-0AE6-05A6-5B67-F75A2B460231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10880685" y="3743606"/>
                  <a:ext cx="14544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7">
              <p14:nvContentPartPr>
                <p14:cNvPr id="352" name="Input penna 351">
                  <a:extLst>
                    <a:ext uri="{FF2B5EF4-FFF2-40B4-BE49-F238E27FC236}">
                      <a16:creationId xmlns:a16="http://schemas.microsoft.com/office/drawing/2014/main" id="{705ED142-D996-BC19-6774-B3E9AADB0E4C}"/>
                    </a:ext>
                  </a:extLst>
                </p14:cNvPr>
                <p14:cNvContentPartPr/>
                <p14:nvPr/>
              </p14:nvContentPartPr>
              <p14:xfrm>
                <a:off x="11028285" y="3766286"/>
                <a:ext cx="66600" cy="118440"/>
              </p14:xfrm>
            </p:contentPart>
          </mc:Choice>
          <mc:Fallback>
            <p:pic>
              <p:nvPicPr>
                <p:cNvPr id="352" name="Input penna 351">
                  <a:extLst>
                    <a:ext uri="{FF2B5EF4-FFF2-40B4-BE49-F238E27FC236}">
                      <a16:creationId xmlns:a16="http://schemas.microsoft.com/office/drawing/2014/main" id="{705ED142-D996-BC19-6774-B3E9AADB0E4C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11017485" y="3755846"/>
                  <a:ext cx="8784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9">
              <p14:nvContentPartPr>
                <p14:cNvPr id="353" name="Input penna 352">
                  <a:extLst>
                    <a:ext uri="{FF2B5EF4-FFF2-40B4-BE49-F238E27FC236}">
                      <a16:creationId xmlns:a16="http://schemas.microsoft.com/office/drawing/2014/main" id="{96CAFA06-5B5D-5CBA-D5A4-2473337FAA4A}"/>
                    </a:ext>
                  </a:extLst>
                </p14:cNvPr>
                <p14:cNvContentPartPr/>
                <p14:nvPr/>
              </p14:nvContentPartPr>
              <p14:xfrm>
                <a:off x="11176605" y="3677366"/>
                <a:ext cx="21960" cy="204480"/>
              </p14:xfrm>
            </p:contentPart>
          </mc:Choice>
          <mc:Fallback>
            <p:pic>
              <p:nvPicPr>
                <p:cNvPr id="353" name="Input penna 352">
                  <a:extLst>
                    <a:ext uri="{FF2B5EF4-FFF2-40B4-BE49-F238E27FC236}">
                      <a16:creationId xmlns:a16="http://schemas.microsoft.com/office/drawing/2014/main" id="{96CAFA06-5B5D-5CBA-D5A4-2473337FAA4A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11166165" y="3666566"/>
                  <a:ext cx="4320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1">
              <p14:nvContentPartPr>
                <p14:cNvPr id="354" name="Input penna 353">
                  <a:extLst>
                    <a:ext uri="{FF2B5EF4-FFF2-40B4-BE49-F238E27FC236}">
                      <a16:creationId xmlns:a16="http://schemas.microsoft.com/office/drawing/2014/main" id="{6BD6EBC0-B9C8-F25C-2742-2C5281E9BCF1}"/>
                    </a:ext>
                  </a:extLst>
                </p14:cNvPr>
                <p14:cNvContentPartPr/>
                <p14:nvPr/>
              </p14:nvContentPartPr>
              <p14:xfrm>
                <a:off x="11180205" y="3830366"/>
                <a:ext cx="53640" cy="16920"/>
              </p14:xfrm>
            </p:contentPart>
          </mc:Choice>
          <mc:Fallback>
            <p:pic>
              <p:nvPicPr>
                <p:cNvPr id="354" name="Input penna 353">
                  <a:extLst>
                    <a:ext uri="{FF2B5EF4-FFF2-40B4-BE49-F238E27FC236}">
                      <a16:creationId xmlns:a16="http://schemas.microsoft.com/office/drawing/2014/main" id="{6BD6EBC0-B9C8-F25C-2742-2C5281E9BCF1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11169765" y="3819566"/>
                  <a:ext cx="7488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3">
              <p14:nvContentPartPr>
                <p14:cNvPr id="355" name="Input penna 354">
                  <a:extLst>
                    <a:ext uri="{FF2B5EF4-FFF2-40B4-BE49-F238E27FC236}">
                      <a16:creationId xmlns:a16="http://schemas.microsoft.com/office/drawing/2014/main" id="{F7E3F34C-6464-BD3C-4B3A-5784E7DA6DAF}"/>
                    </a:ext>
                  </a:extLst>
                </p14:cNvPr>
                <p14:cNvContentPartPr/>
                <p14:nvPr/>
              </p14:nvContentPartPr>
              <p14:xfrm>
                <a:off x="11294325" y="3769886"/>
                <a:ext cx="108720" cy="82440"/>
              </p14:xfrm>
            </p:contentPart>
          </mc:Choice>
          <mc:Fallback>
            <p:pic>
              <p:nvPicPr>
                <p:cNvPr id="355" name="Input penna 354">
                  <a:extLst>
                    <a:ext uri="{FF2B5EF4-FFF2-40B4-BE49-F238E27FC236}">
                      <a16:creationId xmlns:a16="http://schemas.microsoft.com/office/drawing/2014/main" id="{F7E3F34C-6464-BD3C-4B3A-5784E7DA6DAF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11283525" y="3759446"/>
                  <a:ext cx="12996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5">
              <p14:nvContentPartPr>
                <p14:cNvPr id="356" name="Input penna 355">
                  <a:extLst>
                    <a:ext uri="{FF2B5EF4-FFF2-40B4-BE49-F238E27FC236}">
                      <a16:creationId xmlns:a16="http://schemas.microsoft.com/office/drawing/2014/main" id="{B5D588D3-BC9E-AD21-68B9-E7BC957EC650}"/>
                    </a:ext>
                  </a:extLst>
                </p14:cNvPr>
                <p14:cNvContentPartPr/>
                <p14:nvPr/>
              </p14:nvContentPartPr>
              <p14:xfrm>
                <a:off x="11432565" y="3743966"/>
                <a:ext cx="70200" cy="130320"/>
              </p14:xfrm>
            </p:contentPart>
          </mc:Choice>
          <mc:Fallback>
            <p:pic>
              <p:nvPicPr>
                <p:cNvPr id="356" name="Input penna 355">
                  <a:extLst>
                    <a:ext uri="{FF2B5EF4-FFF2-40B4-BE49-F238E27FC236}">
                      <a16:creationId xmlns:a16="http://schemas.microsoft.com/office/drawing/2014/main" id="{B5D588D3-BC9E-AD21-68B9-E7BC957EC650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11421765" y="3733526"/>
                  <a:ext cx="9144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7">
              <p14:nvContentPartPr>
                <p14:cNvPr id="357" name="Input penna 356">
                  <a:extLst>
                    <a:ext uri="{FF2B5EF4-FFF2-40B4-BE49-F238E27FC236}">
                      <a16:creationId xmlns:a16="http://schemas.microsoft.com/office/drawing/2014/main" id="{D98A9F6A-B920-BCC5-961C-666F7AF1AE23}"/>
                    </a:ext>
                  </a:extLst>
                </p14:cNvPr>
                <p14:cNvContentPartPr/>
                <p14:nvPr/>
              </p14:nvContentPartPr>
              <p14:xfrm>
                <a:off x="11578725" y="3802286"/>
                <a:ext cx="180720" cy="47880"/>
              </p14:xfrm>
            </p:contentPart>
          </mc:Choice>
          <mc:Fallback>
            <p:pic>
              <p:nvPicPr>
                <p:cNvPr id="357" name="Input penna 356">
                  <a:extLst>
                    <a:ext uri="{FF2B5EF4-FFF2-40B4-BE49-F238E27FC236}">
                      <a16:creationId xmlns:a16="http://schemas.microsoft.com/office/drawing/2014/main" id="{D98A9F6A-B920-BCC5-961C-666F7AF1AE23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11568285" y="3791846"/>
                  <a:ext cx="201960" cy="69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4" name="Gruppo 363">
            <a:extLst>
              <a:ext uri="{FF2B5EF4-FFF2-40B4-BE49-F238E27FC236}">
                <a16:creationId xmlns:a16="http://schemas.microsoft.com/office/drawing/2014/main" id="{7B2C3614-508A-6FF8-7A96-3E324B64D85A}"/>
              </a:ext>
            </a:extLst>
          </p:cNvPr>
          <p:cNvGrpSpPr/>
          <p:nvPr/>
        </p:nvGrpSpPr>
        <p:grpSpPr>
          <a:xfrm>
            <a:off x="6388695" y="3490166"/>
            <a:ext cx="1367156" cy="379002"/>
            <a:chOff x="6388695" y="3490166"/>
            <a:chExt cx="1367156" cy="379002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59">
              <p14:nvContentPartPr>
                <p14:cNvPr id="286" name="Input penna 285">
                  <a:extLst>
                    <a:ext uri="{FF2B5EF4-FFF2-40B4-BE49-F238E27FC236}">
                      <a16:creationId xmlns:a16="http://schemas.microsoft.com/office/drawing/2014/main" id="{9616CE14-EB55-1C5E-6A92-94DEFD570EDC}"/>
                    </a:ext>
                  </a:extLst>
                </p14:cNvPr>
                <p14:cNvContentPartPr/>
                <p14:nvPr/>
              </p14:nvContentPartPr>
              <p14:xfrm>
                <a:off x="6719771" y="3558848"/>
                <a:ext cx="133920" cy="197640"/>
              </p14:xfrm>
            </p:contentPart>
          </mc:Choice>
          <mc:Fallback>
            <p:pic>
              <p:nvPicPr>
                <p:cNvPr id="286" name="Input penna 285">
                  <a:extLst>
                    <a:ext uri="{FF2B5EF4-FFF2-40B4-BE49-F238E27FC236}">
                      <a16:creationId xmlns:a16="http://schemas.microsoft.com/office/drawing/2014/main" id="{9616CE14-EB55-1C5E-6A92-94DEFD570EDC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6709331" y="3548408"/>
                  <a:ext cx="15516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1">
              <p14:nvContentPartPr>
                <p14:cNvPr id="287" name="Input penna 286">
                  <a:extLst>
                    <a:ext uri="{FF2B5EF4-FFF2-40B4-BE49-F238E27FC236}">
                      <a16:creationId xmlns:a16="http://schemas.microsoft.com/office/drawing/2014/main" id="{3445E8B7-3B26-4197-E280-313148D180B2}"/>
                    </a:ext>
                  </a:extLst>
                </p14:cNvPr>
                <p14:cNvContentPartPr/>
                <p14:nvPr/>
              </p14:nvContentPartPr>
              <p14:xfrm>
                <a:off x="6798611" y="3651728"/>
                <a:ext cx="86760" cy="81000"/>
              </p14:xfrm>
            </p:contentPart>
          </mc:Choice>
          <mc:Fallback>
            <p:pic>
              <p:nvPicPr>
                <p:cNvPr id="287" name="Input penna 286">
                  <a:extLst>
                    <a:ext uri="{FF2B5EF4-FFF2-40B4-BE49-F238E27FC236}">
                      <a16:creationId xmlns:a16="http://schemas.microsoft.com/office/drawing/2014/main" id="{3445E8B7-3B26-4197-E280-313148D180B2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6788171" y="3640928"/>
                  <a:ext cx="10800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3">
              <p14:nvContentPartPr>
                <p14:cNvPr id="288" name="Input penna 287">
                  <a:extLst>
                    <a:ext uri="{FF2B5EF4-FFF2-40B4-BE49-F238E27FC236}">
                      <a16:creationId xmlns:a16="http://schemas.microsoft.com/office/drawing/2014/main" id="{8EF7E061-E892-DE96-527C-D214D468054E}"/>
                    </a:ext>
                  </a:extLst>
                </p14:cNvPr>
                <p14:cNvContentPartPr/>
                <p14:nvPr/>
              </p14:nvContentPartPr>
              <p14:xfrm>
                <a:off x="6903011" y="3568208"/>
                <a:ext cx="90720" cy="167040"/>
              </p14:xfrm>
            </p:contentPart>
          </mc:Choice>
          <mc:Fallback>
            <p:pic>
              <p:nvPicPr>
                <p:cNvPr id="288" name="Input penna 287">
                  <a:extLst>
                    <a:ext uri="{FF2B5EF4-FFF2-40B4-BE49-F238E27FC236}">
                      <a16:creationId xmlns:a16="http://schemas.microsoft.com/office/drawing/2014/main" id="{8EF7E061-E892-DE96-527C-D214D468054E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6892211" y="3557408"/>
                  <a:ext cx="11196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5">
              <p14:nvContentPartPr>
                <p14:cNvPr id="289" name="Input penna 288">
                  <a:extLst>
                    <a:ext uri="{FF2B5EF4-FFF2-40B4-BE49-F238E27FC236}">
                      <a16:creationId xmlns:a16="http://schemas.microsoft.com/office/drawing/2014/main" id="{5D0A9EE3-B4D4-482A-6264-059B32235B47}"/>
                    </a:ext>
                  </a:extLst>
                </p14:cNvPr>
                <p14:cNvContentPartPr/>
                <p14:nvPr/>
              </p14:nvContentPartPr>
              <p14:xfrm>
                <a:off x="6949811" y="3674048"/>
                <a:ext cx="50760" cy="36360"/>
              </p14:xfrm>
            </p:contentPart>
          </mc:Choice>
          <mc:Fallback>
            <p:pic>
              <p:nvPicPr>
                <p:cNvPr id="289" name="Input penna 288">
                  <a:extLst>
                    <a:ext uri="{FF2B5EF4-FFF2-40B4-BE49-F238E27FC236}">
                      <a16:creationId xmlns:a16="http://schemas.microsoft.com/office/drawing/2014/main" id="{5D0A9EE3-B4D4-482A-6264-059B32235B47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6939371" y="3663248"/>
                  <a:ext cx="7200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7">
              <p14:nvContentPartPr>
                <p14:cNvPr id="290" name="Input penna 289">
                  <a:extLst>
                    <a:ext uri="{FF2B5EF4-FFF2-40B4-BE49-F238E27FC236}">
                      <a16:creationId xmlns:a16="http://schemas.microsoft.com/office/drawing/2014/main" id="{E3091534-D0ED-2D12-881D-86B290915A10}"/>
                    </a:ext>
                  </a:extLst>
                </p14:cNvPr>
                <p14:cNvContentPartPr/>
                <p14:nvPr/>
              </p14:nvContentPartPr>
              <p14:xfrm>
                <a:off x="7064651" y="3555968"/>
                <a:ext cx="46800" cy="199440"/>
              </p14:xfrm>
            </p:contentPart>
          </mc:Choice>
          <mc:Fallback>
            <p:pic>
              <p:nvPicPr>
                <p:cNvPr id="290" name="Input penna 289">
                  <a:extLst>
                    <a:ext uri="{FF2B5EF4-FFF2-40B4-BE49-F238E27FC236}">
                      <a16:creationId xmlns:a16="http://schemas.microsoft.com/office/drawing/2014/main" id="{E3091534-D0ED-2D12-881D-86B290915A10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7053851" y="3545528"/>
                  <a:ext cx="6804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9">
              <p14:nvContentPartPr>
                <p14:cNvPr id="291" name="Input penna 290">
                  <a:extLst>
                    <a:ext uri="{FF2B5EF4-FFF2-40B4-BE49-F238E27FC236}">
                      <a16:creationId xmlns:a16="http://schemas.microsoft.com/office/drawing/2014/main" id="{BC024A1C-F4F2-BAA9-B465-5EDDC21277A3}"/>
                    </a:ext>
                  </a:extLst>
                </p14:cNvPr>
                <p14:cNvContentPartPr/>
                <p14:nvPr/>
              </p14:nvContentPartPr>
              <p14:xfrm>
                <a:off x="7103891" y="3655328"/>
                <a:ext cx="50040" cy="40680"/>
              </p14:xfrm>
            </p:contentPart>
          </mc:Choice>
          <mc:Fallback>
            <p:pic>
              <p:nvPicPr>
                <p:cNvPr id="291" name="Input penna 290">
                  <a:extLst>
                    <a:ext uri="{FF2B5EF4-FFF2-40B4-BE49-F238E27FC236}">
                      <a16:creationId xmlns:a16="http://schemas.microsoft.com/office/drawing/2014/main" id="{BC024A1C-F4F2-BAA9-B465-5EDDC21277A3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7093451" y="3644528"/>
                  <a:ext cx="7128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1">
              <p14:nvContentPartPr>
                <p14:cNvPr id="292" name="Input penna 291">
                  <a:extLst>
                    <a:ext uri="{FF2B5EF4-FFF2-40B4-BE49-F238E27FC236}">
                      <a16:creationId xmlns:a16="http://schemas.microsoft.com/office/drawing/2014/main" id="{C1D2BBE8-BD36-4F20-D7F0-617E84CA184E}"/>
                    </a:ext>
                  </a:extLst>
                </p14:cNvPr>
                <p14:cNvContentPartPr/>
                <p14:nvPr/>
              </p14:nvContentPartPr>
              <p14:xfrm>
                <a:off x="7283891" y="3554528"/>
                <a:ext cx="103680" cy="119160"/>
              </p14:xfrm>
            </p:contentPart>
          </mc:Choice>
          <mc:Fallback>
            <p:pic>
              <p:nvPicPr>
                <p:cNvPr id="292" name="Input penna 291">
                  <a:extLst>
                    <a:ext uri="{FF2B5EF4-FFF2-40B4-BE49-F238E27FC236}">
                      <a16:creationId xmlns:a16="http://schemas.microsoft.com/office/drawing/2014/main" id="{C1D2BBE8-BD36-4F20-D7F0-617E84CA184E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7273451" y="3544088"/>
                  <a:ext cx="12492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3">
              <p14:nvContentPartPr>
                <p14:cNvPr id="293" name="Input penna 292">
                  <a:extLst>
                    <a:ext uri="{FF2B5EF4-FFF2-40B4-BE49-F238E27FC236}">
                      <a16:creationId xmlns:a16="http://schemas.microsoft.com/office/drawing/2014/main" id="{B2041EB1-8DB1-2533-B9EE-379941B8547E}"/>
                    </a:ext>
                  </a:extLst>
                </p14:cNvPr>
                <p14:cNvContentPartPr/>
                <p14:nvPr/>
              </p14:nvContentPartPr>
              <p14:xfrm>
                <a:off x="7279571" y="3738488"/>
                <a:ext cx="11520" cy="57960"/>
              </p14:xfrm>
            </p:contentPart>
          </mc:Choice>
          <mc:Fallback>
            <p:pic>
              <p:nvPicPr>
                <p:cNvPr id="293" name="Input penna 292">
                  <a:extLst>
                    <a:ext uri="{FF2B5EF4-FFF2-40B4-BE49-F238E27FC236}">
                      <a16:creationId xmlns:a16="http://schemas.microsoft.com/office/drawing/2014/main" id="{B2041EB1-8DB1-2533-B9EE-379941B8547E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7268771" y="3728048"/>
                  <a:ext cx="3276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5">
              <p14:nvContentPartPr>
                <p14:cNvPr id="294" name="Input penna 293">
                  <a:extLst>
                    <a:ext uri="{FF2B5EF4-FFF2-40B4-BE49-F238E27FC236}">
                      <a16:creationId xmlns:a16="http://schemas.microsoft.com/office/drawing/2014/main" id="{74A7ECB7-951C-F59A-44E7-CAEFFD19D0BF}"/>
                    </a:ext>
                  </a:extLst>
                </p14:cNvPr>
                <p14:cNvContentPartPr/>
                <p14:nvPr/>
              </p14:nvContentPartPr>
              <p14:xfrm>
                <a:off x="7341131" y="3727688"/>
                <a:ext cx="23040" cy="89640"/>
              </p14:xfrm>
            </p:contentPart>
          </mc:Choice>
          <mc:Fallback>
            <p:pic>
              <p:nvPicPr>
                <p:cNvPr id="294" name="Input penna 293">
                  <a:extLst>
                    <a:ext uri="{FF2B5EF4-FFF2-40B4-BE49-F238E27FC236}">
                      <a16:creationId xmlns:a16="http://schemas.microsoft.com/office/drawing/2014/main" id="{74A7ECB7-951C-F59A-44E7-CAEFFD19D0BF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7330331" y="3717248"/>
                  <a:ext cx="4428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7">
              <p14:nvContentPartPr>
                <p14:cNvPr id="295" name="Input penna 294">
                  <a:extLst>
                    <a:ext uri="{FF2B5EF4-FFF2-40B4-BE49-F238E27FC236}">
                      <a16:creationId xmlns:a16="http://schemas.microsoft.com/office/drawing/2014/main" id="{DC9920B8-A634-E363-E01D-F89B6AD1D941}"/>
                    </a:ext>
                  </a:extLst>
                </p14:cNvPr>
                <p14:cNvContentPartPr/>
                <p14:nvPr/>
              </p14:nvContentPartPr>
              <p14:xfrm>
                <a:off x="7184171" y="3809768"/>
                <a:ext cx="571680" cy="59400"/>
              </p14:xfrm>
            </p:contentPart>
          </mc:Choice>
          <mc:Fallback>
            <p:pic>
              <p:nvPicPr>
                <p:cNvPr id="295" name="Input penna 294">
                  <a:extLst>
                    <a:ext uri="{FF2B5EF4-FFF2-40B4-BE49-F238E27FC236}">
                      <a16:creationId xmlns:a16="http://schemas.microsoft.com/office/drawing/2014/main" id="{DC9920B8-A634-E363-E01D-F89B6AD1D941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7173371" y="3798968"/>
                  <a:ext cx="59292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9">
              <p14:nvContentPartPr>
                <p14:cNvPr id="360" name="Input penna 359">
                  <a:extLst>
                    <a:ext uri="{FF2B5EF4-FFF2-40B4-BE49-F238E27FC236}">
                      <a16:creationId xmlns:a16="http://schemas.microsoft.com/office/drawing/2014/main" id="{858F2A66-F8E8-4E5D-EF9B-46B600E8C0EE}"/>
                    </a:ext>
                  </a:extLst>
                </p14:cNvPr>
                <p14:cNvContentPartPr/>
                <p14:nvPr/>
              </p14:nvContentPartPr>
              <p14:xfrm>
                <a:off x="6388695" y="3586646"/>
                <a:ext cx="166320" cy="16920"/>
              </p14:xfrm>
            </p:contentPart>
          </mc:Choice>
          <mc:Fallback>
            <p:pic>
              <p:nvPicPr>
                <p:cNvPr id="360" name="Input penna 359">
                  <a:extLst>
                    <a:ext uri="{FF2B5EF4-FFF2-40B4-BE49-F238E27FC236}">
                      <a16:creationId xmlns:a16="http://schemas.microsoft.com/office/drawing/2014/main" id="{858F2A66-F8E8-4E5D-EF9B-46B600E8C0EE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6378255" y="3575846"/>
                  <a:ext cx="18756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1">
              <p14:nvContentPartPr>
                <p14:cNvPr id="361" name="Input penna 360">
                  <a:extLst>
                    <a:ext uri="{FF2B5EF4-FFF2-40B4-BE49-F238E27FC236}">
                      <a16:creationId xmlns:a16="http://schemas.microsoft.com/office/drawing/2014/main" id="{0EBEC7C9-DA36-5200-51CB-70A9A0FDDC82}"/>
                    </a:ext>
                  </a:extLst>
                </p14:cNvPr>
                <p14:cNvContentPartPr/>
                <p14:nvPr/>
              </p14:nvContentPartPr>
              <p14:xfrm>
                <a:off x="6426135" y="3667286"/>
                <a:ext cx="186120" cy="39960"/>
              </p14:xfrm>
            </p:contentPart>
          </mc:Choice>
          <mc:Fallback>
            <p:pic>
              <p:nvPicPr>
                <p:cNvPr id="361" name="Input penna 360">
                  <a:extLst>
                    <a:ext uri="{FF2B5EF4-FFF2-40B4-BE49-F238E27FC236}">
                      <a16:creationId xmlns:a16="http://schemas.microsoft.com/office/drawing/2014/main" id="{0EBEC7C9-DA36-5200-51CB-70A9A0FDDC82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6415335" y="3656486"/>
                  <a:ext cx="20736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3">
              <p14:nvContentPartPr>
                <p14:cNvPr id="362" name="Input penna 361">
                  <a:extLst>
                    <a:ext uri="{FF2B5EF4-FFF2-40B4-BE49-F238E27FC236}">
                      <a16:creationId xmlns:a16="http://schemas.microsoft.com/office/drawing/2014/main" id="{48877A84-D61F-58F1-2ABA-AB2527278308}"/>
                    </a:ext>
                  </a:extLst>
                </p14:cNvPr>
                <p14:cNvContentPartPr/>
                <p14:nvPr/>
              </p14:nvContentPartPr>
              <p14:xfrm>
                <a:off x="6425415" y="3490166"/>
                <a:ext cx="216720" cy="300960"/>
              </p14:xfrm>
            </p:contentPart>
          </mc:Choice>
          <mc:Fallback>
            <p:pic>
              <p:nvPicPr>
                <p:cNvPr id="362" name="Input penna 361">
                  <a:extLst>
                    <a:ext uri="{FF2B5EF4-FFF2-40B4-BE49-F238E27FC236}">
                      <a16:creationId xmlns:a16="http://schemas.microsoft.com/office/drawing/2014/main" id="{48877A84-D61F-58F1-2ABA-AB2527278308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6414615" y="3479726"/>
                  <a:ext cx="237960" cy="322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4" name="Gruppo 373">
            <a:extLst>
              <a:ext uri="{FF2B5EF4-FFF2-40B4-BE49-F238E27FC236}">
                <a16:creationId xmlns:a16="http://schemas.microsoft.com/office/drawing/2014/main" id="{54B2CEDC-9AB9-C894-C5EA-1A74B1F1520B}"/>
              </a:ext>
            </a:extLst>
          </p:cNvPr>
          <p:cNvGrpSpPr/>
          <p:nvPr/>
        </p:nvGrpSpPr>
        <p:grpSpPr>
          <a:xfrm>
            <a:off x="4688618" y="3968078"/>
            <a:ext cx="385920" cy="209880"/>
            <a:chOff x="4688618" y="3968078"/>
            <a:chExt cx="385920" cy="209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85">
              <p14:nvContentPartPr>
                <p14:cNvPr id="365" name="Input penna 364">
                  <a:extLst>
                    <a:ext uri="{FF2B5EF4-FFF2-40B4-BE49-F238E27FC236}">
                      <a16:creationId xmlns:a16="http://schemas.microsoft.com/office/drawing/2014/main" id="{72E9621B-ED60-80F4-206B-5F6501AFCB97}"/>
                    </a:ext>
                  </a:extLst>
                </p14:cNvPr>
                <p14:cNvContentPartPr/>
                <p14:nvPr/>
              </p14:nvContentPartPr>
              <p14:xfrm>
                <a:off x="4688618" y="3968078"/>
                <a:ext cx="86040" cy="120960"/>
              </p14:xfrm>
            </p:contentPart>
          </mc:Choice>
          <mc:Fallback>
            <p:pic>
              <p:nvPicPr>
                <p:cNvPr id="365" name="Input penna 364">
                  <a:extLst>
                    <a:ext uri="{FF2B5EF4-FFF2-40B4-BE49-F238E27FC236}">
                      <a16:creationId xmlns:a16="http://schemas.microsoft.com/office/drawing/2014/main" id="{72E9621B-ED60-80F4-206B-5F6501AFCB97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4678178" y="3957638"/>
                  <a:ext cx="10728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7">
              <p14:nvContentPartPr>
                <p14:cNvPr id="366" name="Input penna 365">
                  <a:extLst>
                    <a:ext uri="{FF2B5EF4-FFF2-40B4-BE49-F238E27FC236}">
                      <a16:creationId xmlns:a16="http://schemas.microsoft.com/office/drawing/2014/main" id="{CDCC6928-094A-2F4D-455B-FE5E8D18709E}"/>
                    </a:ext>
                  </a:extLst>
                </p14:cNvPr>
                <p14:cNvContentPartPr/>
                <p14:nvPr/>
              </p14:nvContentPartPr>
              <p14:xfrm>
                <a:off x="4730018" y="4022078"/>
                <a:ext cx="48600" cy="23400"/>
              </p14:xfrm>
            </p:contentPart>
          </mc:Choice>
          <mc:Fallback>
            <p:pic>
              <p:nvPicPr>
                <p:cNvPr id="366" name="Input penna 365">
                  <a:extLst>
                    <a:ext uri="{FF2B5EF4-FFF2-40B4-BE49-F238E27FC236}">
                      <a16:creationId xmlns:a16="http://schemas.microsoft.com/office/drawing/2014/main" id="{CDCC6928-094A-2F4D-455B-FE5E8D18709E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4719578" y="4011638"/>
                  <a:ext cx="6984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9">
              <p14:nvContentPartPr>
                <p14:cNvPr id="367" name="Input penna 366">
                  <a:extLst>
                    <a:ext uri="{FF2B5EF4-FFF2-40B4-BE49-F238E27FC236}">
                      <a16:creationId xmlns:a16="http://schemas.microsoft.com/office/drawing/2014/main" id="{CCCFC11C-A909-7B5B-4BF2-A8C8A3824F2C}"/>
                    </a:ext>
                  </a:extLst>
                </p14:cNvPr>
                <p14:cNvContentPartPr/>
                <p14:nvPr/>
              </p14:nvContentPartPr>
              <p14:xfrm>
                <a:off x="4744778" y="4104878"/>
                <a:ext cx="12600" cy="73080"/>
              </p14:xfrm>
            </p:contentPart>
          </mc:Choice>
          <mc:Fallback>
            <p:pic>
              <p:nvPicPr>
                <p:cNvPr id="367" name="Input penna 366">
                  <a:extLst>
                    <a:ext uri="{FF2B5EF4-FFF2-40B4-BE49-F238E27FC236}">
                      <a16:creationId xmlns:a16="http://schemas.microsoft.com/office/drawing/2014/main" id="{CCCFC11C-A909-7B5B-4BF2-A8C8A3824F2C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4733978" y="4094078"/>
                  <a:ext cx="3384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1">
              <p14:nvContentPartPr>
                <p14:cNvPr id="368" name="Input penna 367">
                  <a:extLst>
                    <a:ext uri="{FF2B5EF4-FFF2-40B4-BE49-F238E27FC236}">
                      <a16:creationId xmlns:a16="http://schemas.microsoft.com/office/drawing/2014/main" id="{F0C9D6D5-70A6-08DB-09C2-AA9DF68E66F2}"/>
                    </a:ext>
                  </a:extLst>
                </p14:cNvPr>
                <p14:cNvContentPartPr/>
                <p14:nvPr/>
              </p14:nvContentPartPr>
              <p14:xfrm>
                <a:off x="4711298" y="4163918"/>
                <a:ext cx="110160" cy="11880"/>
              </p14:xfrm>
            </p:contentPart>
          </mc:Choice>
          <mc:Fallback>
            <p:pic>
              <p:nvPicPr>
                <p:cNvPr id="368" name="Input penna 367">
                  <a:extLst>
                    <a:ext uri="{FF2B5EF4-FFF2-40B4-BE49-F238E27FC236}">
                      <a16:creationId xmlns:a16="http://schemas.microsoft.com/office/drawing/2014/main" id="{F0C9D6D5-70A6-08DB-09C2-AA9DF68E66F2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4700858" y="4153118"/>
                  <a:ext cx="13140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3">
              <p14:nvContentPartPr>
                <p14:cNvPr id="369" name="Input penna 368">
                  <a:extLst>
                    <a:ext uri="{FF2B5EF4-FFF2-40B4-BE49-F238E27FC236}">
                      <a16:creationId xmlns:a16="http://schemas.microsoft.com/office/drawing/2014/main" id="{C11AA71A-BF7A-7146-7D87-BE06A6755194}"/>
                    </a:ext>
                  </a:extLst>
                </p14:cNvPr>
                <p14:cNvContentPartPr/>
                <p14:nvPr/>
              </p14:nvContentPartPr>
              <p14:xfrm>
                <a:off x="4867538" y="4004798"/>
                <a:ext cx="77760" cy="25560"/>
              </p14:xfrm>
            </p:contentPart>
          </mc:Choice>
          <mc:Fallback>
            <p:pic>
              <p:nvPicPr>
                <p:cNvPr id="369" name="Input penna 368">
                  <a:extLst>
                    <a:ext uri="{FF2B5EF4-FFF2-40B4-BE49-F238E27FC236}">
                      <a16:creationId xmlns:a16="http://schemas.microsoft.com/office/drawing/2014/main" id="{C11AA71A-BF7A-7146-7D87-BE06A6755194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4857098" y="3994358"/>
                  <a:ext cx="9900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5">
              <p14:nvContentPartPr>
                <p14:cNvPr id="370" name="Input penna 369">
                  <a:extLst>
                    <a:ext uri="{FF2B5EF4-FFF2-40B4-BE49-F238E27FC236}">
                      <a16:creationId xmlns:a16="http://schemas.microsoft.com/office/drawing/2014/main" id="{56256838-DB68-C034-5C1B-B37CF474D76F}"/>
                    </a:ext>
                  </a:extLst>
                </p14:cNvPr>
                <p14:cNvContentPartPr/>
                <p14:nvPr/>
              </p14:nvContentPartPr>
              <p14:xfrm>
                <a:off x="4840538" y="4027838"/>
                <a:ext cx="75600" cy="107640"/>
              </p14:xfrm>
            </p:contentPart>
          </mc:Choice>
          <mc:Fallback>
            <p:pic>
              <p:nvPicPr>
                <p:cNvPr id="370" name="Input penna 369">
                  <a:extLst>
                    <a:ext uri="{FF2B5EF4-FFF2-40B4-BE49-F238E27FC236}">
                      <a16:creationId xmlns:a16="http://schemas.microsoft.com/office/drawing/2014/main" id="{56256838-DB68-C034-5C1B-B37CF474D76F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4830098" y="4017398"/>
                  <a:ext cx="9684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7">
              <p14:nvContentPartPr>
                <p14:cNvPr id="371" name="Input penna 370">
                  <a:extLst>
                    <a:ext uri="{FF2B5EF4-FFF2-40B4-BE49-F238E27FC236}">
                      <a16:creationId xmlns:a16="http://schemas.microsoft.com/office/drawing/2014/main" id="{8CE82826-9A98-CB88-0CF3-0011E455E6C8}"/>
                    </a:ext>
                  </a:extLst>
                </p14:cNvPr>
                <p14:cNvContentPartPr/>
                <p14:nvPr/>
              </p14:nvContentPartPr>
              <p14:xfrm>
                <a:off x="4956098" y="3995438"/>
                <a:ext cx="11520" cy="137520"/>
              </p14:xfrm>
            </p:contentPart>
          </mc:Choice>
          <mc:Fallback>
            <p:pic>
              <p:nvPicPr>
                <p:cNvPr id="371" name="Input penna 370">
                  <a:extLst>
                    <a:ext uri="{FF2B5EF4-FFF2-40B4-BE49-F238E27FC236}">
                      <a16:creationId xmlns:a16="http://schemas.microsoft.com/office/drawing/2014/main" id="{8CE82826-9A98-CB88-0CF3-0011E455E6C8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4945298" y="3984998"/>
                  <a:ext cx="3276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9">
              <p14:nvContentPartPr>
                <p14:cNvPr id="372" name="Input penna 371">
                  <a:extLst>
                    <a:ext uri="{FF2B5EF4-FFF2-40B4-BE49-F238E27FC236}">
                      <a16:creationId xmlns:a16="http://schemas.microsoft.com/office/drawing/2014/main" id="{A8D71087-54BD-80EE-5680-D77075BA6ADE}"/>
                    </a:ext>
                  </a:extLst>
                </p14:cNvPr>
                <p14:cNvContentPartPr/>
                <p14:nvPr/>
              </p14:nvContentPartPr>
              <p14:xfrm>
                <a:off x="4977338" y="4037918"/>
                <a:ext cx="97200" cy="44280"/>
              </p14:xfrm>
            </p:contentPart>
          </mc:Choice>
          <mc:Fallback>
            <p:pic>
              <p:nvPicPr>
                <p:cNvPr id="372" name="Input penna 371">
                  <a:extLst>
                    <a:ext uri="{FF2B5EF4-FFF2-40B4-BE49-F238E27FC236}">
                      <a16:creationId xmlns:a16="http://schemas.microsoft.com/office/drawing/2014/main" id="{A8D71087-54BD-80EE-5680-D77075BA6ADE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4966898" y="4027478"/>
                  <a:ext cx="118440" cy="65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0" name="Gruppo 389">
            <a:extLst>
              <a:ext uri="{FF2B5EF4-FFF2-40B4-BE49-F238E27FC236}">
                <a16:creationId xmlns:a16="http://schemas.microsoft.com/office/drawing/2014/main" id="{97EF3A60-3B7C-7B96-570F-525E60731EBE}"/>
              </a:ext>
            </a:extLst>
          </p:cNvPr>
          <p:cNvGrpSpPr/>
          <p:nvPr/>
        </p:nvGrpSpPr>
        <p:grpSpPr>
          <a:xfrm>
            <a:off x="4896698" y="4386645"/>
            <a:ext cx="652680" cy="213840"/>
            <a:chOff x="4896698" y="4386645"/>
            <a:chExt cx="652680" cy="213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01">
              <p14:nvContentPartPr>
                <p14:cNvPr id="375" name="Input penna 374">
                  <a:extLst>
                    <a:ext uri="{FF2B5EF4-FFF2-40B4-BE49-F238E27FC236}">
                      <a16:creationId xmlns:a16="http://schemas.microsoft.com/office/drawing/2014/main" id="{D1DAC8CA-12E6-B587-89FB-02680828712E}"/>
                    </a:ext>
                  </a:extLst>
                </p14:cNvPr>
                <p14:cNvContentPartPr/>
                <p14:nvPr/>
              </p14:nvContentPartPr>
              <p14:xfrm>
                <a:off x="4916498" y="4386645"/>
                <a:ext cx="82440" cy="120240"/>
              </p14:xfrm>
            </p:contentPart>
          </mc:Choice>
          <mc:Fallback>
            <p:pic>
              <p:nvPicPr>
                <p:cNvPr id="375" name="Input penna 374">
                  <a:extLst>
                    <a:ext uri="{FF2B5EF4-FFF2-40B4-BE49-F238E27FC236}">
                      <a16:creationId xmlns:a16="http://schemas.microsoft.com/office/drawing/2014/main" id="{D1DAC8CA-12E6-B587-89FB-02680828712E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4906058" y="4375845"/>
                  <a:ext cx="10368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3">
              <p14:nvContentPartPr>
                <p14:cNvPr id="376" name="Input penna 375">
                  <a:extLst>
                    <a:ext uri="{FF2B5EF4-FFF2-40B4-BE49-F238E27FC236}">
                      <a16:creationId xmlns:a16="http://schemas.microsoft.com/office/drawing/2014/main" id="{12467BF4-3974-661F-AD8B-C02030FF7726}"/>
                    </a:ext>
                  </a:extLst>
                </p14:cNvPr>
                <p14:cNvContentPartPr/>
                <p14:nvPr/>
              </p14:nvContentPartPr>
              <p14:xfrm>
                <a:off x="4928378" y="4462605"/>
                <a:ext cx="36360" cy="14040"/>
              </p14:xfrm>
            </p:contentPart>
          </mc:Choice>
          <mc:Fallback>
            <p:pic>
              <p:nvPicPr>
                <p:cNvPr id="376" name="Input penna 375">
                  <a:extLst>
                    <a:ext uri="{FF2B5EF4-FFF2-40B4-BE49-F238E27FC236}">
                      <a16:creationId xmlns:a16="http://schemas.microsoft.com/office/drawing/2014/main" id="{12467BF4-3974-661F-AD8B-C02030FF7726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4917938" y="4452165"/>
                  <a:ext cx="5760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5">
              <p14:nvContentPartPr>
                <p14:cNvPr id="377" name="Input penna 376">
                  <a:extLst>
                    <a:ext uri="{FF2B5EF4-FFF2-40B4-BE49-F238E27FC236}">
                      <a16:creationId xmlns:a16="http://schemas.microsoft.com/office/drawing/2014/main" id="{EB5A590B-C8E2-1E4B-C4BD-E0C8516A479D}"/>
                    </a:ext>
                  </a:extLst>
                </p14:cNvPr>
                <p14:cNvContentPartPr/>
                <p14:nvPr/>
              </p14:nvContentPartPr>
              <p14:xfrm>
                <a:off x="4929098" y="4531005"/>
                <a:ext cx="21240" cy="45000"/>
              </p14:xfrm>
            </p:contentPart>
          </mc:Choice>
          <mc:Fallback>
            <p:pic>
              <p:nvPicPr>
                <p:cNvPr id="377" name="Input penna 376">
                  <a:extLst>
                    <a:ext uri="{FF2B5EF4-FFF2-40B4-BE49-F238E27FC236}">
                      <a16:creationId xmlns:a16="http://schemas.microsoft.com/office/drawing/2014/main" id="{EB5A590B-C8E2-1E4B-C4BD-E0C8516A479D}"/>
                    </a:ext>
                  </a:extLst>
                </p:cNvPr>
                <p:cNvPicPr/>
                <p:nvPr/>
              </p:nvPicPr>
              <p:blipFill>
                <a:blip r:embed="rId506"/>
                <a:stretch>
                  <a:fillRect/>
                </a:stretch>
              </p:blipFill>
              <p:spPr>
                <a:xfrm>
                  <a:off x="4918298" y="4520205"/>
                  <a:ext cx="4248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7">
              <p14:nvContentPartPr>
                <p14:cNvPr id="378" name="Input penna 377">
                  <a:extLst>
                    <a:ext uri="{FF2B5EF4-FFF2-40B4-BE49-F238E27FC236}">
                      <a16:creationId xmlns:a16="http://schemas.microsoft.com/office/drawing/2014/main" id="{8C9AF2C0-2624-FA0C-004F-12587BE0C03F}"/>
                    </a:ext>
                  </a:extLst>
                </p14:cNvPr>
                <p14:cNvContentPartPr/>
                <p14:nvPr/>
              </p14:nvContentPartPr>
              <p14:xfrm>
                <a:off x="4896698" y="4531005"/>
                <a:ext cx="101160" cy="54360"/>
              </p14:xfrm>
            </p:contentPart>
          </mc:Choice>
          <mc:Fallback>
            <p:pic>
              <p:nvPicPr>
                <p:cNvPr id="378" name="Input penna 377">
                  <a:extLst>
                    <a:ext uri="{FF2B5EF4-FFF2-40B4-BE49-F238E27FC236}">
                      <a16:creationId xmlns:a16="http://schemas.microsoft.com/office/drawing/2014/main" id="{8C9AF2C0-2624-FA0C-004F-12587BE0C03F}"/>
                    </a:ext>
                  </a:extLst>
                </p:cNvPr>
                <p:cNvPicPr/>
                <p:nvPr/>
              </p:nvPicPr>
              <p:blipFill>
                <a:blip r:embed="rId508"/>
                <a:stretch>
                  <a:fillRect/>
                </a:stretch>
              </p:blipFill>
              <p:spPr>
                <a:xfrm>
                  <a:off x="4885898" y="4520205"/>
                  <a:ext cx="12240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9">
              <p14:nvContentPartPr>
                <p14:cNvPr id="379" name="Input penna 378">
                  <a:extLst>
                    <a:ext uri="{FF2B5EF4-FFF2-40B4-BE49-F238E27FC236}">
                      <a16:creationId xmlns:a16="http://schemas.microsoft.com/office/drawing/2014/main" id="{6B3A9908-109B-4E52-3E58-0CE76DD4188F}"/>
                    </a:ext>
                  </a:extLst>
                </p14:cNvPr>
                <p14:cNvContentPartPr/>
                <p14:nvPr/>
              </p14:nvContentPartPr>
              <p14:xfrm>
                <a:off x="5054018" y="4419045"/>
                <a:ext cx="68040" cy="32760"/>
              </p14:xfrm>
            </p:contentPart>
          </mc:Choice>
          <mc:Fallback>
            <p:pic>
              <p:nvPicPr>
                <p:cNvPr id="379" name="Input penna 378">
                  <a:extLst>
                    <a:ext uri="{FF2B5EF4-FFF2-40B4-BE49-F238E27FC236}">
                      <a16:creationId xmlns:a16="http://schemas.microsoft.com/office/drawing/2014/main" id="{6B3A9908-109B-4E52-3E58-0CE76DD4188F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5043578" y="4408245"/>
                  <a:ext cx="8928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1">
              <p14:nvContentPartPr>
                <p14:cNvPr id="380" name="Input penna 379">
                  <a:extLst>
                    <a:ext uri="{FF2B5EF4-FFF2-40B4-BE49-F238E27FC236}">
                      <a16:creationId xmlns:a16="http://schemas.microsoft.com/office/drawing/2014/main" id="{2591028E-2453-5FA1-62F2-8D01191CCB72}"/>
                    </a:ext>
                  </a:extLst>
                </p14:cNvPr>
                <p14:cNvContentPartPr/>
                <p14:nvPr/>
              </p14:nvContentPartPr>
              <p14:xfrm>
                <a:off x="5032778" y="4445325"/>
                <a:ext cx="38520" cy="99720"/>
              </p14:xfrm>
            </p:contentPart>
          </mc:Choice>
          <mc:Fallback>
            <p:pic>
              <p:nvPicPr>
                <p:cNvPr id="380" name="Input penna 379">
                  <a:extLst>
                    <a:ext uri="{FF2B5EF4-FFF2-40B4-BE49-F238E27FC236}">
                      <a16:creationId xmlns:a16="http://schemas.microsoft.com/office/drawing/2014/main" id="{2591028E-2453-5FA1-62F2-8D01191CCB72}"/>
                    </a:ext>
                  </a:extLst>
                </p:cNvPr>
                <p:cNvPicPr/>
                <p:nvPr/>
              </p:nvPicPr>
              <p:blipFill>
                <a:blip r:embed="rId512"/>
                <a:stretch>
                  <a:fillRect/>
                </a:stretch>
              </p:blipFill>
              <p:spPr>
                <a:xfrm>
                  <a:off x="5021978" y="4434885"/>
                  <a:ext cx="5976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3">
              <p14:nvContentPartPr>
                <p14:cNvPr id="381" name="Input penna 380">
                  <a:extLst>
                    <a:ext uri="{FF2B5EF4-FFF2-40B4-BE49-F238E27FC236}">
                      <a16:creationId xmlns:a16="http://schemas.microsoft.com/office/drawing/2014/main" id="{F45064F1-3D49-94E3-6F81-94C153086709}"/>
                    </a:ext>
                  </a:extLst>
                </p14:cNvPr>
                <p14:cNvContentPartPr/>
                <p14:nvPr/>
              </p14:nvContentPartPr>
              <p14:xfrm>
                <a:off x="5128178" y="4438845"/>
                <a:ext cx="10800" cy="57240"/>
              </p14:xfrm>
            </p:contentPart>
          </mc:Choice>
          <mc:Fallback>
            <p:pic>
              <p:nvPicPr>
                <p:cNvPr id="381" name="Input penna 380">
                  <a:extLst>
                    <a:ext uri="{FF2B5EF4-FFF2-40B4-BE49-F238E27FC236}">
                      <a16:creationId xmlns:a16="http://schemas.microsoft.com/office/drawing/2014/main" id="{F45064F1-3D49-94E3-6F81-94C153086709}"/>
                    </a:ext>
                  </a:extLst>
                </p:cNvPr>
                <p:cNvPicPr/>
                <p:nvPr/>
              </p:nvPicPr>
              <p:blipFill>
                <a:blip r:embed="rId514"/>
                <a:stretch>
                  <a:fillRect/>
                </a:stretch>
              </p:blipFill>
              <p:spPr>
                <a:xfrm>
                  <a:off x="5117378" y="4428405"/>
                  <a:ext cx="3204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5">
              <p14:nvContentPartPr>
                <p14:cNvPr id="382" name="Input penna 381">
                  <a:extLst>
                    <a:ext uri="{FF2B5EF4-FFF2-40B4-BE49-F238E27FC236}">
                      <a16:creationId xmlns:a16="http://schemas.microsoft.com/office/drawing/2014/main" id="{00F10807-858A-AE7D-F44F-3D7E37C3BD80}"/>
                    </a:ext>
                  </a:extLst>
                </p14:cNvPr>
                <p14:cNvContentPartPr/>
                <p14:nvPr/>
              </p14:nvContentPartPr>
              <p14:xfrm>
                <a:off x="5129618" y="4464765"/>
                <a:ext cx="43920" cy="19800"/>
              </p14:xfrm>
            </p:contentPart>
          </mc:Choice>
          <mc:Fallback>
            <p:pic>
              <p:nvPicPr>
                <p:cNvPr id="382" name="Input penna 381">
                  <a:extLst>
                    <a:ext uri="{FF2B5EF4-FFF2-40B4-BE49-F238E27FC236}">
                      <a16:creationId xmlns:a16="http://schemas.microsoft.com/office/drawing/2014/main" id="{00F10807-858A-AE7D-F44F-3D7E37C3BD80}"/>
                    </a:ext>
                  </a:extLst>
                </p:cNvPr>
                <p:cNvPicPr/>
                <p:nvPr/>
              </p:nvPicPr>
              <p:blipFill>
                <a:blip r:embed="rId516"/>
                <a:stretch>
                  <a:fillRect/>
                </a:stretch>
              </p:blipFill>
              <p:spPr>
                <a:xfrm>
                  <a:off x="5118818" y="4454325"/>
                  <a:ext cx="6516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7">
              <p14:nvContentPartPr>
                <p14:cNvPr id="385" name="Input penna 384">
                  <a:extLst>
                    <a:ext uri="{FF2B5EF4-FFF2-40B4-BE49-F238E27FC236}">
                      <a16:creationId xmlns:a16="http://schemas.microsoft.com/office/drawing/2014/main" id="{083C1665-EAD4-1A1D-8D2B-6FA286093189}"/>
                    </a:ext>
                  </a:extLst>
                </p14:cNvPr>
                <p14:cNvContentPartPr/>
                <p14:nvPr/>
              </p14:nvContentPartPr>
              <p14:xfrm>
                <a:off x="5344898" y="4401765"/>
                <a:ext cx="111600" cy="9000"/>
              </p14:xfrm>
            </p:contentPart>
          </mc:Choice>
          <mc:Fallback>
            <p:pic>
              <p:nvPicPr>
                <p:cNvPr id="385" name="Input penna 384">
                  <a:extLst>
                    <a:ext uri="{FF2B5EF4-FFF2-40B4-BE49-F238E27FC236}">
                      <a16:creationId xmlns:a16="http://schemas.microsoft.com/office/drawing/2014/main" id="{083C1665-EAD4-1A1D-8D2B-6FA286093189}"/>
                    </a:ext>
                  </a:extLst>
                </p:cNvPr>
                <p:cNvPicPr/>
                <p:nvPr/>
              </p:nvPicPr>
              <p:blipFill>
                <a:blip r:embed="rId518"/>
                <a:stretch>
                  <a:fillRect/>
                </a:stretch>
              </p:blipFill>
              <p:spPr>
                <a:xfrm>
                  <a:off x="5334458" y="4390965"/>
                  <a:ext cx="13284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9">
              <p14:nvContentPartPr>
                <p14:cNvPr id="386" name="Input penna 385">
                  <a:extLst>
                    <a:ext uri="{FF2B5EF4-FFF2-40B4-BE49-F238E27FC236}">
                      <a16:creationId xmlns:a16="http://schemas.microsoft.com/office/drawing/2014/main" id="{C013DBC1-447D-887B-B771-BDB2825DCDEF}"/>
                    </a:ext>
                  </a:extLst>
                </p14:cNvPr>
                <p14:cNvContentPartPr/>
                <p14:nvPr/>
              </p14:nvContentPartPr>
              <p14:xfrm>
                <a:off x="5317898" y="4430205"/>
                <a:ext cx="141840" cy="115920"/>
              </p14:xfrm>
            </p:contentPart>
          </mc:Choice>
          <mc:Fallback>
            <p:pic>
              <p:nvPicPr>
                <p:cNvPr id="386" name="Input penna 385">
                  <a:extLst>
                    <a:ext uri="{FF2B5EF4-FFF2-40B4-BE49-F238E27FC236}">
                      <a16:creationId xmlns:a16="http://schemas.microsoft.com/office/drawing/2014/main" id="{C013DBC1-447D-887B-B771-BDB2825DCDEF}"/>
                    </a:ext>
                  </a:extLst>
                </p:cNvPr>
                <p:cNvPicPr/>
                <p:nvPr/>
              </p:nvPicPr>
              <p:blipFill>
                <a:blip r:embed="rId520"/>
                <a:stretch>
                  <a:fillRect/>
                </a:stretch>
              </p:blipFill>
              <p:spPr>
                <a:xfrm>
                  <a:off x="5307458" y="4419765"/>
                  <a:ext cx="16308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1">
              <p14:nvContentPartPr>
                <p14:cNvPr id="387" name="Input penna 386">
                  <a:extLst>
                    <a:ext uri="{FF2B5EF4-FFF2-40B4-BE49-F238E27FC236}">
                      <a16:creationId xmlns:a16="http://schemas.microsoft.com/office/drawing/2014/main" id="{D6C49C92-D377-FE48-25FC-158B5EB1154C}"/>
                    </a:ext>
                  </a:extLst>
                </p14:cNvPr>
                <p14:cNvContentPartPr/>
                <p14:nvPr/>
              </p14:nvContentPartPr>
              <p14:xfrm>
                <a:off x="5456138" y="4477725"/>
                <a:ext cx="44640" cy="13320"/>
              </p14:xfrm>
            </p:contentPart>
          </mc:Choice>
          <mc:Fallback>
            <p:pic>
              <p:nvPicPr>
                <p:cNvPr id="387" name="Input penna 386">
                  <a:extLst>
                    <a:ext uri="{FF2B5EF4-FFF2-40B4-BE49-F238E27FC236}">
                      <a16:creationId xmlns:a16="http://schemas.microsoft.com/office/drawing/2014/main" id="{D6C49C92-D377-FE48-25FC-158B5EB1154C}"/>
                    </a:ext>
                  </a:extLst>
                </p:cNvPr>
                <p:cNvPicPr/>
                <p:nvPr/>
              </p:nvPicPr>
              <p:blipFill>
                <a:blip r:embed="rId522"/>
                <a:stretch>
                  <a:fillRect/>
                </a:stretch>
              </p:blipFill>
              <p:spPr>
                <a:xfrm>
                  <a:off x="5445698" y="4467285"/>
                  <a:ext cx="6588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3">
              <p14:nvContentPartPr>
                <p14:cNvPr id="388" name="Input penna 387">
                  <a:extLst>
                    <a:ext uri="{FF2B5EF4-FFF2-40B4-BE49-F238E27FC236}">
                      <a16:creationId xmlns:a16="http://schemas.microsoft.com/office/drawing/2014/main" id="{8B33E5A7-53E7-FB7E-45ED-57417495162B}"/>
                    </a:ext>
                  </a:extLst>
                </p14:cNvPr>
                <p14:cNvContentPartPr/>
                <p14:nvPr/>
              </p14:nvContentPartPr>
              <p14:xfrm>
                <a:off x="5531018" y="4390965"/>
                <a:ext cx="18360" cy="209520"/>
              </p14:xfrm>
            </p:contentPart>
          </mc:Choice>
          <mc:Fallback>
            <p:pic>
              <p:nvPicPr>
                <p:cNvPr id="388" name="Input penna 387">
                  <a:extLst>
                    <a:ext uri="{FF2B5EF4-FFF2-40B4-BE49-F238E27FC236}">
                      <a16:creationId xmlns:a16="http://schemas.microsoft.com/office/drawing/2014/main" id="{8B33E5A7-53E7-FB7E-45ED-57417495162B}"/>
                    </a:ext>
                  </a:extLst>
                </p:cNvPr>
                <p:cNvPicPr/>
                <p:nvPr/>
              </p:nvPicPr>
              <p:blipFill>
                <a:blip r:embed="rId524"/>
                <a:stretch>
                  <a:fillRect/>
                </a:stretch>
              </p:blipFill>
              <p:spPr>
                <a:xfrm>
                  <a:off x="5520218" y="4380165"/>
                  <a:ext cx="39600" cy="2307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95755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9D06E-27ED-5DF2-853F-BC59B1F43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E2A8A91-3568-C3B9-BB03-23E57A256401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D6D900-C2A0-AE55-73F8-0812427E8857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E6B667-2AEF-D1E1-867E-AE8AA1AF96F5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AD17394-6E8A-CD5A-AA25-99A4399792F8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0C4BC549-7569-F849-2BBD-059F5C98F56B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3BCD249E-5E27-CC4C-F166-6579475D2378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D422754E-3211-62F1-E89E-A496B18F0CE5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2B945FE2-87C7-7B32-67C2-36CC9C8B790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A09363E6-3B05-82AD-D428-4ED50DE21002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C77E7C6C-0834-A6E3-9728-C5196CBAFBD9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4E980495-2F9A-BAFF-AF78-2FA7E781BF8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7DCBCD64-6B04-6C33-3A91-D4CB9AA07AA3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4D0B974A-A038-DDBA-2CDD-2EFE773FCE44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04C7B912-F37C-F1B2-4D71-57D967706DDC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1EEF5432-DB74-3A55-BEF0-6FF4015D3BBB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9D8A85E-6F45-039F-687F-DE1DF702A2A8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90F332BC-F43A-4F00-6FEE-18783A54BE27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5C8D022-7F3B-E9D2-7D33-ACC23F080982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4D60254B-7ADA-5E66-611B-B77D05F42DF2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BE1B4671-EF64-633E-FB6D-095A63C486E9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90E31318-D7E6-2B7C-18EA-E6F23E61F4E1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73CE42E0-4714-4B11-4839-77A04F6FFB3B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748F7700-2586-D1EB-540A-9C722A4723A2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104DA726-6C01-65A3-BB54-AB22ABF94E8C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4C108D3C-03B4-664D-3899-EF0C0D4D261D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1D33E4B5-5B6E-2877-46CA-188C88636B7C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798F35DA-0C07-A013-A565-7BB183AE25B3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A210612F-5931-B520-6C40-009DEDCC7D93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88D028BE-520D-4D6E-9B7D-0084E3AECF96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5532C17E-D180-EE26-929B-904E8EB47518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4ADB9EE8-F36E-C9EE-E75C-DFF651320321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0424CE3C-829F-FE76-51C7-0CE7D83D6A3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1BDC2432-F3AF-2901-44EB-E7EAC788FD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DBEB06B-8012-16A7-72BB-5B9298B582CC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716A57C-492D-4466-EFE8-26B26E523B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E43B80A-FAC5-3B2C-B42D-75EB23C21C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A7722C8D-C7D4-C523-AA3E-45DC546AD9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3767" y="1661662"/>
            <a:ext cx="6092305" cy="354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10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D071E-5FBB-A450-CCF9-6FF1E5BFF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5576FA4-1B3D-B3F6-828F-B1C75D8ACFD1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92D1F4-1DD3-5575-93B8-F955579C7FB0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F8C61B-514A-5D84-76D5-36EFEF2B19F3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9D8A3AD-9294-1D3A-68D0-7C3DF2869AF9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CEE930CF-50B2-4ED3-386E-3F11A1A948F3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4B7E99FE-D120-B4A1-22B4-0E4DC01080F2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7EBBA6F3-DBF9-D5B0-C892-58EEB627BDD0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F856ADD0-9146-AB18-072A-0F8078F81E54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7E873C97-C354-2ED4-ADA1-080E7DB0F673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809FD28A-9757-37CD-F7EB-AACBCA186519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B26F6F0A-C445-642E-314E-2A7AACC010F1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D1B5A969-A849-D4D2-6408-CD74A5374347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36060632-179E-ED30-AF40-DE2E241A9A1D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1AECB735-120A-4F62-4E73-1227CC56E3FA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44447894-661E-A1CE-170B-8F3F477775F5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FF2C77EA-9DA6-3719-AEA6-40C36D125D21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FC873AA8-3C2C-765D-8C96-7B4D4D978B42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1B27BE7F-7E92-AE58-43F0-0D3952D11CB8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CA804EDF-BE7E-1C04-E5F0-CD7AA7FBFB76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15203646-47DA-13FB-7AC0-1CF1C1AFA0A6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C588D6D5-5366-008C-0A1C-AEEC9CCEAFD3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8DB9EE12-FB2C-2210-D4A7-CCAFF6176D94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87E1638D-BF0A-5FB1-5D6B-3082F31C4747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4B14D90F-2014-A9C5-7EA3-7F1B923A61AB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99344F38-85AA-7D88-241A-33414C40FEFA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60B75C46-63A6-F822-4F03-91943375032B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0438F070-2110-23B7-A3E2-040289A4121E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2C1168A7-F0CB-E32C-2664-4CA40485B373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EFC816F7-E2CE-A351-B025-47025A869D7A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C512239B-9787-9F10-7340-D8C65E6CE1B6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08F3515E-C0E9-AA3E-A4FC-C8610EB3D11C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EFC774BB-A18A-7369-C0D4-E416990D019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E01D60C7-F016-4036-143B-132BFCE882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0A57E1C-3052-E2C6-548A-B53F1B39517D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D334393-2E53-D5F3-253B-93348BB1A5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02716AE8-DDEB-6FBF-5C2A-EE88D1349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75411824-59E7-48D9-FFD3-54AEBE80BC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4104" y="622298"/>
            <a:ext cx="5655606" cy="580443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1535C2C0-9A37-5565-54B7-037AB2C402F3}"/>
                  </a:ext>
                </a:extLst>
              </p14:cNvPr>
              <p14:cNvContentPartPr/>
              <p14:nvPr/>
            </p14:nvContentPartPr>
            <p14:xfrm>
              <a:off x="8070683" y="5586005"/>
              <a:ext cx="816840" cy="5364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1535C2C0-9A37-5565-54B7-037AB2C402F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60243" y="5575205"/>
                <a:ext cx="838080" cy="74880"/>
              </a:xfrm>
              <a:prstGeom prst="rect">
                <a:avLst/>
              </a:prstGeom>
            </p:spPr>
          </p:pic>
        </mc:Fallback>
      </mc:AlternateContent>
      <p:grpSp>
        <p:nvGrpSpPr>
          <p:cNvPr id="59" name="Gruppo 58">
            <a:extLst>
              <a:ext uri="{FF2B5EF4-FFF2-40B4-BE49-F238E27FC236}">
                <a16:creationId xmlns:a16="http://schemas.microsoft.com/office/drawing/2014/main" id="{8CAD6438-6859-2469-DD07-C215E74D97BA}"/>
              </a:ext>
            </a:extLst>
          </p:cNvPr>
          <p:cNvGrpSpPr/>
          <p:nvPr/>
        </p:nvGrpSpPr>
        <p:grpSpPr>
          <a:xfrm>
            <a:off x="1710881" y="4416914"/>
            <a:ext cx="1909800" cy="1481040"/>
            <a:chOff x="1710881" y="4416914"/>
            <a:chExt cx="1909800" cy="1481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D17CCF07-7230-F912-CA6B-E0DA12D934EC}"/>
                    </a:ext>
                  </a:extLst>
                </p14:cNvPr>
                <p14:cNvContentPartPr/>
                <p14:nvPr/>
              </p14:nvContentPartPr>
              <p14:xfrm>
                <a:off x="1710881" y="4570994"/>
                <a:ext cx="9360" cy="23040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D17CCF07-7230-F912-CA6B-E0DA12D934E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700081" y="4560554"/>
                  <a:ext cx="3060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8C3693F5-B28C-56FA-00CC-96BDE9417156}"/>
                    </a:ext>
                  </a:extLst>
                </p14:cNvPr>
                <p14:cNvContentPartPr/>
                <p14:nvPr/>
              </p14:nvContentPartPr>
              <p14:xfrm>
                <a:off x="1723481" y="4606634"/>
                <a:ext cx="136800" cy="22932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8C3693F5-B28C-56FA-00CC-96BDE9417156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713041" y="4596194"/>
                  <a:ext cx="15804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0E316A2B-8261-1D1A-58CC-4759B4BAE945}"/>
                    </a:ext>
                  </a:extLst>
                </p14:cNvPr>
                <p14:cNvContentPartPr/>
                <p14:nvPr/>
              </p14:nvContentPartPr>
              <p14:xfrm>
                <a:off x="1879001" y="4614554"/>
                <a:ext cx="116280" cy="4788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0E316A2B-8261-1D1A-58CC-4759B4BAE945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868561" y="4604114"/>
                  <a:ext cx="13752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BA4F46D1-D764-843A-B71F-C2EA01D2654F}"/>
                    </a:ext>
                  </a:extLst>
                </p14:cNvPr>
                <p14:cNvContentPartPr/>
                <p14:nvPr/>
              </p14:nvContentPartPr>
              <p14:xfrm>
                <a:off x="1981241" y="4518074"/>
                <a:ext cx="68400" cy="25776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BA4F46D1-D764-843A-B71F-C2EA01D2654F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970801" y="4507634"/>
                  <a:ext cx="89640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E39FB55F-3B46-C317-25E8-722B93DCFEDC}"/>
                    </a:ext>
                  </a:extLst>
                </p14:cNvPr>
                <p14:cNvContentPartPr/>
                <p14:nvPr/>
              </p14:nvContentPartPr>
              <p14:xfrm>
                <a:off x="1820321" y="4878434"/>
                <a:ext cx="110160" cy="14292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E39FB55F-3B46-C317-25E8-722B93DCFEDC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809881" y="4867634"/>
                  <a:ext cx="13140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C60A3A92-9BFD-C0C1-981B-12BC11B2FEFA}"/>
                    </a:ext>
                  </a:extLst>
                </p14:cNvPr>
                <p14:cNvContentPartPr/>
                <p14:nvPr/>
              </p14:nvContentPartPr>
              <p14:xfrm>
                <a:off x="2169161" y="4416914"/>
                <a:ext cx="311760" cy="25704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C60A3A92-9BFD-C0C1-981B-12BC11B2FEFA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158361" y="4406474"/>
                  <a:ext cx="333000" cy="27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DCED726B-AA69-BF7A-5D26-9E51929B0257}"/>
                    </a:ext>
                  </a:extLst>
                </p14:cNvPr>
                <p14:cNvContentPartPr/>
                <p14:nvPr/>
              </p14:nvContentPartPr>
              <p14:xfrm>
                <a:off x="2062961" y="4732994"/>
                <a:ext cx="379080" cy="10512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DCED726B-AA69-BF7A-5D26-9E51929B025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052161" y="4722194"/>
                  <a:ext cx="40032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96635CF5-8870-497D-38AE-3618356A5CBC}"/>
                    </a:ext>
                  </a:extLst>
                </p14:cNvPr>
                <p14:cNvContentPartPr/>
                <p14:nvPr/>
              </p14:nvContentPartPr>
              <p14:xfrm>
                <a:off x="2178521" y="4858994"/>
                <a:ext cx="417600" cy="37620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96635CF5-8870-497D-38AE-3618356A5CB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168081" y="4848194"/>
                  <a:ext cx="438840" cy="39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290BFE39-2354-F92E-3DCE-6B67AB28BFC4}"/>
                    </a:ext>
                  </a:extLst>
                </p14:cNvPr>
                <p14:cNvContentPartPr/>
                <p14:nvPr/>
              </p14:nvContentPartPr>
              <p14:xfrm>
                <a:off x="2593601" y="5158514"/>
                <a:ext cx="1027080" cy="73944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290BFE39-2354-F92E-3DCE-6B67AB28BFC4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582801" y="5147714"/>
                  <a:ext cx="1048320" cy="7606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89995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7F435-4AED-B567-DF69-1F99A5448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90D5168-8415-2CDA-9036-60529687A942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67F283-3338-5E37-F7C8-871B21E79E5B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5B3CB5-9CA8-7CF3-78E8-1CC57B8AE1D4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0B18E98-EDF0-EB99-BB9D-042BDE3A9B39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1F5C9949-36B1-4341-C2D6-2E01C72183C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3B35969A-D04A-BF1B-474E-D05F555691C7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2739BEB1-4329-9F1D-7576-5B86F6583E99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524F382-1250-CF85-9F97-813E8C92CFA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47349EF5-D159-D362-C006-68A61D961D9E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A507DE8B-3698-F84C-70B0-88EBA03E4C58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1CC9AC88-664A-07FF-1BFD-FD5F0A58BA47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F878507D-B8CF-90AE-A085-5D8AF742A9A7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D87D68D3-7F45-EFF9-572C-17C3B7850598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60E08AF4-A39E-83E7-AD1B-F8DE4D271FE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40D6C0D5-00D3-496E-8B60-9032ADBF7147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78B6961A-91FE-E2CA-B9C6-1D7B0B044EDD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43F24BB5-6F8A-3E85-3418-08E19E7ED81C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586BA7B3-8D57-B3F3-BB39-D22D6B63DCA5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1C712EBB-6958-223D-F719-9B5AADAE890A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62C46FD2-9E05-CDC2-7DC1-D77E2350C29C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C5DA8EEC-9869-2CEB-FB40-347BEBEE31B2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680605F1-D545-1000-47CA-2E94AFFC8D03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8DBFA48A-A377-E6DB-3846-3CDC1CB360B0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5BF8E1D8-A019-39A1-8513-A58B67B312B4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CC3F7487-2AFF-18B3-7E0E-9A6D04597B22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900DBE5A-D349-EC4F-294B-A70A98CDF523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D14B74B7-1804-BF0E-710E-415B2E4A74F0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54E43BD0-BDA7-580B-5BEA-A527D7308535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0A12F584-5A61-48FF-EB72-98AB92F0D925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3D3D3E5B-0F91-E208-388F-B9C75F770FD5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E17914FD-A80B-5F72-72C7-6D5E9ECBBC1D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55EFE281-5A75-F60C-38FA-6E0E62E4823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6B341E79-3CA2-3290-CDED-BFDB02C1F8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F74ABDF-1C31-8068-1802-DAF54DE7309F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78306EB-816D-AFB4-A031-1C1D73F245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23" y="104547"/>
            <a:ext cx="12199841" cy="6695433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99BD5D8F-AF92-D8E9-E4A1-2FFBCD98F8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28F4C7EF-C211-4C96-E5DF-D7BE1E50A38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001" b="27659"/>
          <a:stretch/>
        </p:blipFill>
        <p:spPr>
          <a:xfrm>
            <a:off x="390328" y="695832"/>
            <a:ext cx="5208149" cy="5647818"/>
          </a:xfrm>
          <a:prstGeom prst="rect">
            <a:avLst/>
          </a:prstGeom>
        </p:spPr>
      </p:pic>
      <p:pic>
        <p:nvPicPr>
          <p:cNvPr id="11" name="Immagine 10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89FD6C58-ABD6-B032-5BBF-6D2E0414FF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1384" y="685443"/>
            <a:ext cx="5584668" cy="2236953"/>
          </a:xfrm>
          <a:prstGeom prst="rect">
            <a:avLst/>
          </a:prstGeom>
        </p:spPr>
      </p:pic>
      <p:pic>
        <p:nvPicPr>
          <p:cNvPr id="28" name="Immagine 27" descr="Immagine che contiene testo, schermata, Carattere, algebra&#10;&#10;Descrizione generata automaticamente">
            <a:extLst>
              <a:ext uri="{FF2B5EF4-FFF2-40B4-BE49-F238E27FC236}">
                <a16:creationId xmlns:a16="http://schemas.microsoft.com/office/drawing/2014/main" id="{F58A82A4-1A49-BB57-5432-056D666488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1384" y="3328183"/>
            <a:ext cx="5584668" cy="235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04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64ADE-5FE4-9098-09DA-A7C2DBAC5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9F5ED4-0DAE-4E42-BCAC-14B03AD58892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08A188-15E7-7AB2-1934-AC5BF86B9C43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2B3E58-81B2-1A8E-3EA4-006577D7E1AE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F49C185B-55EF-E8FC-1549-5910A4027145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CC76C2CF-E3D5-4B33-B72D-48FC375675A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3321324E-CA44-E697-0F4E-74C17710214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AF78DBAF-B7D8-45A7-0181-86979BA2111D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C294F071-B551-F9BB-E8B3-A64ECB4B33F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54C2567D-DFDF-85A4-5338-E1C66512EEB1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A328C44C-13C4-13A9-5DCD-F72F0448A286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988003E8-8C73-BBAA-4C89-623C0B0A05B1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04D39629-622B-AA7C-418A-E6C6BB272BEB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5EAC48BB-44DE-F3C6-AED6-2D66E91DD13F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30432D8C-3900-3B9D-63C8-C8F427B95A88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06CEEFA9-E599-CF97-1755-04436DBD8D88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D89B2633-AAF7-7FD2-9572-7A40FF2AF79E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C3CC333E-2EAF-7B36-11D2-EA7FA76538B4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CF819973-7E79-D66B-26D3-199B696A416B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ED60E815-B67A-9CA9-A356-B19606DC8F81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9AFBDDD6-6C9B-EE0C-82F9-9E1A2C47A8BE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7E1BC73D-C0A8-FC08-6A0C-5DD1272C8B8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40038F6E-ADF7-263C-0908-A23D0CD9514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6C804764-4525-C11F-36BD-096937597B25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A421DD12-8CB6-DAD3-F729-589BAB4C3D8E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683EC9EE-99DE-2881-60B5-FFE0A910690B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6DF05B76-1307-06B0-FF60-70F0C13C105A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2A486CCB-B237-ED48-1470-FB1B1C61A711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8F4D5713-40BE-0606-2D43-CA1A0BB8A2EA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E854D525-4E88-D9A2-0C95-8F08EAFB219C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45238A35-EFB6-7EEC-9D82-F1859A024F3F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772F724C-ADB9-EA1E-D048-721C6EE48B1E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C99A7980-73BA-2689-BBC0-C419E93EBA1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1F737804-C503-5E35-9C92-E01106528A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8CADA7F6-C131-BC67-B199-8F588708ACB2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716A765-B658-7A6B-ED15-C8112F4C00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1A6CF97-CE6D-3DC8-EE87-CAF59F1AD5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Carattere, schermata, bianco&#10;&#10;Descrizione generata automaticamente">
            <a:extLst>
              <a:ext uri="{FF2B5EF4-FFF2-40B4-BE49-F238E27FC236}">
                <a16:creationId xmlns:a16="http://schemas.microsoft.com/office/drawing/2014/main" id="{B1A0FD39-0AA6-D607-8904-E594AD7884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4796" y="937762"/>
            <a:ext cx="6329290" cy="2304995"/>
          </a:xfrm>
          <a:prstGeom prst="rect">
            <a:avLst/>
          </a:prstGeom>
        </p:spPr>
      </p:pic>
      <p:pic>
        <p:nvPicPr>
          <p:cNvPr id="11" name="Immagine 10" descr="Immagine che contiene testo, Carattere, schermata, bianco&#10;&#10;Descrizione generata automaticamente">
            <a:extLst>
              <a:ext uri="{FF2B5EF4-FFF2-40B4-BE49-F238E27FC236}">
                <a16:creationId xmlns:a16="http://schemas.microsoft.com/office/drawing/2014/main" id="{48369549-6D9E-EA9C-9931-3253FC8801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4796" y="3088332"/>
            <a:ext cx="6323744" cy="190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25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36B00-519A-9212-941C-1D920E753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8BE4279-294F-E4B0-9E1B-56871913FECD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7A3692-6B67-4854-9029-4200B6EC69FE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7DE6CC-0683-DA78-1D53-6577EFE1BE50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7618F0C-DD0A-45A8-8787-5281C6BAC55A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2F683D0E-F487-8630-E5E4-EBE328842BAB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24E3DB27-6276-161D-98F1-3465C7E12BA9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34CB909C-85A9-FC0E-71A8-BC95C400F6F1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93AB26D9-12FE-5B1E-6A1A-4856D3C1AFD9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643E1106-B207-65BC-959E-D63B82D7530B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72C2A2DB-82D0-3FD1-FA2F-13B19E09DECB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A5A0330D-477A-5493-6458-7B054362F188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1741C69E-A45C-20BB-1BB1-A5748B18799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587FA5BB-9DB0-73D8-68A1-2C9808DA4597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B6DFD520-7C10-7BC1-4A62-A17E6BB956CC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3B3D50D1-4A8F-497C-7693-3DA224478767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2AEA0CB9-0D3A-C7BB-28DE-CCDD47502BE9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60C9AB3C-9B8C-DA82-D8CE-E0AF85651ED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6C1B62B2-36F2-1FE8-653C-201C2355E1CE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9C08B464-187F-4E21-78E2-A65A67625A0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36B9B819-D3FD-DD97-DC3E-0224CA1F09AF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594F2B85-063A-B5A8-0A2B-7B9133CAFA8E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87528DCA-B454-6985-27AB-6E05A5201A1F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B194643A-9A7C-219B-4D69-E521472DB46A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22A67DF1-057A-C463-2386-C25FE8562080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5B5337EF-BB22-015E-F1E5-10A6D05A012F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FD71B372-B1F1-96D8-7D6E-66BBBEA17CA1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3C6F8984-D139-C5F0-91D0-C23C72351CCD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0C42AF32-5E09-BBA9-C0A3-C7F7E442810A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A21A4CC5-6400-4204-C49E-979F06FEA150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9BFDB253-BD17-2495-5B0B-41BA4836A169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EA041526-F39F-C3BA-CA1F-9F4BFE390DD2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C0833E1F-47B2-980F-73A0-A719E6B1A1F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90365957-9418-06FC-176C-702F42887B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AC22F9C-9D65-CA40-65D2-483A3EBD9B95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BE8CB11-BED1-E4F6-D1C1-BB9A5DD9AB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4C61CD56-6212-837A-92DB-33E7E7EEB5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biglietto da visita&#10;&#10;Descrizione generata automaticamente">
            <a:extLst>
              <a:ext uri="{FF2B5EF4-FFF2-40B4-BE49-F238E27FC236}">
                <a16:creationId xmlns:a16="http://schemas.microsoft.com/office/drawing/2014/main" id="{D9D88BB0-A37D-554D-DB6A-6D96072439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151" y="758939"/>
            <a:ext cx="5274031" cy="5553820"/>
          </a:xfrm>
          <a:prstGeom prst="rect">
            <a:avLst/>
          </a:prstGeom>
        </p:spPr>
      </p:pic>
      <p:pic>
        <p:nvPicPr>
          <p:cNvPr id="11" name="Immagine 10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15E04962-71B4-DFFA-CFAF-495D0A8C05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0050" y="1334448"/>
            <a:ext cx="5949769" cy="404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74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FAA20-4614-0240-E3E3-58C169BED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BFF97E2-8018-7D7A-0A03-53196B25B493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948577-3A1D-93B6-DAE2-95B6EDFF4E54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A09692-70F3-3315-32BC-CF161538F56F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2FA1BD7C-BABF-4EDF-9D9A-2B3680A6F8CA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DBBE5E40-081C-E20B-DE38-2F1B08C855FF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9B077ED9-F135-FC68-735A-8FD5F13516BB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C0D45825-3A0D-4E70-11DF-C0D793036B7F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48EAC520-A3D5-DC46-7665-FA90BD41195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AD74C147-9385-591F-17A2-2B6A8A59A316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FA948AAE-5713-4CCA-4511-1DC45BFEF0DA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F75844BC-23E4-8CAD-0933-A47BA24EEEEE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5579A62-4D26-288D-96F2-4A786B45016A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7A1EAF00-4397-842D-A640-B77574A00BCE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9D0FF4B0-BB2D-4206-80AA-07884A949367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DD49F0B1-B885-9A3E-2B9F-53A4EAD9C728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BEB758A6-20AB-1619-1783-D234D937EF7E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26456DBE-AA2C-7725-BAC2-66DF04313B35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63FD8520-36C9-FC8F-F3AF-260ADB0DECC5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8B5EB5B7-F468-0AFD-FCB2-03815C3C0FF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154850BF-AD1D-FB3F-D6A3-9D5422862A6B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7ED2BEE6-7FCF-FD47-3CA7-3F4647301C1C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D16D2615-20D0-4A04-A35E-F7EFC8F3A445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BF574EA0-3393-973A-660E-A2AA3580CA3C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8504C106-CE20-B397-F5EC-685E4E0C0A55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7D5EBF22-903F-F1DA-043E-D928F7F7BF56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299DC3D5-25F5-DC07-EBD7-56256D968774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F43D713B-D9AD-2AE9-A055-0CEA297EB2C9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4491319E-4377-5450-2B4C-56AB1E1D194E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EEDB8D62-1CC7-9F13-280B-EC4EEEACCF07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1EC493C8-CDF4-32AE-9084-46F6E5BEB2C6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D06B4045-A6BA-46D0-41C1-FF08AAA45468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4B948373-9A61-F831-2461-CF512B7176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3F5BDF3-EBA0-DE02-0F52-33A0537310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B65ED0C-4C30-514D-C89F-D79C05706869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D6DE5B1-05BE-7370-98EC-CDF053E8FE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82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657BF2FF-8596-7D22-83A2-54162AE22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11" name="Immagine 10" descr="Immagine che contiene testo, Carattere, schermata&#10;&#10;Descrizione generata automaticamente">
            <a:extLst>
              <a:ext uri="{FF2B5EF4-FFF2-40B4-BE49-F238E27FC236}">
                <a16:creationId xmlns:a16="http://schemas.microsoft.com/office/drawing/2014/main" id="{280BB6E3-7B90-CDB3-A863-B5911BA26C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0246" y="1949632"/>
            <a:ext cx="6927850" cy="259561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0FA123E5-C61C-3A33-FA7B-AC9A7CC48911}"/>
                  </a:ext>
                </a:extLst>
              </p14:cNvPr>
              <p14:cNvContentPartPr/>
              <p14:nvPr/>
            </p14:nvContentPartPr>
            <p14:xfrm>
              <a:off x="1433205" y="1819192"/>
              <a:ext cx="6120" cy="36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0FA123E5-C61C-3A33-FA7B-AC9A7CC4891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427085" y="1813072"/>
                <a:ext cx="18360" cy="12600"/>
              </a:xfrm>
              <a:prstGeom prst="rect">
                <a:avLst/>
              </a:prstGeom>
            </p:spPr>
          </p:pic>
        </mc:Fallback>
      </mc:AlternateContent>
      <p:grpSp>
        <p:nvGrpSpPr>
          <p:cNvPr id="59" name="Gruppo 58">
            <a:extLst>
              <a:ext uri="{FF2B5EF4-FFF2-40B4-BE49-F238E27FC236}">
                <a16:creationId xmlns:a16="http://schemas.microsoft.com/office/drawing/2014/main" id="{B9034FFF-8050-0BDD-8889-0916328350C6}"/>
              </a:ext>
            </a:extLst>
          </p:cNvPr>
          <p:cNvGrpSpPr/>
          <p:nvPr/>
        </p:nvGrpSpPr>
        <p:grpSpPr>
          <a:xfrm>
            <a:off x="610245" y="1090912"/>
            <a:ext cx="235080" cy="277920"/>
            <a:chOff x="610245" y="1090912"/>
            <a:chExt cx="235080" cy="277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8AD14432-FF91-9FE6-586E-3CB4AE312EA2}"/>
                    </a:ext>
                  </a:extLst>
                </p14:cNvPr>
                <p14:cNvContentPartPr/>
                <p14:nvPr/>
              </p14:nvContentPartPr>
              <p14:xfrm>
                <a:off x="610245" y="1090912"/>
                <a:ext cx="120600" cy="27792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8AD14432-FF91-9FE6-586E-3CB4AE312EA2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99805" y="1080472"/>
                  <a:ext cx="14184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0152230C-227E-345C-D7A3-B2206056BD0C}"/>
                    </a:ext>
                  </a:extLst>
                </p14:cNvPr>
                <p14:cNvContentPartPr/>
                <p14:nvPr/>
              </p14:nvContentPartPr>
              <p14:xfrm>
                <a:off x="653085" y="1145632"/>
                <a:ext cx="192240" cy="16848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0152230C-227E-345C-D7A3-B2206056BD0C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42645" y="1135192"/>
                  <a:ext cx="213480" cy="189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uppo 42">
            <a:extLst>
              <a:ext uri="{FF2B5EF4-FFF2-40B4-BE49-F238E27FC236}">
                <a16:creationId xmlns:a16="http://schemas.microsoft.com/office/drawing/2014/main" id="{D081B1BE-BF9E-2931-FAC0-3692901BDC0A}"/>
              </a:ext>
            </a:extLst>
          </p:cNvPr>
          <p:cNvGrpSpPr/>
          <p:nvPr/>
        </p:nvGrpSpPr>
        <p:grpSpPr>
          <a:xfrm>
            <a:off x="520965" y="374872"/>
            <a:ext cx="831600" cy="561240"/>
            <a:chOff x="520965" y="374872"/>
            <a:chExt cx="831600" cy="561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50EC3578-7E37-5755-4396-EA15AD1C38E5}"/>
                    </a:ext>
                  </a:extLst>
                </p14:cNvPr>
                <p14:cNvContentPartPr/>
                <p14:nvPr/>
              </p14:nvContentPartPr>
              <p14:xfrm>
                <a:off x="538605" y="448312"/>
                <a:ext cx="5760" cy="24048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50EC3578-7E37-5755-4396-EA15AD1C38E5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27805" y="437872"/>
                  <a:ext cx="2700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ED50713F-9D82-5EDF-A23E-15208146A337}"/>
                    </a:ext>
                  </a:extLst>
                </p14:cNvPr>
                <p14:cNvContentPartPr/>
                <p14:nvPr/>
              </p14:nvContentPartPr>
              <p14:xfrm>
                <a:off x="542565" y="374872"/>
                <a:ext cx="239400" cy="36396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ED50713F-9D82-5EDF-A23E-15208146A337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32125" y="364432"/>
                  <a:ext cx="260640" cy="38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4CD98027-20DB-6415-BD19-03AA605625B7}"/>
                    </a:ext>
                  </a:extLst>
                </p14:cNvPr>
                <p14:cNvContentPartPr/>
                <p14:nvPr/>
              </p14:nvContentPartPr>
              <p14:xfrm>
                <a:off x="685125" y="784912"/>
                <a:ext cx="21240" cy="11556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4CD98027-20DB-6415-BD19-03AA605625B7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74325" y="774112"/>
                  <a:ext cx="4248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A03EA2D6-8595-D14B-FD3F-CDAC8DA2B515}"/>
                    </a:ext>
                  </a:extLst>
                </p14:cNvPr>
                <p14:cNvContentPartPr/>
                <p14:nvPr/>
              </p14:nvContentPartPr>
              <p14:xfrm>
                <a:off x="520965" y="888232"/>
                <a:ext cx="396720" cy="4788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A03EA2D6-8595-D14B-FD3F-CDAC8DA2B515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10165" y="877792"/>
                  <a:ext cx="41796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F5BA6BA1-B8C6-02E4-E104-F35DB1B820F5}"/>
                    </a:ext>
                  </a:extLst>
                </p14:cNvPr>
                <p14:cNvContentPartPr/>
                <p14:nvPr/>
              </p14:nvContentPartPr>
              <p14:xfrm>
                <a:off x="1075365" y="534712"/>
                <a:ext cx="176400" cy="3060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F5BA6BA1-B8C6-02E4-E104-F35DB1B820F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064925" y="523912"/>
                  <a:ext cx="19764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29CDE835-9281-1526-E236-3A0A99F8C82A}"/>
                    </a:ext>
                  </a:extLst>
                </p14:cNvPr>
                <p14:cNvContentPartPr/>
                <p14:nvPr/>
              </p14:nvContentPartPr>
              <p14:xfrm>
                <a:off x="1071765" y="728752"/>
                <a:ext cx="280800" cy="9684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29CDE835-9281-1526-E236-3A0A99F8C82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61325" y="718312"/>
                  <a:ext cx="302040" cy="118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D4F17007-45CF-827B-F9CE-29129A1E1ADE}"/>
              </a:ext>
            </a:extLst>
          </p:cNvPr>
          <p:cNvGrpSpPr/>
          <p:nvPr/>
        </p:nvGrpSpPr>
        <p:grpSpPr>
          <a:xfrm>
            <a:off x="1681245" y="271552"/>
            <a:ext cx="1550520" cy="579600"/>
            <a:chOff x="1681245" y="271552"/>
            <a:chExt cx="1550520" cy="579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2AFE30EE-0B5B-B932-871B-2E57D4517CF4}"/>
                    </a:ext>
                  </a:extLst>
                </p14:cNvPr>
                <p14:cNvContentPartPr/>
                <p14:nvPr/>
              </p14:nvContentPartPr>
              <p14:xfrm>
                <a:off x="1681245" y="449752"/>
                <a:ext cx="260280" cy="40140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2AFE30EE-0B5B-B932-871B-2E57D4517CF4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670445" y="439312"/>
                  <a:ext cx="281520" cy="42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98DE096A-63AD-4992-AF7A-BFCCA0A4A568}"/>
                    </a:ext>
                  </a:extLst>
                </p14:cNvPr>
                <p14:cNvContentPartPr/>
                <p14:nvPr/>
              </p14:nvContentPartPr>
              <p14:xfrm>
                <a:off x="2005965" y="393592"/>
                <a:ext cx="210240" cy="44604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98DE096A-63AD-4992-AF7A-BFCCA0A4A568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995165" y="383152"/>
                  <a:ext cx="231480" cy="46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0B4B70F4-76A5-FEC2-88EB-B414802261EF}"/>
                    </a:ext>
                  </a:extLst>
                </p14:cNvPr>
                <p14:cNvContentPartPr/>
                <p14:nvPr/>
              </p14:nvContentPartPr>
              <p14:xfrm>
                <a:off x="2329245" y="652432"/>
                <a:ext cx="26640" cy="14256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0B4B70F4-76A5-FEC2-88EB-B414802261EF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318445" y="641992"/>
                  <a:ext cx="4788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FD75EA2E-F70D-9215-47F5-02B98110292F}"/>
                    </a:ext>
                  </a:extLst>
                </p14:cNvPr>
                <p14:cNvContentPartPr/>
                <p14:nvPr/>
              </p14:nvContentPartPr>
              <p14:xfrm>
                <a:off x="2475765" y="665392"/>
                <a:ext cx="164880" cy="13716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FD75EA2E-F70D-9215-47F5-02B98110292F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464965" y="654952"/>
                  <a:ext cx="18612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8BE06D2A-4885-1B86-30BE-C89366171E6B}"/>
                    </a:ext>
                  </a:extLst>
                </p14:cNvPr>
                <p14:cNvContentPartPr/>
                <p14:nvPr/>
              </p14:nvContentPartPr>
              <p14:xfrm>
                <a:off x="2760525" y="271552"/>
                <a:ext cx="250560" cy="52596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8BE06D2A-4885-1B86-30BE-C89366171E6B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749725" y="261112"/>
                  <a:ext cx="271800" cy="54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8EC7D00A-9ECA-21FA-0019-D1025422077E}"/>
                    </a:ext>
                  </a:extLst>
                </p14:cNvPr>
                <p14:cNvContentPartPr/>
                <p14:nvPr/>
              </p14:nvContentPartPr>
              <p14:xfrm>
                <a:off x="3038085" y="536152"/>
                <a:ext cx="193680" cy="18792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8EC7D00A-9ECA-21FA-0019-D1025422077E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027645" y="525352"/>
                  <a:ext cx="214920" cy="209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8" name="Gruppo 67">
            <a:extLst>
              <a:ext uri="{FF2B5EF4-FFF2-40B4-BE49-F238E27FC236}">
                <a16:creationId xmlns:a16="http://schemas.microsoft.com/office/drawing/2014/main" id="{5F44E0B6-66AE-8621-EB93-A318AE3A1ECE}"/>
              </a:ext>
            </a:extLst>
          </p:cNvPr>
          <p:cNvGrpSpPr/>
          <p:nvPr/>
        </p:nvGrpSpPr>
        <p:grpSpPr>
          <a:xfrm>
            <a:off x="5582336" y="4650287"/>
            <a:ext cx="1539000" cy="523440"/>
            <a:chOff x="5582336" y="4650287"/>
            <a:chExt cx="1539000" cy="523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9FE8343E-69F2-4F13-ECAA-21C8E1DA59A0}"/>
                    </a:ext>
                  </a:extLst>
                </p14:cNvPr>
                <p14:cNvContentPartPr/>
                <p14:nvPr/>
              </p14:nvContentPartPr>
              <p14:xfrm>
                <a:off x="5582336" y="4695647"/>
                <a:ext cx="275040" cy="37476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9FE8343E-69F2-4F13-ECAA-21C8E1DA59A0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5571896" y="4685207"/>
                  <a:ext cx="296280" cy="39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D7DEEFCD-E85E-9C3A-927B-0BD77D5FB283}"/>
                    </a:ext>
                  </a:extLst>
                </p14:cNvPr>
                <p14:cNvContentPartPr/>
                <p14:nvPr/>
              </p14:nvContentPartPr>
              <p14:xfrm>
                <a:off x="5819216" y="4769087"/>
                <a:ext cx="149040" cy="33480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D7DEEFCD-E85E-9C3A-927B-0BD77D5FB283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5808416" y="4758647"/>
                  <a:ext cx="170280" cy="35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68E30849-AB06-0FD4-E2C3-8BF51EAFEC35}"/>
                    </a:ext>
                  </a:extLst>
                </p14:cNvPr>
                <p14:cNvContentPartPr/>
                <p14:nvPr/>
              </p14:nvContentPartPr>
              <p14:xfrm>
                <a:off x="5901296" y="4922807"/>
                <a:ext cx="129600" cy="2268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68E30849-AB06-0FD4-E2C3-8BF51EAFEC35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5890496" y="4912367"/>
                  <a:ext cx="15084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F61954E6-F1B1-9344-BA38-F1EC47AC20A5}"/>
                    </a:ext>
                  </a:extLst>
                </p14:cNvPr>
                <p14:cNvContentPartPr/>
                <p14:nvPr/>
              </p14:nvContentPartPr>
              <p14:xfrm>
                <a:off x="6197576" y="4765847"/>
                <a:ext cx="214920" cy="22212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F61954E6-F1B1-9344-BA38-F1EC47AC20A5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6187136" y="4755047"/>
                  <a:ext cx="23616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33801EDA-EF6F-72DD-63FF-01D05EF4563A}"/>
                    </a:ext>
                  </a:extLst>
                </p14:cNvPr>
                <p14:cNvContentPartPr/>
                <p14:nvPr/>
              </p14:nvContentPartPr>
              <p14:xfrm>
                <a:off x="6481256" y="4705007"/>
                <a:ext cx="86760" cy="3060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33801EDA-EF6F-72DD-63FF-01D05EF4563A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6470816" y="4694567"/>
                  <a:ext cx="10800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9E77C338-63E0-82E3-C267-38A2027BBC22}"/>
                    </a:ext>
                  </a:extLst>
                </p14:cNvPr>
                <p14:cNvContentPartPr/>
                <p14:nvPr/>
              </p14:nvContentPartPr>
              <p14:xfrm>
                <a:off x="6716336" y="4650287"/>
                <a:ext cx="127440" cy="52344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9E77C338-63E0-82E3-C267-38A2027BBC22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6705896" y="4639487"/>
                  <a:ext cx="148680" cy="54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9F8AAC0A-7821-694B-8DCE-580A2D746887}"/>
                    </a:ext>
                  </a:extLst>
                </p14:cNvPr>
                <p14:cNvContentPartPr/>
                <p14:nvPr/>
              </p14:nvContentPartPr>
              <p14:xfrm>
                <a:off x="6823256" y="4889327"/>
                <a:ext cx="298080" cy="8460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9F8AAC0A-7821-694B-8DCE-580A2D746887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6812456" y="4878527"/>
                  <a:ext cx="319320" cy="105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0">
            <p14:nvContentPartPr>
              <p14:cNvPr id="69" name="Input penna 68">
                <a:extLst>
                  <a:ext uri="{FF2B5EF4-FFF2-40B4-BE49-F238E27FC236}">
                    <a16:creationId xmlns:a16="http://schemas.microsoft.com/office/drawing/2014/main" id="{59935CE0-69E0-6887-B930-ED9FB6A5826F}"/>
                  </a:ext>
                </a:extLst>
              </p14:cNvPr>
              <p14:cNvContentPartPr/>
              <p14:nvPr/>
            </p14:nvContentPartPr>
            <p14:xfrm>
              <a:off x="3339896" y="3586487"/>
              <a:ext cx="1073520" cy="136080"/>
            </p14:xfrm>
          </p:contentPart>
        </mc:Choice>
        <mc:Fallback>
          <p:pic>
            <p:nvPicPr>
              <p:cNvPr id="69" name="Input penna 68">
                <a:extLst>
                  <a:ext uri="{FF2B5EF4-FFF2-40B4-BE49-F238E27FC236}">
                    <a16:creationId xmlns:a16="http://schemas.microsoft.com/office/drawing/2014/main" id="{59935CE0-69E0-6887-B930-ED9FB6A5826F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3329096" y="3575687"/>
                <a:ext cx="1094760" cy="157320"/>
              </a:xfrm>
              <a:prstGeom prst="rect">
                <a:avLst/>
              </a:prstGeom>
            </p:spPr>
          </p:pic>
        </mc:Fallback>
      </mc:AlternateContent>
      <p:grpSp>
        <p:nvGrpSpPr>
          <p:cNvPr id="100" name="Gruppo 99">
            <a:extLst>
              <a:ext uri="{FF2B5EF4-FFF2-40B4-BE49-F238E27FC236}">
                <a16:creationId xmlns:a16="http://schemas.microsoft.com/office/drawing/2014/main" id="{6DC84BBA-5C20-26B5-1A26-F01B3735D542}"/>
              </a:ext>
            </a:extLst>
          </p:cNvPr>
          <p:cNvGrpSpPr/>
          <p:nvPr/>
        </p:nvGrpSpPr>
        <p:grpSpPr>
          <a:xfrm>
            <a:off x="9327389" y="658598"/>
            <a:ext cx="1658160" cy="626400"/>
            <a:chOff x="9327389" y="658598"/>
            <a:chExt cx="1658160" cy="626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495AF0C1-F0B7-3BEC-50EC-1B97156039BC}"/>
                    </a:ext>
                  </a:extLst>
                </p14:cNvPr>
                <p14:cNvContentPartPr/>
                <p14:nvPr/>
              </p14:nvContentPartPr>
              <p14:xfrm>
                <a:off x="9391829" y="734918"/>
                <a:ext cx="161280" cy="189000"/>
              </p14:xfrm>
            </p:contentPart>
          </mc:Choice>
          <mc:Fallback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495AF0C1-F0B7-3BEC-50EC-1B97156039BC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9381389" y="724118"/>
                  <a:ext cx="18252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F8DD79B0-BE1C-CD19-5CD7-114B5778808E}"/>
                    </a:ext>
                  </a:extLst>
                </p14:cNvPr>
                <p14:cNvContentPartPr/>
                <p14:nvPr/>
              </p14:nvContentPartPr>
              <p14:xfrm>
                <a:off x="9685589" y="658598"/>
                <a:ext cx="14400" cy="278640"/>
              </p14:xfrm>
            </p:contentPart>
          </mc:Choice>
          <mc:Fallback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F8DD79B0-BE1C-CD19-5CD7-114B5778808E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9674789" y="647798"/>
                  <a:ext cx="35640" cy="29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FE918A10-633A-AE63-9317-3E56C0EBBE13}"/>
                    </a:ext>
                  </a:extLst>
                </p14:cNvPr>
                <p14:cNvContentPartPr/>
                <p14:nvPr/>
              </p14:nvContentPartPr>
              <p14:xfrm>
                <a:off x="9671549" y="859478"/>
                <a:ext cx="106200" cy="70920"/>
              </p14:xfrm>
            </p:contentPart>
          </mc:Choice>
          <mc:Fallback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FE918A10-633A-AE63-9317-3E56C0EBBE13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9660749" y="848678"/>
                  <a:ext cx="12744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A39DD401-EDF7-F38C-FD70-944B9A0B5567}"/>
                    </a:ext>
                  </a:extLst>
                </p14:cNvPr>
                <p14:cNvContentPartPr/>
                <p14:nvPr/>
              </p14:nvContentPartPr>
              <p14:xfrm>
                <a:off x="9327389" y="1129838"/>
                <a:ext cx="209520" cy="13068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A39DD401-EDF7-F38C-FD70-944B9A0B5567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9316949" y="1119398"/>
                  <a:ext cx="23076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8FA29AD9-8B54-33F0-16E2-3D4E6035EF6E}"/>
                    </a:ext>
                  </a:extLst>
                </p14:cNvPr>
                <p14:cNvContentPartPr/>
                <p14:nvPr/>
              </p14:nvContentPartPr>
              <p14:xfrm>
                <a:off x="9593789" y="986198"/>
                <a:ext cx="126720" cy="1152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8FA29AD9-8B54-33F0-16E2-3D4E6035EF6E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9583349" y="975758"/>
                  <a:ext cx="14796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A56E5939-FC48-0148-04AB-FC32021EBBDE}"/>
                    </a:ext>
                  </a:extLst>
                </p14:cNvPr>
                <p14:cNvContentPartPr/>
                <p14:nvPr/>
              </p14:nvContentPartPr>
              <p14:xfrm>
                <a:off x="9632669" y="1032278"/>
                <a:ext cx="109440" cy="36360"/>
              </p14:xfrm>
            </p:contentPart>
          </mc:Choice>
          <mc:Fallback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A56E5939-FC48-0148-04AB-FC32021EBBDE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9622229" y="1021478"/>
                  <a:ext cx="13068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7BCC1305-FEE0-519F-099D-E44AE18F4C08}"/>
                    </a:ext>
                  </a:extLst>
                </p14:cNvPr>
                <p14:cNvContentPartPr/>
                <p14:nvPr/>
              </p14:nvContentPartPr>
              <p14:xfrm>
                <a:off x="9644909" y="1110758"/>
                <a:ext cx="93600" cy="174240"/>
              </p14:xfrm>
            </p:contentPart>
          </mc:Choice>
          <mc:Fallback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7BCC1305-FEE0-519F-099D-E44AE18F4C08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9634469" y="1100318"/>
                  <a:ext cx="11484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496B50F6-4CFA-8EE1-63E2-1CACBC91225C}"/>
                    </a:ext>
                  </a:extLst>
                </p14:cNvPr>
                <p14:cNvContentPartPr/>
                <p14:nvPr/>
              </p14:nvContentPartPr>
              <p14:xfrm>
                <a:off x="10034789" y="741758"/>
                <a:ext cx="296640" cy="56520"/>
              </p14:xfrm>
            </p:contentPart>
          </mc:Choice>
          <mc:Fallback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496B50F6-4CFA-8EE1-63E2-1CACBC91225C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0024349" y="730958"/>
                  <a:ext cx="31788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F690ED07-B3A6-7A8A-DAC6-CE49F7CA54FE}"/>
                    </a:ext>
                  </a:extLst>
                </p14:cNvPr>
                <p14:cNvContentPartPr/>
                <p14:nvPr/>
              </p14:nvContentPartPr>
              <p14:xfrm>
                <a:off x="9942269" y="805478"/>
                <a:ext cx="288360" cy="333000"/>
              </p14:xfrm>
            </p:contentPart>
          </mc:Choice>
          <mc:Fallback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F690ED07-B3A6-7A8A-DAC6-CE49F7CA54FE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9931469" y="795038"/>
                  <a:ext cx="309600" cy="35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AA194856-7A49-AADC-D402-12650D021CA7}"/>
                    </a:ext>
                  </a:extLst>
                </p14:cNvPr>
                <p14:cNvContentPartPr/>
                <p14:nvPr/>
              </p14:nvContentPartPr>
              <p14:xfrm>
                <a:off x="10440509" y="788558"/>
                <a:ext cx="57600" cy="241560"/>
              </p14:xfrm>
            </p:contentPart>
          </mc:Choice>
          <mc:Fallback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AA194856-7A49-AADC-D402-12650D021CA7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0429709" y="778118"/>
                  <a:ext cx="7884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98" name="Input penna 97">
                  <a:extLst>
                    <a:ext uri="{FF2B5EF4-FFF2-40B4-BE49-F238E27FC236}">
                      <a16:creationId xmlns:a16="http://schemas.microsoft.com/office/drawing/2014/main" id="{36745EB5-6A0F-EAC2-5377-CB24BACEFC23}"/>
                    </a:ext>
                  </a:extLst>
                </p14:cNvPr>
                <p14:cNvContentPartPr/>
                <p14:nvPr/>
              </p14:nvContentPartPr>
              <p14:xfrm>
                <a:off x="10438349" y="903038"/>
                <a:ext cx="547200" cy="84600"/>
              </p14:xfrm>
            </p:contentPart>
          </mc:Choice>
          <mc:Fallback>
            <p:pic>
              <p:nvPicPr>
                <p:cNvPr id="98" name="Input penna 97">
                  <a:extLst>
                    <a:ext uri="{FF2B5EF4-FFF2-40B4-BE49-F238E27FC236}">
                      <a16:creationId xmlns:a16="http://schemas.microsoft.com/office/drawing/2014/main" id="{36745EB5-6A0F-EAC2-5377-CB24BACEFC23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0427549" y="892598"/>
                  <a:ext cx="568440" cy="105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5" name="Gruppo 104">
            <a:extLst>
              <a:ext uri="{FF2B5EF4-FFF2-40B4-BE49-F238E27FC236}">
                <a16:creationId xmlns:a16="http://schemas.microsoft.com/office/drawing/2014/main" id="{31CDC82B-6127-64F6-E2A4-B2625B5671EA}"/>
              </a:ext>
            </a:extLst>
          </p:cNvPr>
          <p:cNvGrpSpPr/>
          <p:nvPr/>
        </p:nvGrpSpPr>
        <p:grpSpPr>
          <a:xfrm>
            <a:off x="4600589" y="245678"/>
            <a:ext cx="4278600" cy="1858320"/>
            <a:chOff x="4600589" y="245678"/>
            <a:chExt cx="4278600" cy="1858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B273AAB0-AF08-C727-808D-1DBFB50B27BD}"/>
                    </a:ext>
                  </a:extLst>
                </p14:cNvPr>
                <p14:cNvContentPartPr/>
                <p14:nvPr/>
              </p14:nvContentPartPr>
              <p14:xfrm>
                <a:off x="4852616" y="606047"/>
                <a:ext cx="396360" cy="507600"/>
              </p14:xfrm>
            </p:contentPart>
          </mc:Choice>
          <mc:Fallback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B273AAB0-AF08-C727-808D-1DBFB50B27BD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4842176" y="595247"/>
                  <a:ext cx="417600" cy="52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C6FD32CE-2454-9A7B-FB5D-132C76EB60F7}"/>
                    </a:ext>
                  </a:extLst>
                </p14:cNvPr>
                <p14:cNvContentPartPr/>
                <p14:nvPr/>
              </p14:nvContentPartPr>
              <p14:xfrm>
                <a:off x="5257256" y="747887"/>
                <a:ext cx="214920" cy="294840"/>
              </p14:xfrm>
            </p:contentPart>
          </mc:Choice>
          <mc:Fallback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C6FD32CE-2454-9A7B-FB5D-132C76EB60F7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5246816" y="737087"/>
                  <a:ext cx="236160" cy="31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BC57FCE9-AC6D-F542-2575-6ACAC4C947DA}"/>
                    </a:ext>
                  </a:extLst>
                </p14:cNvPr>
                <p14:cNvContentPartPr/>
                <p14:nvPr/>
              </p14:nvContentPartPr>
              <p14:xfrm>
                <a:off x="5573336" y="748247"/>
                <a:ext cx="315360" cy="336960"/>
              </p14:xfrm>
            </p:contentPart>
          </mc:Choice>
          <mc:Fallback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BC57FCE9-AC6D-F542-2575-6ACAC4C947DA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5562536" y="737807"/>
                  <a:ext cx="336600" cy="35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CD9FF2A5-9E97-C01E-D18D-E3EB5CEF43D7}"/>
                    </a:ext>
                  </a:extLst>
                </p14:cNvPr>
                <p14:cNvContentPartPr/>
                <p14:nvPr/>
              </p14:nvContentPartPr>
              <p14:xfrm>
                <a:off x="6074816" y="710447"/>
                <a:ext cx="248400" cy="7560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CD9FF2A5-9E97-C01E-D18D-E3EB5CEF43D7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6064016" y="699647"/>
                  <a:ext cx="26964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AF7F9A25-9823-4A27-BDF2-CF4AA8361ABC}"/>
                    </a:ext>
                  </a:extLst>
                </p14:cNvPr>
                <p14:cNvContentPartPr/>
                <p14:nvPr/>
              </p14:nvContentPartPr>
              <p14:xfrm>
                <a:off x="6143936" y="851567"/>
                <a:ext cx="477000" cy="79200"/>
              </p14:xfrm>
            </p:contentPart>
          </mc:Choice>
          <mc:Fallback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AF7F9A25-9823-4A27-BDF2-CF4AA8361ABC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6133136" y="841127"/>
                  <a:ext cx="49824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43198D25-564D-88C2-4909-D9C93B311BCA}"/>
                    </a:ext>
                  </a:extLst>
                </p14:cNvPr>
                <p14:cNvContentPartPr/>
                <p14:nvPr/>
              </p14:nvContentPartPr>
              <p14:xfrm>
                <a:off x="6778976" y="615407"/>
                <a:ext cx="333720" cy="39924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43198D25-564D-88C2-4909-D9C93B311BCA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6768176" y="604607"/>
                  <a:ext cx="354960" cy="42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ABB697CA-1BA3-0863-EE97-F920D511C0E9}"/>
                    </a:ext>
                  </a:extLst>
                </p14:cNvPr>
                <p14:cNvContentPartPr/>
                <p14:nvPr/>
              </p14:nvContentPartPr>
              <p14:xfrm>
                <a:off x="7239416" y="602447"/>
                <a:ext cx="23040" cy="42120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ABB697CA-1BA3-0863-EE97-F920D511C0E9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7228976" y="592007"/>
                  <a:ext cx="44280" cy="44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E2893BF7-70FB-1919-471F-2C55A2803B3F}"/>
                    </a:ext>
                  </a:extLst>
                </p14:cNvPr>
                <p14:cNvContentPartPr/>
                <p14:nvPr/>
              </p14:nvContentPartPr>
              <p14:xfrm>
                <a:off x="7255616" y="882527"/>
                <a:ext cx="139320" cy="9072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E2893BF7-70FB-1919-471F-2C55A2803B3F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7245176" y="871727"/>
                  <a:ext cx="16056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E1F6B5E7-FCD4-F3CD-68C4-9926BC4E2A1A}"/>
                    </a:ext>
                  </a:extLst>
                </p14:cNvPr>
                <p14:cNvContentPartPr/>
                <p14:nvPr/>
              </p14:nvContentPartPr>
              <p14:xfrm>
                <a:off x="6750896" y="1240007"/>
                <a:ext cx="484560" cy="28548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E1F6B5E7-FCD4-F3CD-68C4-9926BC4E2A1A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6740456" y="1229207"/>
                  <a:ext cx="505800" cy="30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573BC44D-6B90-BB21-D948-F8DFE438D9A6}"/>
                    </a:ext>
                  </a:extLst>
                </p14:cNvPr>
                <p14:cNvContentPartPr/>
                <p14:nvPr/>
              </p14:nvContentPartPr>
              <p14:xfrm>
                <a:off x="7694429" y="271238"/>
                <a:ext cx="548640" cy="183276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573BC44D-6B90-BB21-D948-F8DFE438D9A6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7683629" y="260798"/>
                  <a:ext cx="569880" cy="18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6E7E6C39-48CD-2226-4535-A657F466B250}"/>
                    </a:ext>
                  </a:extLst>
                </p14:cNvPr>
                <p14:cNvContentPartPr/>
                <p14:nvPr/>
              </p14:nvContentPartPr>
              <p14:xfrm>
                <a:off x="8315789" y="805478"/>
                <a:ext cx="440280" cy="27360"/>
              </p14:xfrm>
            </p:contentPart>
          </mc:Choice>
          <mc:Fallback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6E7E6C39-48CD-2226-4535-A657F466B250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8305349" y="795038"/>
                  <a:ext cx="46152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CBE84188-F9B2-F88B-7F07-0143994D2CC9}"/>
                    </a:ext>
                  </a:extLst>
                </p14:cNvPr>
                <p14:cNvContentPartPr/>
                <p14:nvPr/>
              </p14:nvContentPartPr>
              <p14:xfrm>
                <a:off x="8406509" y="813398"/>
                <a:ext cx="197640" cy="316800"/>
              </p14:xfrm>
            </p:contentPart>
          </mc:Choice>
          <mc:Fallback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CBE84188-F9B2-F88B-7F07-0143994D2CC9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8396069" y="802958"/>
                  <a:ext cx="21888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5B51861E-5596-7A29-AD92-E334FA98E575}"/>
                    </a:ext>
                  </a:extLst>
                </p14:cNvPr>
                <p14:cNvContentPartPr/>
                <p14:nvPr/>
              </p14:nvContentPartPr>
              <p14:xfrm>
                <a:off x="8866949" y="807638"/>
                <a:ext cx="12240" cy="33264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5B51861E-5596-7A29-AD92-E334FA98E575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8856509" y="797198"/>
                  <a:ext cx="33480" cy="35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6A308A27-7E7F-C6EB-F7A2-70179C19A68A}"/>
                    </a:ext>
                  </a:extLst>
                </p14:cNvPr>
                <p14:cNvContentPartPr/>
                <p14:nvPr/>
              </p14:nvContentPartPr>
              <p14:xfrm>
                <a:off x="7949309" y="994118"/>
                <a:ext cx="383040" cy="167760"/>
              </p14:xfrm>
            </p:contentPart>
          </mc:Choice>
          <mc:Fallback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6A308A27-7E7F-C6EB-F7A2-70179C19A68A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7938509" y="983318"/>
                  <a:ext cx="40428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103" name="Input penna 102">
                  <a:extLst>
                    <a:ext uri="{FF2B5EF4-FFF2-40B4-BE49-F238E27FC236}">
                      <a16:creationId xmlns:a16="http://schemas.microsoft.com/office/drawing/2014/main" id="{5F513FC3-7059-2C9E-1B03-84C7D06A573E}"/>
                    </a:ext>
                  </a:extLst>
                </p14:cNvPr>
                <p14:cNvContentPartPr/>
                <p14:nvPr/>
              </p14:nvContentPartPr>
              <p14:xfrm>
                <a:off x="4600589" y="245678"/>
                <a:ext cx="1460520" cy="1116720"/>
              </p14:xfrm>
            </p:contentPart>
          </mc:Choice>
          <mc:Fallback>
            <p:pic>
              <p:nvPicPr>
                <p:cNvPr id="103" name="Input penna 102">
                  <a:extLst>
                    <a:ext uri="{FF2B5EF4-FFF2-40B4-BE49-F238E27FC236}">
                      <a16:creationId xmlns:a16="http://schemas.microsoft.com/office/drawing/2014/main" id="{5F513FC3-7059-2C9E-1B03-84C7D06A573E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4590149" y="234878"/>
                  <a:ext cx="1481760" cy="1137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1" name="Gruppo 140">
            <a:extLst>
              <a:ext uri="{FF2B5EF4-FFF2-40B4-BE49-F238E27FC236}">
                <a16:creationId xmlns:a16="http://schemas.microsoft.com/office/drawing/2014/main" id="{195D7F1C-4E93-9C5C-2299-60AE603FE9FA}"/>
              </a:ext>
            </a:extLst>
          </p:cNvPr>
          <p:cNvGrpSpPr/>
          <p:nvPr/>
        </p:nvGrpSpPr>
        <p:grpSpPr>
          <a:xfrm>
            <a:off x="296763" y="2236320"/>
            <a:ext cx="2664000" cy="2668680"/>
            <a:chOff x="296763" y="2236320"/>
            <a:chExt cx="2664000" cy="2668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106" name="Input penna 105">
                  <a:extLst>
                    <a:ext uri="{FF2B5EF4-FFF2-40B4-BE49-F238E27FC236}">
                      <a16:creationId xmlns:a16="http://schemas.microsoft.com/office/drawing/2014/main" id="{C3424375-4DBA-620F-9676-30B13A7D8E92}"/>
                    </a:ext>
                  </a:extLst>
                </p14:cNvPr>
                <p14:cNvContentPartPr/>
                <p14:nvPr/>
              </p14:nvContentPartPr>
              <p14:xfrm>
                <a:off x="346443" y="2342880"/>
                <a:ext cx="16560" cy="316800"/>
              </p14:xfrm>
            </p:contentPart>
          </mc:Choice>
          <mc:Fallback>
            <p:pic>
              <p:nvPicPr>
                <p:cNvPr id="106" name="Input penna 105">
                  <a:extLst>
                    <a:ext uri="{FF2B5EF4-FFF2-40B4-BE49-F238E27FC236}">
                      <a16:creationId xmlns:a16="http://schemas.microsoft.com/office/drawing/2014/main" id="{C3424375-4DBA-620F-9676-30B13A7D8E92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335643" y="2332080"/>
                  <a:ext cx="3780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107" name="Input penna 106">
                  <a:extLst>
                    <a:ext uri="{FF2B5EF4-FFF2-40B4-BE49-F238E27FC236}">
                      <a16:creationId xmlns:a16="http://schemas.microsoft.com/office/drawing/2014/main" id="{D7B0124F-21DB-E9E3-3ADA-7ECD79C7123B}"/>
                    </a:ext>
                  </a:extLst>
                </p14:cNvPr>
                <p14:cNvContentPartPr/>
                <p14:nvPr/>
              </p14:nvContentPartPr>
              <p14:xfrm>
                <a:off x="348603" y="2236320"/>
                <a:ext cx="228960" cy="469440"/>
              </p14:xfrm>
            </p:contentPart>
          </mc:Choice>
          <mc:Fallback>
            <p:pic>
              <p:nvPicPr>
                <p:cNvPr id="107" name="Input penna 106">
                  <a:extLst>
                    <a:ext uri="{FF2B5EF4-FFF2-40B4-BE49-F238E27FC236}">
                      <a16:creationId xmlns:a16="http://schemas.microsoft.com/office/drawing/2014/main" id="{D7B0124F-21DB-E9E3-3ADA-7ECD79C7123B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337803" y="2225520"/>
                  <a:ext cx="250200" cy="49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108" name="Input penna 107">
                  <a:extLst>
                    <a:ext uri="{FF2B5EF4-FFF2-40B4-BE49-F238E27FC236}">
                      <a16:creationId xmlns:a16="http://schemas.microsoft.com/office/drawing/2014/main" id="{DB28A4D7-AB00-D1A5-23AF-30B658507EF4}"/>
                    </a:ext>
                  </a:extLst>
                </p14:cNvPr>
                <p14:cNvContentPartPr/>
                <p14:nvPr/>
              </p14:nvContentPartPr>
              <p14:xfrm>
                <a:off x="462723" y="2622240"/>
                <a:ext cx="31680" cy="177480"/>
              </p14:xfrm>
            </p:contentPart>
          </mc:Choice>
          <mc:Fallback>
            <p:pic>
              <p:nvPicPr>
                <p:cNvPr id="108" name="Input penna 107">
                  <a:extLst>
                    <a:ext uri="{FF2B5EF4-FFF2-40B4-BE49-F238E27FC236}">
                      <a16:creationId xmlns:a16="http://schemas.microsoft.com/office/drawing/2014/main" id="{DB28A4D7-AB00-D1A5-23AF-30B658507EF4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452283" y="2611440"/>
                  <a:ext cx="5292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109" name="Input penna 108">
                  <a:extLst>
                    <a:ext uri="{FF2B5EF4-FFF2-40B4-BE49-F238E27FC236}">
                      <a16:creationId xmlns:a16="http://schemas.microsoft.com/office/drawing/2014/main" id="{A60319FC-D13D-7551-3A31-1A6D8A71699F}"/>
                    </a:ext>
                  </a:extLst>
                </p14:cNvPr>
                <p14:cNvContentPartPr/>
                <p14:nvPr/>
              </p14:nvContentPartPr>
              <p14:xfrm>
                <a:off x="296763" y="2766960"/>
                <a:ext cx="258120" cy="70920"/>
              </p14:xfrm>
            </p:contentPart>
          </mc:Choice>
          <mc:Fallback>
            <p:pic>
              <p:nvPicPr>
                <p:cNvPr id="109" name="Input penna 108">
                  <a:extLst>
                    <a:ext uri="{FF2B5EF4-FFF2-40B4-BE49-F238E27FC236}">
                      <a16:creationId xmlns:a16="http://schemas.microsoft.com/office/drawing/2014/main" id="{A60319FC-D13D-7551-3A31-1A6D8A71699F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285963" y="2756160"/>
                  <a:ext cx="27936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110" name="Input penna 109">
                  <a:extLst>
                    <a:ext uri="{FF2B5EF4-FFF2-40B4-BE49-F238E27FC236}">
                      <a16:creationId xmlns:a16="http://schemas.microsoft.com/office/drawing/2014/main" id="{CEA0C38E-39B4-3EC2-DD03-CE948C867CB0}"/>
                    </a:ext>
                  </a:extLst>
                </p14:cNvPr>
                <p14:cNvContentPartPr/>
                <p14:nvPr/>
              </p14:nvContentPartPr>
              <p14:xfrm>
                <a:off x="385323" y="2842200"/>
                <a:ext cx="131040" cy="334800"/>
              </p14:xfrm>
            </p:contentPart>
          </mc:Choice>
          <mc:Fallback>
            <p:pic>
              <p:nvPicPr>
                <p:cNvPr id="110" name="Input penna 109">
                  <a:extLst>
                    <a:ext uri="{FF2B5EF4-FFF2-40B4-BE49-F238E27FC236}">
                      <a16:creationId xmlns:a16="http://schemas.microsoft.com/office/drawing/2014/main" id="{CEA0C38E-39B4-3EC2-DD03-CE948C867CB0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374523" y="2831400"/>
                  <a:ext cx="152280" cy="35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111" name="Input penna 110">
                  <a:extLst>
                    <a:ext uri="{FF2B5EF4-FFF2-40B4-BE49-F238E27FC236}">
                      <a16:creationId xmlns:a16="http://schemas.microsoft.com/office/drawing/2014/main" id="{75536CE4-6FC6-7A4D-D0E2-BFF53511F168}"/>
                    </a:ext>
                  </a:extLst>
                </p14:cNvPr>
                <p14:cNvContentPartPr/>
                <p14:nvPr/>
              </p14:nvContentPartPr>
              <p14:xfrm>
                <a:off x="440763" y="2948760"/>
                <a:ext cx="122760" cy="230400"/>
              </p14:xfrm>
            </p:contentPart>
          </mc:Choice>
          <mc:Fallback>
            <p:pic>
              <p:nvPicPr>
                <p:cNvPr id="111" name="Input penna 110">
                  <a:extLst>
                    <a:ext uri="{FF2B5EF4-FFF2-40B4-BE49-F238E27FC236}">
                      <a16:creationId xmlns:a16="http://schemas.microsoft.com/office/drawing/2014/main" id="{75536CE4-6FC6-7A4D-D0E2-BFF53511F168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429963" y="2937960"/>
                  <a:ext cx="14400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112" name="Input penna 111">
                  <a:extLst>
                    <a:ext uri="{FF2B5EF4-FFF2-40B4-BE49-F238E27FC236}">
                      <a16:creationId xmlns:a16="http://schemas.microsoft.com/office/drawing/2014/main" id="{E0CC1E00-6F0A-86F0-73A8-A5EEDE5DC2A3}"/>
                    </a:ext>
                  </a:extLst>
                </p14:cNvPr>
                <p14:cNvContentPartPr/>
                <p14:nvPr/>
              </p14:nvContentPartPr>
              <p14:xfrm>
                <a:off x="682683" y="2468520"/>
                <a:ext cx="246240" cy="42840"/>
              </p14:xfrm>
            </p:contentPart>
          </mc:Choice>
          <mc:Fallback>
            <p:pic>
              <p:nvPicPr>
                <p:cNvPr id="112" name="Input penna 111">
                  <a:extLst>
                    <a:ext uri="{FF2B5EF4-FFF2-40B4-BE49-F238E27FC236}">
                      <a16:creationId xmlns:a16="http://schemas.microsoft.com/office/drawing/2014/main" id="{E0CC1E00-6F0A-86F0-73A8-A5EEDE5DC2A3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672243" y="2457720"/>
                  <a:ext cx="26748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BFBA144D-3762-68E0-AB1F-DD64BDAA0515}"/>
                    </a:ext>
                  </a:extLst>
                </p14:cNvPr>
                <p14:cNvContentPartPr/>
                <p14:nvPr/>
              </p14:nvContentPartPr>
              <p14:xfrm>
                <a:off x="739923" y="2698560"/>
                <a:ext cx="238680" cy="55440"/>
              </p14:xfrm>
            </p:contentPart>
          </mc:Choice>
          <mc:Fallback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BFBA144D-3762-68E0-AB1F-DD64BDAA0515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729483" y="2687760"/>
                  <a:ext cx="25992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114" name="Input penna 113">
                  <a:extLst>
                    <a:ext uri="{FF2B5EF4-FFF2-40B4-BE49-F238E27FC236}">
                      <a16:creationId xmlns:a16="http://schemas.microsoft.com/office/drawing/2014/main" id="{D8EAA6A9-CF89-9504-47CC-09F3833B90EB}"/>
                    </a:ext>
                  </a:extLst>
                </p14:cNvPr>
                <p14:cNvContentPartPr/>
                <p14:nvPr/>
              </p14:nvContentPartPr>
              <p14:xfrm>
                <a:off x="1205763" y="2367000"/>
                <a:ext cx="330480" cy="351000"/>
              </p14:xfrm>
            </p:contentPart>
          </mc:Choice>
          <mc:Fallback>
            <p:pic>
              <p:nvPicPr>
                <p:cNvPr id="114" name="Input penna 113">
                  <a:extLst>
                    <a:ext uri="{FF2B5EF4-FFF2-40B4-BE49-F238E27FC236}">
                      <a16:creationId xmlns:a16="http://schemas.microsoft.com/office/drawing/2014/main" id="{D8EAA6A9-CF89-9504-47CC-09F3833B90EB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194963" y="2356200"/>
                  <a:ext cx="351720" cy="37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115" name="Input penna 114">
                  <a:extLst>
                    <a:ext uri="{FF2B5EF4-FFF2-40B4-BE49-F238E27FC236}">
                      <a16:creationId xmlns:a16="http://schemas.microsoft.com/office/drawing/2014/main" id="{DC3D8CB9-3472-C836-4C5E-AE484B73456C}"/>
                    </a:ext>
                  </a:extLst>
                </p14:cNvPr>
                <p14:cNvContentPartPr/>
                <p14:nvPr/>
              </p14:nvContentPartPr>
              <p14:xfrm>
                <a:off x="1557483" y="2345040"/>
                <a:ext cx="181800" cy="259560"/>
              </p14:xfrm>
            </p:contentPart>
          </mc:Choice>
          <mc:Fallback>
            <p:pic>
              <p:nvPicPr>
                <p:cNvPr id="115" name="Input penna 114">
                  <a:extLst>
                    <a:ext uri="{FF2B5EF4-FFF2-40B4-BE49-F238E27FC236}">
                      <a16:creationId xmlns:a16="http://schemas.microsoft.com/office/drawing/2014/main" id="{DC3D8CB9-3472-C836-4C5E-AE484B73456C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546683" y="2334240"/>
                  <a:ext cx="20304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B42B37A8-0669-AEA4-B013-06352B177B97}"/>
                    </a:ext>
                  </a:extLst>
                </p14:cNvPr>
                <p14:cNvContentPartPr/>
                <p14:nvPr/>
              </p14:nvContentPartPr>
              <p14:xfrm>
                <a:off x="1851963" y="2313720"/>
                <a:ext cx="375840" cy="277560"/>
              </p14:xfrm>
            </p:contentPart>
          </mc:Choice>
          <mc:Fallback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B42B37A8-0669-AEA4-B013-06352B177B97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841163" y="2302920"/>
                  <a:ext cx="397080" cy="29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117" name="Input penna 116">
                  <a:extLst>
                    <a:ext uri="{FF2B5EF4-FFF2-40B4-BE49-F238E27FC236}">
                      <a16:creationId xmlns:a16="http://schemas.microsoft.com/office/drawing/2014/main" id="{7B28D23C-12FC-8625-E11E-C585F29EF3A5}"/>
                    </a:ext>
                  </a:extLst>
                </p14:cNvPr>
                <p14:cNvContentPartPr/>
                <p14:nvPr/>
              </p14:nvContentPartPr>
              <p14:xfrm>
                <a:off x="1216563" y="2789280"/>
                <a:ext cx="342000" cy="858600"/>
              </p14:xfrm>
            </p:contentPart>
          </mc:Choice>
          <mc:Fallback>
            <p:pic>
              <p:nvPicPr>
                <p:cNvPr id="117" name="Input penna 116">
                  <a:extLst>
                    <a:ext uri="{FF2B5EF4-FFF2-40B4-BE49-F238E27FC236}">
                      <a16:creationId xmlns:a16="http://schemas.microsoft.com/office/drawing/2014/main" id="{7B28D23C-12FC-8625-E11E-C585F29EF3A5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206123" y="2778840"/>
                  <a:ext cx="363240" cy="87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118" name="Input penna 117">
                  <a:extLst>
                    <a:ext uri="{FF2B5EF4-FFF2-40B4-BE49-F238E27FC236}">
                      <a16:creationId xmlns:a16="http://schemas.microsoft.com/office/drawing/2014/main" id="{9BD6B68A-2209-D495-A05C-005A1D24953E}"/>
                    </a:ext>
                  </a:extLst>
                </p14:cNvPr>
                <p14:cNvContentPartPr/>
                <p14:nvPr/>
              </p14:nvContentPartPr>
              <p14:xfrm>
                <a:off x="1588803" y="2977920"/>
                <a:ext cx="320040" cy="296280"/>
              </p14:xfrm>
            </p:contentPart>
          </mc:Choice>
          <mc:Fallback>
            <p:pic>
              <p:nvPicPr>
                <p:cNvPr id="118" name="Input penna 117">
                  <a:extLst>
                    <a:ext uri="{FF2B5EF4-FFF2-40B4-BE49-F238E27FC236}">
                      <a16:creationId xmlns:a16="http://schemas.microsoft.com/office/drawing/2014/main" id="{9BD6B68A-2209-D495-A05C-005A1D24953E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578363" y="2967120"/>
                  <a:ext cx="341280" cy="31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119" name="Input penna 118">
                  <a:extLst>
                    <a:ext uri="{FF2B5EF4-FFF2-40B4-BE49-F238E27FC236}">
                      <a16:creationId xmlns:a16="http://schemas.microsoft.com/office/drawing/2014/main" id="{04A8C283-6681-A37B-D3E0-B946A420BBC2}"/>
                    </a:ext>
                  </a:extLst>
                </p14:cNvPr>
                <p14:cNvContentPartPr/>
                <p14:nvPr/>
              </p14:nvContentPartPr>
              <p14:xfrm>
                <a:off x="1968963" y="2959920"/>
                <a:ext cx="211320" cy="292680"/>
              </p14:xfrm>
            </p:contentPart>
          </mc:Choice>
          <mc:Fallback>
            <p:pic>
              <p:nvPicPr>
                <p:cNvPr id="119" name="Input penna 118">
                  <a:extLst>
                    <a:ext uri="{FF2B5EF4-FFF2-40B4-BE49-F238E27FC236}">
                      <a16:creationId xmlns:a16="http://schemas.microsoft.com/office/drawing/2014/main" id="{04A8C283-6681-A37B-D3E0-B946A420BBC2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958163" y="2949480"/>
                  <a:ext cx="232560" cy="31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E8B28024-4A54-84B7-73C7-6A936BC1CCBF}"/>
                    </a:ext>
                  </a:extLst>
                </p14:cNvPr>
                <p14:cNvContentPartPr/>
                <p14:nvPr/>
              </p14:nvContentPartPr>
              <p14:xfrm>
                <a:off x="2242203" y="2929680"/>
                <a:ext cx="199800" cy="324720"/>
              </p14:xfrm>
            </p:contentPart>
          </mc:Choice>
          <mc:Fallback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E8B28024-4A54-84B7-73C7-6A936BC1CCBF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2231763" y="2918880"/>
                  <a:ext cx="221040" cy="34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FB8FFD87-49CF-A683-13AA-9FB9060A1915}"/>
                    </a:ext>
                  </a:extLst>
                </p14:cNvPr>
                <p14:cNvContentPartPr/>
                <p14:nvPr/>
              </p14:nvContentPartPr>
              <p14:xfrm>
                <a:off x="2485923" y="2984760"/>
                <a:ext cx="144720" cy="164160"/>
              </p14:xfrm>
            </p:contentPart>
          </mc:Choice>
          <mc:Fallback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FB8FFD87-49CF-A683-13AA-9FB9060A1915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2475483" y="2973960"/>
                  <a:ext cx="16596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122" name="Input penna 121">
                  <a:extLst>
                    <a:ext uri="{FF2B5EF4-FFF2-40B4-BE49-F238E27FC236}">
                      <a16:creationId xmlns:a16="http://schemas.microsoft.com/office/drawing/2014/main" id="{EC47FA40-5795-0F7E-C4B1-FF8EB3C7BF3E}"/>
                    </a:ext>
                  </a:extLst>
                </p14:cNvPr>
                <p14:cNvContentPartPr/>
                <p14:nvPr/>
              </p14:nvContentPartPr>
              <p14:xfrm>
                <a:off x="2811723" y="2702880"/>
                <a:ext cx="32760" cy="81000"/>
              </p14:xfrm>
            </p:contentPart>
          </mc:Choice>
          <mc:Fallback>
            <p:pic>
              <p:nvPicPr>
                <p:cNvPr id="122" name="Input penna 121">
                  <a:extLst>
                    <a:ext uri="{FF2B5EF4-FFF2-40B4-BE49-F238E27FC236}">
                      <a16:creationId xmlns:a16="http://schemas.microsoft.com/office/drawing/2014/main" id="{EC47FA40-5795-0F7E-C4B1-FF8EB3C7BF3E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2800923" y="2692440"/>
                  <a:ext cx="5400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123" name="Input penna 122">
                  <a:extLst>
                    <a:ext uri="{FF2B5EF4-FFF2-40B4-BE49-F238E27FC236}">
                      <a16:creationId xmlns:a16="http://schemas.microsoft.com/office/drawing/2014/main" id="{3FCF912F-F960-5C53-C079-5E450E6B79FC}"/>
                    </a:ext>
                  </a:extLst>
                </p14:cNvPr>
                <p14:cNvContentPartPr/>
                <p14:nvPr/>
              </p14:nvContentPartPr>
              <p14:xfrm>
                <a:off x="2879403" y="2649240"/>
                <a:ext cx="81360" cy="182160"/>
              </p14:xfrm>
            </p:contentPart>
          </mc:Choice>
          <mc:Fallback>
            <p:pic>
              <p:nvPicPr>
                <p:cNvPr id="123" name="Input penna 122">
                  <a:extLst>
                    <a:ext uri="{FF2B5EF4-FFF2-40B4-BE49-F238E27FC236}">
                      <a16:creationId xmlns:a16="http://schemas.microsoft.com/office/drawing/2014/main" id="{3FCF912F-F960-5C53-C079-5E450E6B79FC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2868963" y="2638440"/>
                  <a:ext cx="10260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24" name="Input penna 123">
                  <a:extLst>
                    <a:ext uri="{FF2B5EF4-FFF2-40B4-BE49-F238E27FC236}">
                      <a16:creationId xmlns:a16="http://schemas.microsoft.com/office/drawing/2014/main" id="{10E1B95F-ED2B-8138-6B97-ECA39007A00E}"/>
                    </a:ext>
                  </a:extLst>
                </p14:cNvPr>
                <p14:cNvContentPartPr/>
                <p14:nvPr/>
              </p14:nvContentPartPr>
              <p14:xfrm>
                <a:off x="1120803" y="2860200"/>
                <a:ext cx="59760" cy="54000"/>
              </p14:xfrm>
            </p:contentPart>
          </mc:Choice>
          <mc:Fallback>
            <p:pic>
              <p:nvPicPr>
                <p:cNvPr id="124" name="Input penna 123">
                  <a:extLst>
                    <a:ext uri="{FF2B5EF4-FFF2-40B4-BE49-F238E27FC236}">
                      <a16:creationId xmlns:a16="http://schemas.microsoft.com/office/drawing/2014/main" id="{10E1B95F-ED2B-8138-6B97-ECA39007A00E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110003" y="2849400"/>
                  <a:ext cx="8100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25" name="Input penna 124">
                  <a:extLst>
                    <a:ext uri="{FF2B5EF4-FFF2-40B4-BE49-F238E27FC236}">
                      <a16:creationId xmlns:a16="http://schemas.microsoft.com/office/drawing/2014/main" id="{B2C1BD57-35AE-6506-A7FB-2F1910A7D5C8}"/>
                    </a:ext>
                  </a:extLst>
                </p14:cNvPr>
                <p14:cNvContentPartPr/>
                <p14:nvPr/>
              </p14:nvContentPartPr>
              <p14:xfrm>
                <a:off x="1120803" y="2861280"/>
                <a:ext cx="360" cy="360"/>
              </p14:xfrm>
            </p:contentPart>
          </mc:Choice>
          <mc:Fallback>
            <p:pic>
              <p:nvPicPr>
                <p:cNvPr id="125" name="Input penna 124">
                  <a:extLst>
                    <a:ext uri="{FF2B5EF4-FFF2-40B4-BE49-F238E27FC236}">
                      <a16:creationId xmlns:a16="http://schemas.microsoft.com/office/drawing/2014/main" id="{B2C1BD57-35AE-6506-A7FB-2F1910A7D5C8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110003" y="2850480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26" name="Input penna 125">
                  <a:extLst>
                    <a:ext uri="{FF2B5EF4-FFF2-40B4-BE49-F238E27FC236}">
                      <a16:creationId xmlns:a16="http://schemas.microsoft.com/office/drawing/2014/main" id="{67078B3E-1182-D69D-008A-5F58D4623398}"/>
                    </a:ext>
                  </a:extLst>
                </p14:cNvPr>
                <p14:cNvContentPartPr/>
                <p14:nvPr/>
              </p14:nvContentPartPr>
              <p14:xfrm>
                <a:off x="1120803" y="2861280"/>
                <a:ext cx="360" cy="360"/>
              </p14:xfrm>
            </p:contentPart>
          </mc:Choice>
          <mc:Fallback>
            <p:pic>
              <p:nvPicPr>
                <p:cNvPr id="126" name="Input penna 125">
                  <a:extLst>
                    <a:ext uri="{FF2B5EF4-FFF2-40B4-BE49-F238E27FC236}">
                      <a16:creationId xmlns:a16="http://schemas.microsoft.com/office/drawing/2014/main" id="{67078B3E-1182-D69D-008A-5F58D4623398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110003" y="2850480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127" name="Input penna 126">
                  <a:extLst>
                    <a:ext uri="{FF2B5EF4-FFF2-40B4-BE49-F238E27FC236}">
                      <a16:creationId xmlns:a16="http://schemas.microsoft.com/office/drawing/2014/main" id="{CB0B9BFE-3180-0C67-DB2D-3192B3F13857}"/>
                    </a:ext>
                  </a:extLst>
                </p14:cNvPr>
                <p14:cNvContentPartPr/>
                <p14:nvPr/>
              </p14:nvContentPartPr>
              <p14:xfrm>
                <a:off x="307563" y="3530880"/>
                <a:ext cx="2466720" cy="357480"/>
              </p14:xfrm>
            </p:contentPart>
          </mc:Choice>
          <mc:Fallback>
            <p:pic>
              <p:nvPicPr>
                <p:cNvPr id="127" name="Input penna 126">
                  <a:extLst>
                    <a:ext uri="{FF2B5EF4-FFF2-40B4-BE49-F238E27FC236}">
                      <a16:creationId xmlns:a16="http://schemas.microsoft.com/office/drawing/2014/main" id="{CB0B9BFE-3180-0C67-DB2D-3192B3F13857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296763" y="3520440"/>
                  <a:ext cx="2487960" cy="37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128" name="Input penna 127">
                  <a:extLst>
                    <a:ext uri="{FF2B5EF4-FFF2-40B4-BE49-F238E27FC236}">
                      <a16:creationId xmlns:a16="http://schemas.microsoft.com/office/drawing/2014/main" id="{FC57C277-47A1-A588-9C27-673EA20D7CD3}"/>
                    </a:ext>
                  </a:extLst>
                </p14:cNvPr>
                <p14:cNvContentPartPr/>
                <p14:nvPr/>
              </p14:nvContentPartPr>
              <p14:xfrm>
                <a:off x="1244643" y="3807000"/>
                <a:ext cx="4680" cy="231480"/>
              </p14:xfrm>
            </p:contentPart>
          </mc:Choice>
          <mc:Fallback>
            <p:pic>
              <p:nvPicPr>
                <p:cNvPr id="128" name="Input penna 127">
                  <a:extLst>
                    <a:ext uri="{FF2B5EF4-FFF2-40B4-BE49-F238E27FC236}">
                      <a16:creationId xmlns:a16="http://schemas.microsoft.com/office/drawing/2014/main" id="{FC57C277-47A1-A588-9C27-673EA20D7CD3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234203" y="3796560"/>
                  <a:ext cx="2592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129" name="Input penna 128">
                  <a:extLst>
                    <a:ext uri="{FF2B5EF4-FFF2-40B4-BE49-F238E27FC236}">
                      <a16:creationId xmlns:a16="http://schemas.microsoft.com/office/drawing/2014/main" id="{974C3858-555C-E842-9D14-31F90031735F}"/>
                    </a:ext>
                  </a:extLst>
                </p14:cNvPr>
                <p14:cNvContentPartPr/>
                <p14:nvPr/>
              </p14:nvContentPartPr>
              <p14:xfrm>
                <a:off x="1145643" y="3917520"/>
                <a:ext cx="300240" cy="202680"/>
              </p14:xfrm>
            </p:contentPart>
          </mc:Choice>
          <mc:Fallback>
            <p:pic>
              <p:nvPicPr>
                <p:cNvPr id="129" name="Input penna 128">
                  <a:extLst>
                    <a:ext uri="{FF2B5EF4-FFF2-40B4-BE49-F238E27FC236}">
                      <a16:creationId xmlns:a16="http://schemas.microsoft.com/office/drawing/2014/main" id="{974C3858-555C-E842-9D14-31F90031735F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134843" y="3907080"/>
                  <a:ext cx="32148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130" name="Input penna 129">
                  <a:extLst>
                    <a:ext uri="{FF2B5EF4-FFF2-40B4-BE49-F238E27FC236}">
                      <a16:creationId xmlns:a16="http://schemas.microsoft.com/office/drawing/2014/main" id="{2EBE360C-AA6A-4952-8E75-944AA7575EDC}"/>
                    </a:ext>
                  </a:extLst>
                </p14:cNvPr>
                <p14:cNvContentPartPr/>
                <p14:nvPr/>
              </p14:nvContentPartPr>
              <p14:xfrm>
                <a:off x="545523" y="4489560"/>
                <a:ext cx="228240" cy="415440"/>
              </p14:xfrm>
            </p:contentPart>
          </mc:Choice>
          <mc:Fallback>
            <p:pic>
              <p:nvPicPr>
                <p:cNvPr id="130" name="Input penna 129">
                  <a:extLst>
                    <a:ext uri="{FF2B5EF4-FFF2-40B4-BE49-F238E27FC236}">
                      <a16:creationId xmlns:a16="http://schemas.microsoft.com/office/drawing/2014/main" id="{2EBE360C-AA6A-4952-8E75-944AA7575EDC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534723" y="4478760"/>
                  <a:ext cx="249480" cy="43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131" name="Input penna 130">
                  <a:extLst>
                    <a:ext uri="{FF2B5EF4-FFF2-40B4-BE49-F238E27FC236}">
                      <a16:creationId xmlns:a16="http://schemas.microsoft.com/office/drawing/2014/main" id="{C0E924B4-4DB2-F1C3-088E-183687FA3CDE}"/>
                    </a:ext>
                  </a:extLst>
                </p14:cNvPr>
                <p14:cNvContentPartPr/>
                <p14:nvPr/>
              </p14:nvContentPartPr>
              <p14:xfrm>
                <a:off x="820203" y="4604400"/>
                <a:ext cx="195120" cy="213120"/>
              </p14:xfrm>
            </p:contentPart>
          </mc:Choice>
          <mc:Fallback>
            <p:pic>
              <p:nvPicPr>
                <p:cNvPr id="131" name="Input penna 130">
                  <a:extLst>
                    <a:ext uri="{FF2B5EF4-FFF2-40B4-BE49-F238E27FC236}">
                      <a16:creationId xmlns:a16="http://schemas.microsoft.com/office/drawing/2014/main" id="{C0E924B4-4DB2-F1C3-088E-183687FA3CDE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809403" y="4593960"/>
                  <a:ext cx="21636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132" name="Input penna 131">
                  <a:extLst>
                    <a:ext uri="{FF2B5EF4-FFF2-40B4-BE49-F238E27FC236}">
                      <a16:creationId xmlns:a16="http://schemas.microsoft.com/office/drawing/2014/main" id="{0D77F9C0-18CE-8DA2-8F53-FA063939836F}"/>
                    </a:ext>
                  </a:extLst>
                </p14:cNvPr>
                <p14:cNvContentPartPr/>
                <p14:nvPr/>
              </p14:nvContentPartPr>
              <p14:xfrm>
                <a:off x="1151763" y="4639680"/>
                <a:ext cx="179280" cy="139680"/>
              </p14:xfrm>
            </p:contentPart>
          </mc:Choice>
          <mc:Fallback>
            <p:pic>
              <p:nvPicPr>
                <p:cNvPr id="132" name="Input penna 131">
                  <a:extLst>
                    <a:ext uri="{FF2B5EF4-FFF2-40B4-BE49-F238E27FC236}">
                      <a16:creationId xmlns:a16="http://schemas.microsoft.com/office/drawing/2014/main" id="{0D77F9C0-18CE-8DA2-8F53-FA063939836F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141323" y="4629240"/>
                  <a:ext cx="20052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133" name="Input penna 132">
                  <a:extLst>
                    <a:ext uri="{FF2B5EF4-FFF2-40B4-BE49-F238E27FC236}">
                      <a16:creationId xmlns:a16="http://schemas.microsoft.com/office/drawing/2014/main" id="{D39B64D6-9776-B94E-949B-966551F97C70}"/>
                    </a:ext>
                  </a:extLst>
                </p14:cNvPr>
                <p14:cNvContentPartPr/>
                <p14:nvPr/>
              </p14:nvContentPartPr>
              <p14:xfrm>
                <a:off x="1498083" y="4374000"/>
                <a:ext cx="149040" cy="60120"/>
              </p14:xfrm>
            </p:contentPart>
          </mc:Choice>
          <mc:Fallback>
            <p:pic>
              <p:nvPicPr>
                <p:cNvPr id="133" name="Input penna 132">
                  <a:extLst>
                    <a:ext uri="{FF2B5EF4-FFF2-40B4-BE49-F238E27FC236}">
                      <a16:creationId xmlns:a16="http://schemas.microsoft.com/office/drawing/2014/main" id="{D39B64D6-9776-B94E-949B-966551F97C70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1487643" y="4363200"/>
                  <a:ext cx="17028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134" name="Input penna 133">
                  <a:extLst>
                    <a:ext uri="{FF2B5EF4-FFF2-40B4-BE49-F238E27FC236}">
                      <a16:creationId xmlns:a16="http://schemas.microsoft.com/office/drawing/2014/main" id="{3A22F221-AF93-8E94-6036-999DC0E0AB2C}"/>
                    </a:ext>
                  </a:extLst>
                </p14:cNvPr>
                <p14:cNvContentPartPr/>
                <p14:nvPr/>
              </p14:nvContentPartPr>
              <p14:xfrm>
                <a:off x="1707243" y="4246920"/>
                <a:ext cx="32760" cy="485280"/>
              </p14:xfrm>
            </p:contentPart>
          </mc:Choice>
          <mc:Fallback>
            <p:pic>
              <p:nvPicPr>
                <p:cNvPr id="134" name="Input penna 133">
                  <a:extLst>
                    <a:ext uri="{FF2B5EF4-FFF2-40B4-BE49-F238E27FC236}">
                      <a16:creationId xmlns:a16="http://schemas.microsoft.com/office/drawing/2014/main" id="{3A22F221-AF93-8E94-6036-999DC0E0AB2C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1696803" y="4236480"/>
                  <a:ext cx="54000" cy="50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522B3A02-E9F2-AF64-EF1C-DA22EF8074DD}"/>
                    </a:ext>
                  </a:extLst>
                </p14:cNvPr>
                <p14:cNvContentPartPr/>
                <p14:nvPr/>
              </p14:nvContentPartPr>
              <p14:xfrm>
                <a:off x="1807683" y="4338000"/>
                <a:ext cx="412200" cy="182160"/>
              </p14:xfrm>
            </p:contentPart>
          </mc:Choice>
          <mc:Fallback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522B3A02-E9F2-AF64-EF1C-DA22EF8074DD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1796883" y="4327200"/>
                  <a:ext cx="433440" cy="2034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86733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046F3-E503-D2BB-38D4-C59824CA1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98BD4A3-DF8D-04FD-ECC9-E54055AF1AF8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E6D33E-6F6F-B509-9BDA-426CAAEB8C83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2788C5-EEC0-BF3D-A72B-635FDB32A8F6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3F49D0F-C7A7-E1C0-615F-F35817C94127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6CDA6E28-34C4-6B06-42F9-2D16DDBCD069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5FB61A33-AC0D-2E4B-1B01-B5C8F2D67D74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DF40AD38-9AC4-A50D-8A0D-A93C2611C80C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6C4576BD-092A-FCEE-5E2C-A2E8D4641FF4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66AC1085-54CB-364A-978C-F4EA11382436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2B93F55D-E982-6F69-CC91-5B1983B8006B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13E13514-E1CC-C394-78F7-5E880D4EEEE8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D4B3152E-A4CA-0F2C-6CB5-185FA8CFF21D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C20D2491-35A7-FA07-EEBF-AD8A956E0542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D90C0BA1-6AF1-D970-DAFA-3BBFCA678A3F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1A1E4CEE-F25D-0FF8-B0AE-596E8B1E0ED8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3377C593-D9B4-CBB9-D331-49EE3AAF69A0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B9FF96F6-D2A0-0593-784B-02C21CFE08B2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54D5F461-A6E5-1BED-6CE8-96D3E6E716D4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41B90C29-6CC8-FCE7-BC3F-6CBB65A4562D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7D180376-C217-774E-32DB-E0629B50DA17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1BF0B8A9-F7A5-157E-422B-CD0E06C1AA88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669FA1EC-A10E-3E9C-2473-847D5B1C0F1A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57A487EA-D205-B652-CA59-1893CD982CDD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2BEF1A61-F3D1-FE9D-85A8-23DD818B052D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D734ED22-DA2B-03DB-8832-4F83470DC216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D3127F6D-AC1A-704C-EBFC-B48DEEF6B5C5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55EEA2E9-FD65-031F-CFE8-31F1ADA8FDFB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3794D38C-4829-1BFD-A338-85D1F976CBAB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821238A2-9E09-85D1-0822-C848F2EB00D5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3162E3CC-36DD-ABB0-0139-CFEDE5418AE9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DAE5D630-7567-194F-00AF-FA1812D871FF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D2572D1A-DA1C-EC70-8D4E-4F6602ABDEF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F17AE7BB-8D9B-25C9-F485-383EFE4E07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90E9004-3FD7-431A-9F5A-C2906A8F7C78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86310A2-95C9-1790-4E1E-6C7E05E51E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BF13F63B-F755-6398-188E-038C2E3F86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24B40E91-BD81-ABCE-7FE0-FFEAF12FE7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4721" y="881212"/>
            <a:ext cx="6781800" cy="483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152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134A3-52C7-68D7-921D-159A73A5B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3DB91F3-999B-8177-B310-0200E3A66FE1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448620-7FCA-6FD6-E995-049F7C18F527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781C0C-7510-A232-1A0D-79DCA5C80B00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D9FE7FF-BE0A-C1F2-40DE-4FF9484B81CE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4341989C-539C-0C98-3BFD-AB6F21075474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B34055A-5F3B-4439-33E3-894B69B8F726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783D7E2D-8084-553F-8DFE-556352BD8B0F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39B8A382-4DD4-D0A0-4043-67E61C819CD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82BCEA45-73A8-55D5-1AEF-6721A053810A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1109C57B-75E7-4A0C-242C-D1FD415ED48D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4DD87E9C-6BF5-F37E-FA45-B7AD68A5D47D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DF70B70F-F7B6-ED41-A2E9-151D94ADC764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03DE2D95-3D29-8BF2-811E-FEAAC98D43B5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7000FCE8-2AA1-4A1B-6732-4C182C9555B9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1C772C04-63C5-B1D1-8BAA-14128E8237E1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190F247-2197-2E78-DE8D-539ECBDBF8C8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69914BFF-F189-16B6-9844-AA3BB0BA06D4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72513387-E82C-0E2E-51B8-FF088F702E99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36D79673-4580-397B-6532-B731A208ECEA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4D9380B4-E019-6532-71D8-75C75CC3AF6F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285B8F04-04BF-1C4F-EF3A-E0466BE7E6A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07064A15-2A98-0F46-4625-74408EFFB233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A136BEEA-9A0C-33C7-679C-1DAD2A1BDB1C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ED00A179-A7C8-6157-DEB2-01045B50B51B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EABF2CD7-803E-80D2-4D02-3038DE308F41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DC2D6334-A493-EC6C-85B2-BD8F2DF5F291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BA9ECFAF-ECE2-2129-F9CB-7D8787A5F6C4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3E0EBF45-C8EE-1D6D-D82D-94B89876E061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64727C00-99EA-2E7D-8986-DAA3435AC6FC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131283D2-37DD-A23F-E9D9-0C031B55E778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806ECE21-1F9F-5D40-33C0-4023DC85CDA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89B6F872-8103-9002-CE44-341DBA2376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721A15DE-E1FE-0C47-7BAB-86F9B1266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81E4D23B-18E2-A6C4-9CAE-76676D67FDBB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F039C04-2BC7-CEEC-E4A2-33A4CBEA66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5DC4AECF-2C9D-ADDF-041F-425B6B80A0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37A6ED15-BE78-2602-0388-F1DD78AB92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2028" y="1302036"/>
            <a:ext cx="5590988" cy="360410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0F7671CA-7E77-F317-74C8-0D6A144364AE}"/>
                  </a:ext>
                </a:extLst>
              </p14:cNvPr>
              <p14:cNvContentPartPr/>
              <p14:nvPr/>
            </p14:nvContentPartPr>
            <p14:xfrm>
              <a:off x="6588216" y="2340504"/>
              <a:ext cx="453240" cy="8928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0F7671CA-7E77-F317-74C8-0D6A144364A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77776" y="2329704"/>
                <a:ext cx="474480" cy="11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833DCADF-7C1B-8642-D62F-845EB51CEC61}"/>
                  </a:ext>
                </a:extLst>
              </p14:cNvPr>
              <p14:cNvContentPartPr/>
              <p14:nvPr/>
            </p14:nvContentPartPr>
            <p14:xfrm>
              <a:off x="439560" y="313056"/>
              <a:ext cx="263520" cy="255600"/>
            </p14:xfrm>
          </p:contentPart>
        </mc:Choice>
        <mc:Fallback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833DCADF-7C1B-8642-D62F-845EB51CEC6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28760" y="302616"/>
                <a:ext cx="284760" cy="27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3659E675-406C-9541-A586-FE0D6364BB9D}"/>
                  </a:ext>
                </a:extLst>
              </p14:cNvPr>
              <p14:cNvContentPartPr/>
              <p14:nvPr/>
            </p14:nvContentPartPr>
            <p14:xfrm>
              <a:off x="802800" y="298296"/>
              <a:ext cx="3960" cy="282960"/>
            </p14:xfrm>
          </p:contentPart>
        </mc:Choice>
        <mc:Fallback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3659E675-406C-9541-A586-FE0D6364BB9D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92360" y="287496"/>
                <a:ext cx="25200" cy="30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C3F19910-7B6F-C987-5045-86B8E4077BC4}"/>
                  </a:ext>
                </a:extLst>
              </p14:cNvPr>
              <p14:cNvContentPartPr/>
              <p14:nvPr/>
            </p14:nvContentPartPr>
            <p14:xfrm>
              <a:off x="805680" y="497016"/>
              <a:ext cx="89640" cy="28080"/>
            </p14:xfrm>
          </p:contentPart>
        </mc:Choice>
        <mc:Fallback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C3F19910-7B6F-C987-5045-86B8E4077BC4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94880" y="486216"/>
                <a:ext cx="110880" cy="4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28" name="Input penna 27">
                <a:extLst>
                  <a:ext uri="{FF2B5EF4-FFF2-40B4-BE49-F238E27FC236}">
                    <a16:creationId xmlns:a16="http://schemas.microsoft.com/office/drawing/2014/main" id="{1D687BFB-FBB6-F401-CF68-A7F72DFFB539}"/>
                  </a:ext>
                </a:extLst>
              </p14:cNvPr>
              <p14:cNvContentPartPr/>
              <p14:nvPr/>
            </p14:nvContentPartPr>
            <p14:xfrm>
              <a:off x="535680" y="790416"/>
              <a:ext cx="224280" cy="157680"/>
            </p14:xfrm>
          </p:contentPart>
        </mc:Choice>
        <mc:Fallback>
          <p:pic>
            <p:nvPicPr>
              <p:cNvPr id="28" name="Input penna 27">
                <a:extLst>
                  <a:ext uri="{FF2B5EF4-FFF2-40B4-BE49-F238E27FC236}">
                    <a16:creationId xmlns:a16="http://schemas.microsoft.com/office/drawing/2014/main" id="{1D687BFB-FBB6-F401-CF68-A7F72DFFB53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25240" y="779976"/>
                <a:ext cx="245520" cy="17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29" name="Input penna 28">
                <a:extLst>
                  <a:ext uri="{FF2B5EF4-FFF2-40B4-BE49-F238E27FC236}">
                    <a16:creationId xmlns:a16="http://schemas.microsoft.com/office/drawing/2014/main" id="{52F79D55-BB2F-8B39-FE7F-B9CEC7F3E6CF}"/>
                  </a:ext>
                </a:extLst>
              </p14:cNvPr>
              <p14:cNvContentPartPr/>
              <p14:nvPr/>
            </p14:nvContentPartPr>
            <p14:xfrm>
              <a:off x="1379520" y="418536"/>
              <a:ext cx="21600" cy="252360"/>
            </p14:xfrm>
          </p:contentPart>
        </mc:Choice>
        <mc:Fallback>
          <p:pic>
            <p:nvPicPr>
              <p:cNvPr id="29" name="Input penna 28">
                <a:extLst>
                  <a:ext uri="{FF2B5EF4-FFF2-40B4-BE49-F238E27FC236}">
                    <a16:creationId xmlns:a16="http://schemas.microsoft.com/office/drawing/2014/main" id="{52F79D55-BB2F-8B39-FE7F-B9CEC7F3E6CF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368720" y="408096"/>
                <a:ext cx="42840" cy="27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31" name="Input penna 30">
                <a:extLst>
                  <a:ext uri="{FF2B5EF4-FFF2-40B4-BE49-F238E27FC236}">
                    <a16:creationId xmlns:a16="http://schemas.microsoft.com/office/drawing/2014/main" id="{69B271B6-50E3-C6B1-A740-F320D438E9C7}"/>
                  </a:ext>
                </a:extLst>
              </p14:cNvPr>
              <p14:cNvContentPartPr/>
              <p14:nvPr/>
            </p14:nvContentPartPr>
            <p14:xfrm>
              <a:off x="1398960" y="395496"/>
              <a:ext cx="224640" cy="333720"/>
            </p14:xfrm>
          </p:contentPart>
        </mc:Choice>
        <mc:Fallback>
          <p:pic>
            <p:nvPicPr>
              <p:cNvPr id="31" name="Input penna 30">
                <a:extLst>
                  <a:ext uri="{FF2B5EF4-FFF2-40B4-BE49-F238E27FC236}">
                    <a16:creationId xmlns:a16="http://schemas.microsoft.com/office/drawing/2014/main" id="{69B271B6-50E3-C6B1-A740-F320D438E9C7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388160" y="384696"/>
                <a:ext cx="245880" cy="35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32" name="Input penna 31">
                <a:extLst>
                  <a:ext uri="{FF2B5EF4-FFF2-40B4-BE49-F238E27FC236}">
                    <a16:creationId xmlns:a16="http://schemas.microsoft.com/office/drawing/2014/main" id="{A6AAC4A6-16F7-1A47-896D-189DEF43A0F6}"/>
                  </a:ext>
                </a:extLst>
              </p14:cNvPr>
              <p14:cNvContentPartPr/>
              <p14:nvPr/>
            </p14:nvContentPartPr>
            <p14:xfrm>
              <a:off x="1618920" y="488736"/>
              <a:ext cx="161280" cy="47160"/>
            </p14:xfrm>
          </p:contentPart>
        </mc:Choice>
        <mc:Fallback>
          <p:pic>
            <p:nvPicPr>
              <p:cNvPr id="32" name="Input penna 31">
                <a:extLst>
                  <a:ext uri="{FF2B5EF4-FFF2-40B4-BE49-F238E27FC236}">
                    <a16:creationId xmlns:a16="http://schemas.microsoft.com/office/drawing/2014/main" id="{A6AAC4A6-16F7-1A47-896D-189DEF43A0F6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608480" y="477936"/>
                <a:ext cx="182520" cy="6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33" name="Input penna 32">
                <a:extLst>
                  <a:ext uri="{FF2B5EF4-FFF2-40B4-BE49-F238E27FC236}">
                    <a16:creationId xmlns:a16="http://schemas.microsoft.com/office/drawing/2014/main" id="{F7586A1E-5FB4-630F-55F1-F4FA13DB5A9C}"/>
                  </a:ext>
                </a:extLst>
              </p14:cNvPr>
              <p14:cNvContentPartPr/>
              <p14:nvPr/>
            </p14:nvContentPartPr>
            <p14:xfrm>
              <a:off x="1805760" y="318456"/>
              <a:ext cx="6480" cy="304920"/>
            </p14:xfrm>
          </p:contentPart>
        </mc:Choice>
        <mc:Fallback>
          <p:pic>
            <p:nvPicPr>
              <p:cNvPr id="33" name="Input penna 32">
                <a:extLst>
                  <a:ext uri="{FF2B5EF4-FFF2-40B4-BE49-F238E27FC236}">
                    <a16:creationId xmlns:a16="http://schemas.microsoft.com/office/drawing/2014/main" id="{F7586A1E-5FB4-630F-55F1-F4FA13DB5A9C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794960" y="307656"/>
                <a:ext cx="27720" cy="32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34" name="Input penna 33">
                <a:extLst>
                  <a:ext uri="{FF2B5EF4-FFF2-40B4-BE49-F238E27FC236}">
                    <a16:creationId xmlns:a16="http://schemas.microsoft.com/office/drawing/2014/main" id="{D2FEE078-8E3B-2324-543A-A266B084EFD0}"/>
                  </a:ext>
                </a:extLst>
              </p14:cNvPr>
              <p14:cNvContentPartPr/>
              <p14:nvPr/>
            </p14:nvContentPartPr>
            <p14:xfrm>
              <a:off x="1506960" y="696456"/>
              <a:ext cx="271080" cy="253440"/>
            </p14:xfrm>
          </p:contentPart>
        </mc:Choice>
        <mc:Fallback>
          <p:pic>
            <p:nvPicPr>
              <p:cNvPr id="34" name="Input penna 33">
                <a:extLst>
                  <a:ext uri="{FF2B5EF4-FFF2-40B4-BE49-F238E27FC236}">
                    <a16:creationId xmlns:a16="http://schemas.microsoft.com/office/drawing/2014/main" id="{D2FEE078-8E3B-2324-543A-A266B084EFD0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496160" y="686016"/>
                <a:ext cx="292320" cy="27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35" name="Input penna 34">
                <a:extLst>
                  <a:ext uri="{FF2B5EF4-FFF2-40B4-BE49-F238E27FC236}">
                    <a16:creationId xmlns:a16="http://schemas.microsoft.com/office/drawing/2014/main" id="{63878DE9-4066-F358-AF6D-B080698D5D03}"/>
                  </a:ext>
                </a:extLst>
              </p14:cNvPr>
              <p14:cNvContentPartPr/>
              <p14:nvPr/>
            </p14:nvContentPartPr>
            <p14:xfrm>
              <a:off x="1932840" y="507456"/>
              <a:ext cx="150480" cy="197280"/>
            </p14:xfrm>
          </p:contentPart>
        </mc:Choice>
        <mc:Fallback>
          <p:pic>
            <p:nvPicPr>
              <p:cNvPr id="35" name="Input penna 34">
                <a:extLst>
                  <a:ext uri="{FF2B5EF4-FFF2-40B4-BE49-F238E27FC236}">
                    <a16:creationId xmlns:a16="http://schemas.microsoft.com/office/drawing/2014/main" id="{63878DE9-4066-F358-AF6D-B080698D5D03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922400" y="496656"/>
                <a:ext cx="171720" cy="21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36" name="Input penna 35">
                <a:extLst>
                  <a:ext uri="{FF2B5EF4-FFF2-40B4-BE49-F238E27FC236}">
                    <a16:creationId xmlns:a16="http://schemas.microsoft.com/office/drawing/2014/main" id="{7D635816-B60D-2351-1EB8-B79149499C87}"/>
                  </a:ext>
                </a:extLst>
              </p14:cNvPr>
              <p14:cNvContentPartPr/>
              <p14:nvPr/>
            </p14:nvContentPartPr>
            <p14:xfrm>
              <a:off x="2164680" y="545616"/>
              <a:ext cx="172080" cy="43560"/>
            </p14:xfrm>
          </p:contentPart>
        </mc:Choice>
        <mc:Fallback>
          <p:pic>
            <p:nvPicPr>
              <p:cNvPr id="36" name="Input penna 35">
                <a:extLst>
                  <a:ext uri="{FF2B5EF4-FFF2-40B4-BE49-F238E27FC236}">
                    <a16:creationId xmlns:a16="http://schemas.microsoft.com/office/drawing/2014/main" id="{7D635816-B60D-2351-1EB8-B79149499C87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154240" y="535176"/>
                <a:ext cx="193320" cy="6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37" name="Input penna 36">
                <a:extLst>
                  <a:ext uri="{FF2B5EF4-FFF2-40B4-BE49-F238E27FC236}">
                    <a16:creationId xmlns:a16="http://schemas.microsoft.com/office/drawing/2014/main" id="{31600E6E-26D8-66F6-6475-5CBD080858B0}"/>
                  </a:ext>
                </a:extLst>
              </p14:cNvPr>
              <p14:cNvContentPartPr/>
              <p14:nvPr/>
            </p14:nvContentPartPr>
            <p14:xfrm>
              <a:off x="2317680" y="445176"/>
              <a:ext cx="56160" cy="268920"/>
            </p14:xfrm>
          </p:contentPart>
        </mc:Choice>
        <mc:Fallback>
          <p:pic>
            <p:nvPicPr>
              <p:cNvPr id="37" name="Input penna 36">
                <a:extLst>
                  <a:ext uri="{FF2B5EF4-FFF2-40B4-BE49-F238E27FC236}">
                    <a16:creationId xmlns:a16="http://schemas.microsoft.com/office/drawing/2014/main" id="{31600E6E-26D8-66F6-6475-5CBD080858B0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307240" y="434736"/>
                <a:ext cx="77400" cy="29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">
            <p14:nvContentPartPr>
              <p14:cNvPr id="38" name="Input penna 37">
                <a:extLst>
                  <a:ext uri="{FF2B5EF4-FFF2-40B4-BE49-F238E27FC236}">
                    <a16:creationId xmlns:a16="http://schemas.microsoft.com/office/drawing/2014/main" id="{AF7012A7-EBC2-025C-FD79-4CAD34CE7A69}"/>
                  </a:ext>
                </a:extLst>
              </p14:cNvPr>
              <p14:cNvContentPartPr/>
              <p14:nvPr/>
            </p14:nvContentPartPr>
            <p14:xfrm>
              <a:off x="2532600" y="420336"/>
              <a:ext cx="155160" cy="198360"/>
            </p14:xfrm>
          </p:contentPart>
        </mc:Choice>
        <mc:Fallback>
          <p:pic>
            <p:nvPicPr>
              <p:cNvPr id="38" name="Input penna 37">
                <a:extLst>
                  <a:ext uri="{FF2B5EF4-FFF2-40B4-BE49-F238E27FC236}">
                    <a16:creationId xmlns:a16="http://schemas.microsoft.com/office/drawing/2014/main" id="{AF7012A7-EBC2-025C-FD79-4CAD34CE7A69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2521800" y="409896"/>
                <a:ext cx="176400" cy="21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">
            <p14:nvContentPartPr>
              <p14:cNvPr id="39" name="Input penna 38">
                <a:extLst>
                  <a:ext uri="{FF2B5EF4-FFF2-40B4-BE49-F238E27FC236}">
                    <a16:creationId xmlns:a16="http://schemas.microsoft.com/office/drawing/2014/main" id="{B032FF55-3862-3384-61D8-FE6E41B4A600}"/>
                  </a:ext>
                </a:extLst>
              </p14:cNvPr>
              <p14:cNvContentPartPr/>
              <p14:nvPr/>
            </p14:nvContentPartPr>
            <p14:xfrm>
              <a:off x="2521080" y="658656"/>
              <a:ext cx="17280" cy="150480"/>
            </p14:xfrm>
          </p:contentPart>
        </mc:Choice>
        <mc:Fallback>
          <p:pic>
            <p:nvPicPr>
              <p:cNvPr id="39" name="Input penna 38">
                <a:extLst>
                  <a:ext uri="{FF2B5EF4-FFF2-40B4-BE49-F238E27FC236}">
                    <a16:creationId xmlns:a16="http://schemas.microsoft.com/office/drawing/2014/main" id="{B032FF55-3862-3384-61D8-FE6E41B4A600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2510640" y="648216"/>
                <a:ext cx="3852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">
            <p14:nvContentPartPr>
              <p14:cNvPr id="40" name="Input penna 39">
                <a:extLst>
                  <a:ext uri="{FF2B5EF4-FFF2-40B4-BE49-F238E27FC236}">
                    <a16:creationId xmlns:a16="http://schemas.microsoft.com/office/drawing/2014/main" id="{314F3D6F-121F-C37C-E208-8776F365E841}"/>
                  </a:ext>
                </a:extLst>
              </p14:cNvPr>
              <p14:cNvContentPartPr/>
              <p14:nvPr/>
            </p14:nvContentPartPr>
            <p14:xfrm>
              <a:off x="2585520" y="673416"/>
              <a:ext cx="64080" cy="148680"/>
            </p14:xfrm>
          </p:contentPart>
        </mc:Choice>
        <mc:Fallback>
          <p:pic>
            <p:nvPicPr>
              <p:cNvPr id="40" name="Input penna 39">
                <a:extLst>
                  <a:ext uri="{FF2B5EF4-FFF2-40B4-BE49-F238E27FC236}">
                    <a16:creationId xmlns:a16="http://schemas.microsoft.com/office/drawing/2014/main" id="{314F3D6F-121F-C37C-E208-8776F365E841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2575080" y="662976"/>
                <a:ext cx="85320" cy="16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">
            <p14:nvContentPartPr>
              <p14:cNvPr id="41" name="Input penna 40">
                <a:extLst>
                  <a:ext uri="{FF2B5EF4-FFF2-40B4-BE49-F238E27FC236}">
                    <a16:creationId xmlns:a16="http://schemas.microsoft.com/office/drawing/2014/main" id="{39917260-D49C-5243-AF17-6718A0F21494}"/>
                  </a:ext>
                </a:extLst>
              </p14:cNvPr>
              <p14:cNvContentPartPr/>
              <p14:nvPr/>
            </p14:nvContentPartPr>
            <p14:xfrm>
              <a:off x="2346120" y="792216"/>
              <a:ext cx="591840" cy="122760"/>
            </p14:xfrm>
          </p:contentPart>
        </mc:Choice>
        <mc:Fallback>
          <p:pic>
            <p:nvPicPr>
              <p:cNvPr id="41" name="Input penna 40">
                <a:extLst>
                  <a:ext uri="{FF2B5EF4-FFF2-40B4-BE49-F238E27FC236}">
                    <a16:creationId xmlns:a16="http://schemas.microsoft.com/office/drawing/2014/main" id="{39917260-D49C-5243-AF17-6718A0F21494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2335320" y="781776"/>
                <a:ext cx="61308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0">
            <p14:nvContentPartPr>
              <p14:cNvPr id="42" name="Input penna 41">
                <a:extLst>
                  <a:ext uri="{FF2B5EF4-FFF2-40B4-BE49-F238E27FC236}">
                    <a16:creationId xmlns:a16="http://schemas.microsoft.com/office/drawing/2014/main" id="{5DEA50DD-FE98-0B54-533E-079B34DFB46A}"/>
                  </a:ext>
                </a:extLst>
              </p14:cNvPr>
              <p14:cNvContentPartPr/>
              <p14:nvPr/>
            </p14:nvContentPartPr>
            <p14:xfrm>
              <a:off x="3113640" y="482256"/>
              <a:ext cx="207360" cy="37080"/>
            </p14:xfrm>
          </p:contentPart>
        </mc:Choice>
        <mc:Fallback>
          <p:pic>
            <p:nvPicPr>
              <p:cNvPr id="42" name="Input penna 41">
                <a:extLst>
                  <a:ext uri="{FF2B5EF4-FFF2-40B4-BE49-F238E27FC236}">
                    <a16:creationId xmlns:a16="http://schemas.microsoft.com/office/drawing/2014/main" id="{5DEA50DD-FE98-0B54-533E-079B34DFB46A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3102840" y="471456"/>
                <a:ext cx="228600" cy="5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">
            <p14:nvContentPartPr>
              <p14:cNvPr id="43" name="Input penna 42">
                <a:extLst>
                  <a:ext uri="{FF2B5EF4-FFF2-40B4-BE49-F238E27FC236}">
                    <a16:creationId xmlns:a16="http://schemas.microsoft.com/office/drawing/2014/main" id="{5E81919E-AD75-DCCD-AD44-AE972199D0BA}"/>
                  </a:ext>
                </a:extLst>
              </p14:cNvPr>
              <p14:cNvContentPartPr/>
              <p14:nvPr/>
            </p14:nvContentPartPr>
            <p14:xfrm>
              <a:off x="3050280" y="680976"/>
              <a:ext cx="256320" cy="25200"/>
            </p14:xfrm>
          </p:contentPart>
        </mc:Choice>
        <mc:Fallback>
          <p:pic>
            <p:nvPicPr>
              <p:cNvPr id="43" name="Input penna 42">
                <a:extLst>
                  <a:ext uri="{FF2B5EF4-FFF2-40B4-BE49-F238E27FC236}">
                    <a16:creationId xmlns:a16="http://schemas.microsoft.com/office/drawing/2014/main" id="{5E81919E-AD75-DCCD-AD44-AE972199D0BA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3039840" y="670176"/>
                <a:ext cx="277560" cy="46440"/>
              </a:xfrm>
              <a:prstGeom prst="rect">
                <a:avLst/>
              </a:prstGeom>
            </p:spPr>
          </p:pic>
        </mc:Fallback>
      </mc:AlternateContent>
      <p:grpSp>
        <p:nvGrpSpPr>
          <p:cNvPr id="76" name="Gruppo 75">
            <a:extLst>
              <a:ext uri="{FF2B5EF4-FFF2-40B4-BE49-F238E27FC236}">
                <a16:creationId xmlns:a16="http://schemas.microsoft.com/office/drawing/2014/main" id="{6B4554D4-6F10-ED17-4B5A-465444137D57}"/>
              </a:ext>
            </a:extLst>
          </p:cNvPr>
          <p:cNvGrpSpPr/>
          <p:nvPr/>
        </p:nvGrpSpPr>
        <p:grpSpPr>
          <a:xfrm>
            <a:off x="3742200" y="325656"/>
            <a:ext cx="741600" cy="363240"/>
            <a:chOff x="3742200" y="325656"/>
            <a:chExt cx="741600" cy="363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C4839236-CBF7-70F8-5066-27EB8E3AB80B}"/>
                    </a:ext>
                  </a:extLst>
                </p14:cNvPr>
                <p14:cNvContentPartPr/>
                <p14:nvPr/>
              </p14:nvContentPartPr>
              <p14:xfrm>
                <a:off x="3742200" y="325656"/>
                <a:ext cx="294840" cy="27828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C4839236-CBF7-70F8-5066-27EB8E3AB80B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3731760" y="315216"/>
                  <a:ext cx="316080" cy="29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18E5AC63-2B9E-C7AE-EA3C-2DD5EF06C4F7}"/>
                    </a:ext>
                  </a:extLst>
                </p14:cNvPr>
                <p14:cNvContentPartPr/>
                <p14:nvPr/>
              </p14:nvContentPartPr>
              <p14:xfrm>
                <a:off x="4037040" y="349416"/>
                <a:ext cx="129960" cy="17532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18E5AC63-2B9E-C7AE-EA3C-2DD5EF06C4F7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026600" y="338976"/>
                  <a:ext cx="15120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A1212BBE-823E-671B-888C-449B8506C5EE}"/>
                    </a:ext>
                  </a:extLst>
                </p14:cNvPr>
                <p14:cNvContentPartPr/>
                <p14:nvPr/>
              </p14:nvContentPartPr>
              <p14:xfrm>
                <a:off x="4245480" y="377136"/>
                <a:ext cx="238320" cy="31176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A1212BBE-823E-671B-888C-449B8506C5EE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235040" y="366696"/>
                  <a:ext cx="259560" cy="333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4" name="Gruppo 73">
            <a:extLst>
              <a:ext uri="{FF2B5EF4-FFF2-40B4-BE49-F238E27FC236}">
                <a16:creationId xmlns:a16="http://schemas.microsoft.com/office/drawing/2014/main" id="{F87DE1CE-B98E-0913-90A7-638E7EC85153}"/>
              </a:ext>
            </a:extLst>
          </p:cNvPr>
          <p:cNvGrpSpPr/>
          <p:nvPr/>
        </p:nvGrpSpPr>
        <p:grpSpPr>
          <a:xfrm>
            <a:off x="5032440" y="352296"/>
            <a:ext cx="1280160" cy="251640"/>
            <a:chOff x="5032440" y="352296"/>
            <a:chExt cx="1280160" cy="251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4DCA3BF8-41C8-5727-AA8E-EB8C5177FEA0}"/>
                    </a:ext>
                  </a:extLst>
                </p14:cNvPr>
                <p14:cNvContentPartPr/>
                <p14:nvPr/>
              </p14:nvContentPartPr>
              <p14:xfrm>
                <a:off x="5032440" y="352296"/>
                <a:ext cx="178200" cy="25092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4DCA3BF8-41C8-5727-AA8E-EB8C5177FEA0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5022000" y="341856"/>
                  <a:ext cx="19944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72DEB219-F3A3-F7A6-ED6A-0B282A1B94D9}"/>
                    </a:ext>
                  </a:extLst>
                </p14:cNvPr>
                <p14:cNvContentPartPr/>
                <p14:nvPr/>
              </p14:nvContentPartPr>
              <p14:xfrm>
                <a:off x="5269680" y="353376"/>
                <a:ext cx="141840" cy="25056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72DEB219-F3A3-F7A6-ED6A-0B282A1B94D9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258880" y="342576"/>
                  <a:ext cx="16308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40DE3ADE-0DF7-F4CE-3FF4-6883C87F57A6}"/>
                    </a:ext>
                  </a:extLst>
                </p14:cNvPr>
                <p14:cNvContentPartPr/>
                <p14:nvPr/>
              </p14:nvContentPartPr>
              <p14:xfrm>
                <a:off x="5320080" y="523656"/>
                <a:ext cx="130320" cy="5940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40DE3ADE-0DF7-F4CE-3FF4-6883C87F57A6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309280" y="512856"/>
                  <a:ext cx="15156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60D4EC37-4C1B-5205-E327-59724D5A2404}"/>
                    </a:ext>
                  </a:extLst>
                </p14:cNvPr>
                <p14:cNvContentPartPr/>
                <p14:nvPr/>
              </p14:nvContentPartPr>
              <p14:xfrm>
                <a:off x="5500440" y="405936"/>
                <a:ext cx="308160" cy="16596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60D4EC37-4C1B-5205-E327-59724D5A2404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489640" y="395136"/>
                  <a:ext cx="32940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49DBB054-BE9F-088B-A8FE-8243077825E0}"/>
                    </a:ext>
                  </a:extLst>
                </p14:cNvPr>
                <p14:cNvContentPartPr/>
                <p14:nvPr/>
              </p14:nvContentPartPr>
              <p14:xfrm>
                <a:off x="5808240" y="408456"/>
                <a:ext cx="189720" cy="192600"/>
              </p14:xfrm>
            </p:contentPart>
          </mc:Choice>
          <mc:Fallback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49DBB054-BE9F-088B-A8FE-8243077825E0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5797440" y="398016"/>
                  <a:ext cx="21096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516F5979-03E0-F4D1-AC64-F301CC5E6975}"/>
                    </a:ext>
                  </a:extLst>
                </p14:cNvPr>
                <p14:cNvContentPartPr/>
                <p14:nvPr/>
              </p14:nvContentPartPr>
              <p14:xfrm>
                <a:off x="6081480" y="417816"/>
                <a:ext cx="11880" cy="115200"/>
              </p14:xfrm>
            </p:contentPart>
          </mc:Choice>
          <mc:Fallback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516F5979-03E0-F4D1-AC64-F301CC5E6975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6070680" y="407016"/>
                  <a:ext cx="3312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BFEF93AE-A7B5-0F61-C2FA-475CC5AF59E9}"/>
                    </a:ext>
                  </a:extLst>
                </p14:cNvPr>
                <p14:cNvContentPartPr/>
                <p14:nvPr/>
              </p14:nvContentPartPr>
              <p14:xfrm>
                <a:off x="6122880" y="426096"/>
                <a:ext cx="189720" cy="176040"/>
              </p14:xfrm>
            </p:contentPart>
          </mc:Choice>
          <mc:Fallback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BFEF93AE-A7B5-0F61-C2FA-475CC5AF59E9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6112440" y="415296"/>
                  <a:ext cx="210960" cy="197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9" name="Gruppo 128">
            <a:extLst>
              <a:ext uri="{FF2B5EF4-FFF2-40B4-BE49-F238E27FC236}">
                <a16:creationId xmlns:a16="http://schemas.microsoft.com/office/drawing/2014/main" id="{A5A8454E-9D08-3D6B-08BF-CD81B30441C8}"/>
              </a:ext>
            </a:extLst>
          </p:cNvPr>
          <p:cNvGrpSpPr/>
          <p:nvPr/>
        </p:nvGrpSpPr>
        <p:grpSpPr>
          <a:xfrm>
            <a:off x="398880" y="1319976"/>
            <a:ext cx="331920" cy="755640"/>
            <a:chOff x="398880" y="1319976"/>
            <a:chExt cx="331920" cy="755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205F1180-9E35-FD92-73D4-AE228C6F485F}"/>
                    </a:ext>
                  </a:extLst>
                </p14:cNvPr>
                <p14:cNvContentPartPr/>
                <p14:nvPr/>
              </p14:nvContentPartPr>
              <p14:xfrm>
                <a:off x="412920" y="1399896"/>
                <a:ext cx="48240" cy="21096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205F1180-9E35-FD92-73D4-AE228C6F485F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402120" y="1389456"/>
                  <a:ext cx="69480" cy="23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4DE83A50-3F50-16C4-A95B-5CD13CE7232C}"/>
                    </a:ext>
                  </a:extLst>
                </p14:cNvPr>
                <p14:cNvContentPartPr/>
                <p14:nvPr/>
              </p14:nvContentPartPr>
              <p14:xfrm>
                <a:off x="435960" y="1319976"/>
                <a:ext cx="256680" cy="34560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4DE83A50-3F50-16C4-A95B-5CD13CE7232C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425160" y="1309176"/>
                  <a:ext cx="27792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D433294F-3ADD-8E03-1C56-8AF1D73E67C6}"/>
                    </a:ext>
                  </a:extLst>
                </p14:cNvPr>
                <p14:cNvContentPartPr/>
                <p14:nvPr/>
              </p14:nvContentPartPr>
              <p14:xfrm>
                <a:off x="551880" y="1643976"/>
                <a:ext cx="31320" cy="148680"/>
              </p14:xfrm>
            </p:contentPart>
          </mc:Choice>
          <mc:Fallback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D433294F-3ADD-8E03-1C56-8AF1D73E67C6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541080" y="1633176"/>
                  <a:ext cx="5256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C3C9A1E7-4E56-88C1-90A2-9EA226ADBC02}"/>
                    </a:ext>
                  </a:extLst>
                </p14:cNvPr>
                <p14:cNvContentPartPr/>
                <p14:nvPr/>
              </p14:nvContentPartPr>
              <p14:xfrm>
                <a:off x="398880" y="1727496"/>
                <a:ext cx="331920" cy="80280"/>
              </p14:xfrm>
            </p:contentPart>
          </mc:Choice>
          <mc:Fallback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C3C9A1E7-4E56-88C1-90A2-9EA226ADBC02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388080" y="1717056"/>
                  <a:ext cx="35316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08D9A0AD-2115-E175-9835-19CCFF257D1F}"/>
                    </a:ext>
                  </a:extLst>
                </p14:cNvPr>
                <p14:cNvContentPartPr/>
                <p14:nvPr/>
              </p14:nvContentPartPr>
              <p14:xfrm>
                <a:off x="500400" y="1858176"/>
                <a:ext cx="70200" cy="21744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08D9A0AD-2115-E175-9835-19CCFF257D1F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89960" y="1847736"/>
                  <a:ext cx="9144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61452D3E-E4E7-1419-8E43-C31E9642F075}"/>
                    </a:ext>
                  </a:extLst>
                </p14:cNvPr>
                <p14:cNvContentPartPr/>
                <p14:nvPr/>
              </p14:nvContentPartPr>
              <p14:xfrm>
                <a:off x="519840" y="2010096"/>
                <a:ext cx="137520" cy="4464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61452D3E-E4E7-1419-8E43-C31E9642F075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09400" y="1999296"/>
                  <a:ext cx="158760" cy="65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7" name="Gruppo 126">
            <a:extLst>
              <a:ext uri="{FF2B5EF4-FFF2-40B4-BE49-F238E27FC236}">
                <a16:creationId xmlns:a16="http://schemas.microsoft.com/office/drawing/2014/main" id="{8C42D389-5089-73F6-7D19-1FC69D606FC8}"/>
              </a:ext>
            </a:extLst>
          </p:cNvPr>
          <p:cNvGrpSpPr/>
          <p:nvPr/>
        </p:nvGrpSpPr>
        <p:grpSpPr>
          <a:xfrm>
            <a:off x="1235160" y="1287576"/>
            <a:ext cx="1946160" cy="632520"/>
            <a:chOff x="1235160" y="1287576"/>
            <a:chExt cx="1946160" cy="632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7003CB32-3C2A-81F2-79FE-AAD2E06ADA5F}"/>
                    </a:ext>
                  </a:extLst>
                </p14:cNvPr>
                <p14:cNvContentPartPr/>
                <p14:nvPr/>
              </p14:nvContentPartPr>
              <p14:xfrm>
                <a:off x="1236960" y="1441296"/>
                <a:ext cx="10800" cy="24984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7003CB32-3C2A-81F2-79FE-AAD2E06ADA5F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226520" y="1430856"/>
                  <a:ext cx="32040" cy="27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8390D302-1A30-0140-D6A3-244BBD506343}"/>
                    </a:ext>
                  </a:extLst>
                </p14:cNvPr>
                <p14:cNvContentPartPr/>
                <p14:nvPr/>
              </p14:nvContentPartPr>
              <p14:xfrm>
                <a:off x="1235160" y="1385496"/>
                <a:ext cx="223200" cy="362880"/>
              </p14:xfrm>
            </p:contentPart>
          </mc:Choice>
          <mc:Fallback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8390D302-1A30-0140-D6A3-244BBD506343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224720" y="1374696"/>
                  <a:ext cx="244440" cy="38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8614EDFA-2D35-A026-E28E-6C9956B1D8AA}"/>
                    </a:ext>
                  </a:extLst>
                </p14:cNvPr>
                <p14:cNvContentPartPr/>
                <p14:nvPr/>
              </p14:nvContentPartPr>
              <p14:xfrm>
                <a:off x="1513800" y="1475496"/>
                <a:ext cx="158760" cy="28080"/>
              </p14:xfrm>
            </p:contentPart>
          </mc:Choice>
          <mc:Fallback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8614EDFA-2D35-A026-E28E-6C9956B1D8AA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503360" y="1464696"/>
                  <a:ext cx="18000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F7D9C882-6DFD-B5AB-1575-C85DF9FC1D57}"/>
                    </a:ext>
                  </a:extLst>
                </p14:cNvPr>
                <p14:cNvContentPartPr/>
                <p14:nvPr/>
              </p14:nvContentPartPr>
              <p14:xfrm>
                <a:off x="1672920" y="1347696"/>
                <a:ext cx="25200" cy="28764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F7D9C882-6DFD-B5AB-1575-C85DF9FC1D57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662480" y="1336896"/>
                  <a:ext cx="4644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61058B38-A6A7-600A-8772-B5C107E21377}"/>
                    </a:ext>
                  </a:extLst>
                </p14:cNvPr>
                <p14:cNvContentPartPr/>
                <p14:nvPr/>
              </p14:nvContentPartPr>
              <p14:xfrm>
                <a:off x="1405080" y="1707336"/>
                <a:ext cx="218880" cy="212760"/>
              </p14:xfrm>
            </p:contentPart>
          </mc:Choice>
          <mc:Fallback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61058B38-A6A7-600A-8772-B5C107E21377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394640" y="1696536"/>
                  <a:ext cx="24012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4F6D41B2-1BFA-CFBC-88B9-30CDEE36D612}"/>
                    </a:ext>
                  </a:extLst>
                </p14:cNvPr>
                <p14:cNvContentPartPr/>
                <p14:nvPr/>
              </p14:nvContentPartPr>
              <p14:xfrm>
                <a:off x="1868400" y="1503216"/>
                <a:ext cx="104760" cy="144000"/>
              </p14:xfrm>
            </p:contentPart>
          </mc:Choice>
          <mc:Fallback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4F6D41B2-1BFA-CFBC-88B9-30CDEE36D612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857960" y="1492416"/>
                  <a:ext cx="12600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DD5942E6-AC57-6C32-B655-68850965CF30}"/>
                    </a:ext>
                  </a:extLst>
                </p14:cNvPr>
                <p14:cNvContentPartPr/>
                <p14:nvPr/>
              </p14:nvContentPartPr>
              <p14:xfrm>
                <a:off x="2011680" y="1567296"/>
                <a:ext cx="149040" cy="1440"/>
              </p14:xfrm>
            </p:contentPart>
          </mc:Choice>
          <mc:Fallback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DD5942E6-AC57-6C32-B655-68850965CF30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2001240" y="1556856"/>
                  <a:ext cx="17028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8C9034DF-D4E6-278D-7244-62CD959059B1}"/>
                    </a:ext>
                  </a:extLst>
                </p14:cNvPr>
                <p14:cNvContentPartPr/>
                <p14:nvPr/>
              </p14:nvContentPartPr>
              <p14:xfrm>
                <a:off x="2171880" y="1447776"/>
                <a:ext cx="21600" cy="148680"/>
              </p14:xfrm>
            </p:contentPart>
          </mc:Choice>
          <mc:Fallback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8C9034DF-D4E6-278D-7244-62CD959059B1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2161080" y="1437336"/>
                  <a:ext cx="4284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497689F8-827D-BABC-C1E5-BBD5B3F70073}"/>
                    </a:ext>
                  </a:extLst>
                </p14:cNvPr>
                <p14:cNvContentPartPr/>
                <p14:nvPr/>
              </p14:nvContentPartPr>
              <p14:xfrm>
                <a:off x="2464560" y="1406376"/>
                <a:ext cx="84240" cy="13428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497689F8-827D-BABC-C1E5-BBD5B3F70073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2453760" y="1395576"/>
                  <a:ext cx="10548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DE1EF8C6-313D-D629-FCAF-961D1B2FB1ED}"/>
                    </a:ext>
                  </a:extLst>
                </p14:cNvPr>
                <p14:cNvContentPartPr/>
                <p14:nvPr/>
              </p14:nvContentPartPr>
              <p14:xfrm>
                <a:off x="2400840" y="1624536"/>
                <a:ext cx="2160" cy="11736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DE1EF8C6-313D-D629-FCAF-961D1B2FB1ED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2390040" y="1613736"/>
                  <a:ext cx="2340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160030CA-2AFB-A651-DC09-F70D4977A4B6}"/>
                    </a:ext>
                  </a:extLst>
                </p14:cNvPr>
                <p14:cNvContentPartPr/>
                <p14:nvPr/>
              </p14:nvContentPartPr>
              <p14:xfrm>
                <a:off x="2518560" y="1597896"/>
                <a:ext cx="33840" cy="142920"/>
              </p14:xfrm>
            </p:contentPart>
          </mc:Choice>
          <mc:Fallback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160030CA-2AFB-A651-DC09-F70D4977A4B6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2507760" y="1587096"/>
                  <a:ext cx="5508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61DBE40B-C220-EB31-08EA-EDFE0EB48858}"/>
                    </a:ext>
                  </a:extLst>
                </p14:cNvPr>
                <p14:cNvContentPartPr/>
                <p14:nvPr/>
              </p14:nvContentPartPr>
              <p14:xfrm>
                <a:off x="2298240" y="1626336"/>
                <a:ext cx="515880" cy="159480"/>
              </p14:xfrm>
            </p:contentPart>
          </mc:Choice>
          <mc:Fallback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61DBE40B-C220-EB31-08EA-EDFE0EB48858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2287800" y="1615896"/>
                  <a:ext cx="53712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5F86CB93-92E3-7578-71D2-88184A3F86AA}"/>
                    </a:ext>
                  </a:extLst>
                </p14:cNvPr>
                <p14:cNvContentPartPr/>
                <p14:nvPr/>
              </p14:nvContentPartPr>
              <p14:xfrm>
                <a:off x="2958840" y="1287576"/>
                <a:ext cx="185040" cy="20520"/>
              </p14:xfrm>
            </p:contentPart>
          </mc:Choice>
          <mc:Fallback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5F86CB93-92E3-7578-71D2-88184A3F86AA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2948040" y="1277136"/>
                  <a:ext cx="20628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66574C49-C598-CD67-A852-BCCA3B01E718}"/>
                    </a:ext>
                  </a:extLst>
                </p14:cNvPr>
                <p14:cNvContentPartPr/>
                <p14:nvPr/>
              </p14:nvContentPartPr>
              <p14:xfrm>
                <a:off x="2946600" y="1402776"/>
                <a:ext cx="234720" cy="29880"/>
              </p14:xfrm>
            </p:contentPart>
          </mc:Choice>
          <mc:Fallback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66574C49-C598-CD67-A852-BCCA3B01E718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2935800" y="1391976"/>
                  <a:ext cx="255960" cy="5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3" name="Gruppo 122">
            <a:extLst>
              <a:ext uri="{FF2B5EF4-FFF2-40B4-BE49-F238E27FC236}">
                <a16:creationId xmlns:a16="http://schemas.microsoft.com/office/drawing/2014/main" id="{62C37238-B5B1-5AFE-CA06-A1093899B6D6}"/>
              </a:ext>
            </a:extLst>
          </p:cNvPr>
          <p:cNvGrpSpPr/>
          <p:nvPr/>
        </p:nvGrpSpPr>
        <p:grpSpPr>
          <a:xfrm>
            <a:off x="3643200" y="976176"/>
            <a:ext cx="771840" cy="308880"/>
            <a:chOff x="3643200" y="976176"/>
            <a:chExt cx="771840" cy="308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A245B59D-96CF-FC4B-873B-55096451EBBE}"/>
                    </a:ext>
                  </a:extLst>
                </p14:cNvPr>
                <p14:cNvContentPartPr/>
                <p14:nvPr/>
              </p14:nvContentPartPr>
              <p14:xfrm>
                <a:off x="3643200" y="976176"/>
                <a:ext cx="329400" cy="299160"/>
              </p14:xfrm>
            </p:contentPart>
          </mc:Choice>
          <mc:Fallback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A245B59D-96CF-FC4B-873B-55096451EBBE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3632760" y="965736"/>
                  <a:ext cx="350640" cy="32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98" name="Input penna 97">
                  <a:extLst>
                    <a:ext uri="{FF2B5EF4-FFF2-40B4-BE49-F238E27FC236}">
                      <a16:creationId xmlns:a16="http://schemas.microsoft.com/office/drawing/2014/main" id="{61160B5E-40BF-D4EC-E8C4-ADCA302FBAA0}"/>
                    </a:ext>
                  </a:extLst>
                </p14:cNvPr>
                <p14:cNvContentPartPr/>
                <p14:nvPr/>
              </p14:nvContentPartPr>
              <p14:xfrm>
                <a:off x="3979440" y="1075176"/>
                <a:ext cx="142200" cy="160920"/>
              </p14:xfrm>
            </p:contentPart>
          </mc:Choice>
          <mc:Fallback>
            <p:pic>
              <p:nvPicPr>
                <p:cNvPr id="98" name="Input penna 97">
                  <a:extLst>
                    <a:ext uri="{FF2B5EF4-FFF2-40B4-BE49-F238E27FC236}">
                      <a16:creationId xmlns:a16="http://schemas.microsoft.com/office/drawing/2014/main" id="{61160B5E-40BF-D4EC-E8C4-ADCA302FBAA0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3968640" y="1064376"/>
                  <a:ext cx="16344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99" name="Input penna 98">
                  <a:extLst>
                    <a:ext uri="{FF2B5EF4-FFF2-40B4-BE49-F238E27FC236}">
                      <a16:creationId xmlns:a16="http://schemas.microsoft.com/office/drawing/2014/main" id="{59F89002-F655-5A17-9BD0-B0FB550B4F7C}"/>
                    </a:ext>
                  </a:extLst>
                </p14:cNvPr>
                <p14:cNvContentPartPr/>
                <p14:nvPr/>
              </p14:nvContentPartPr>
              <p14:xfrm>
                <a:off x="4223520" y="1073376"/>
                <a:ext cx="191520" cy="211680"/>
              </p14:xfrm>
            </p:contentPart>
          </mc:Choice>
          <mc:Fallback>
            <p:pic>
              <p:nvPicPr>
                <p:cNvPr id="99" name="Input penna 98">
                  <a:extLst>
                    <a:ext uri="{FF2B5EF4-FFF2-40B4-BE49-F238E27FC236}">
                      <a16:creationId xmlns:a16="http://schemas.microsoft.com/office/drawing/2014/main" id="{59F89002-F655-5A17-9BD0-B0FB550B4F7C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4212720" y="1062576"/>
                  <a:ext cx="212760" cy="232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1" name="Gruppo 120">
            <a:extLst>
              <a:ext uri="{FF2B5EF4-FFF2-40B4-BE49-F238E27FC236}">
                <a16:creationId xmlns:a16="http://schemas.microsoft.com/office/drawing/2014/main" id="{EF253332-7F41-A107-0E5E-3F8D6BD57C1D}"/>
              </a:ext>
            </a:extLst>
          </p:cNvPr>
          <p:cNvGrpSpPr/>
          <p:nvPr/>
        </p:nvGrpSpPr>
        <p:grpSpPr>
          <a:xfrm>
            <a:off x="4891680" y="945576"/>
            <a:ext cx="1114920" cy="407880"/>
            <a:chOff x="4891680" y="945576"/>
            <a:chExt cx="1114920" cy="407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100" name="Input penna 99">
                  <a:extLst>
                    <a:ext uri="{FF2B5EF4-FFF2-40B4-BE49-F238E27FC236}">
                      <a16:creationId xmlns:a16="http://schemas.microsoft.com/office/drawing/2014/main" id="{DC163385-4CE7-C2BC-2011-37D17BEF0D8E}"/>
                    </a:ext>
                  </a:extLst>
                </p14:cNvPr>
                <p14:cNvContentPartPr/>
                <p14:nvPr/>
              </p14:nvContentPartPr>
              <p14:xfrm>
                <a:off x="4891680" y="945576"/>
                <a:ext cx="275040" cy="407880"/>
              </p14:xfrm>
            </p:contentPart>
          </mc:Choice>
          <mc:Fallback>
            <p:pic>
              <p:nvPicPr>
                <p:cNvPr id="100" name="Input penna 99">
                  <a:extLst>
                    <a:ext uri="{FF2B5EF4-FFF2-40B4-BE49-F238E27FC236}">
                      <a16:creationId xmlns:a16="http://schemas.microsoft.com/office/drawing/2014/main" id="{DC163385-4CE7-C2BC-2011-37D17BEF0D8E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4880880" y="934776"/>
                  <a:ext cx="296280" cy="42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101" name="Input penna 100">
                  <a:extLst>
                    <a:ext uri="{FF2B5EF4-FFF2-40B4-BE49-F238E27FC236}">
                      <a16:creationId xmlns:a16="http://schemas.microsoft.com/office/drawing/2014/main" id="{5AFBA414-DAB9-EE83-AE48-53BC9CF4DFB7}"/>
                    </a:ext>
                  </a:extLst>
                </p14:cNvPr>
                <p14:cNvContentPartPr/>
                <p14:nvPr/>
              </p14:nvContentPartPr>
              <p14:xfrm>
                <a:off x="5182200" y="1090656"/>
                <a:ext cx="162000" cy="223200"/>
              </p14:xfrm>
            </p:contentPart>
          </mc:Choice>
          <mc:Fallback>
            <p:pic>
              <p:nvPicPr>
                <p:cNvPr id="101" name="Input penna 100">
                  <a:extLst>
                    <a:ext uri="{FF2B5EF4-FFF2-40B4-BE49-F238E27FC236}">
                      <a16:creationId xmlns:a16="http://schemas.microsoft.com/office/drawing/2014/main" id="{5AFBA414-DAB9-EE83-AE48-53BC9CF4DFB7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5171400" y="1080216"/>
                  <a:ext cx="183240" cy="24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102" name="Input penna 101">
                  <a:extLst>
                    <a:ext uri="{FF2B5EF4-FFF2-40B4-BE49-F238E27FC236}">
                      <a16:creationId xmlns:a16="http://schemas.microsoft.com/office/drawing/2014/main" id="{F8C25936-66E7-DCEC-51A6-CCEF05866239}"/>
                    </a:ext>
                  </a:extLst>
                </p14:cNvPr>
                <p14:cNvContentPartPr/>
                <p14:nvPr/>
              </p14:nvContentPartPr>
              <p14:xfrm>
                <a:off x="5372280" y="1075176"/>
                <a:ext cx="171720" cy="244800"/>
              </p14:xfrm>
            </p:contentPart>
          </mc:Choice>
          <mc:Fallback>
            <p:pic>
              <p:nvPicPr>
                <p:cNvPr id="102" name="Input penna 101">
                  <a:extLst>
                    <a:ext uri="{FF2B5EF4-FFF2-40B4-BE49-F238E27FC236}">
                      <a16:creationId xmlns:a16="http://schemas.microsoft.com/office/drawing/2014/main" id="{F8C25936-66E7-DCEC-51A6-CCEF05866239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5361840" y="1064376"/>
                  <a:ext cx="192960" cy="26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103" name="Input penna 102">
                  <a:extLst>
                    <a:ext uri="{FF2B5EF4-FFF2-40B4-BE49-F238E27FC236}">
                      <a16:creationId xmlns:a16="http://schemas.microsoft.com/office/drawing/2014/main" id="{3A0103FD-8CE8-F4B1-CD4E-6E639A89614D}"/>
                    </a:ext>
                  </a:extLst>
                </p14:cNvPr>
                <p14:cNvContentPartPr/>
                <p14:nvPr/>
              </p14:nvContentPartPr>
              <p14:xfrm>
                <a:off x="5592240" y="1075896"/>
                <a:ext cx="165600" cy="213840"/>
              </p14:xfrm>
            </p:contentPart>
          </mc:Choice>
          <mc:Fallback>
            <p:pic>
              <p:nvPicPr>
                <p:cNvPr id="103" name="Input penna 102">
                  <a:extLst>
                    <a:ext uri="{FF2B5EF4-FFF2-40B4-BE49-F238E27FC236}">
                      <a16:creationId xmlns:a16="http://schemas.microsoft.com/office/drawing/2014/main" id="{3A0103FD-8CE8-F4B1-CD4E-6E639A89614D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5581800" y="1065456"/>
                  <a:ext cx="18684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104" name="Input penna 103">
                  <a:extLst>
                    <a:ext uri="{FF2B5EF4-FFF2-40B4-BE49-F238E27FC236}">
                      <a16:creationId xmlns:a16="http://schemas.microsoft.com/office/drawing/2014/main" id="{D72D606B-2DFC-ABF6-2398-44E3FF43BFDD}"/>
                    </a:ext>
                  </a:extLst>
                </p14:cNvPr>
                <p14:cNvContentPartPr/>
                <p14:nvPr/>
              </p14:nvContentPartPr>
              <p14:xfrm>
                <a:off x="5847120" y="1154736"/>
                <a:ext cx="159480" cy="149760"/>
              </p14:xfrm>
            </p:contentPart>
          </mc:Choice>
          <mc:Fallback>
            <p:pic>
              <p:nvPicPr>
                <p:cNvPr id="104" name="Input penna 103">
                  <a:extLst>
                    <a:ext uri="{FF2B5EF4-FFF2-40B4-BE49-F238E27FC236}">
                      <a16:creationId xmlns:a16="http://schemas.microsoft.com/office/drawing/2014/main" id="{D72D606B-2DFC-ABF6-2398-44E3FF43BFDD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5836320" y="1143936"/>
                  <a:ext cx="180720" cy="171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9" name="Gruppo 118">
            <a:extLst>
              <a:ext uri="{FF2B5EF4-FFF2-40B4-BE49-F238E27FC236}">
                <a16:creationId xmlns:a16="http://schemas.microsoft.com/office/drawing/2014/main" id="{8637E59E-2EFF-1C76-056E-5F71967C52C2}"/>
              </a:ext>
            </a:extLst>
          </p:cNvPr>
          <p:cNvGrpSpPr/>
          <p:nvPr/>
        </p:nvGrpSpPr>
        <p:grpSpPr>
          <a:xfrm>
            <a:off x="6561720" y="1055016"/>
            <a:ext cx="1870560" cy="306000"/>
            <a:chOff x="6561720" y="1055016"/>
            <a:chExt cx="1870560" cy="306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105" name="Input penna 104">
                  <a:extLst>
                    <a:ext uri="{FF2B5EF4-FFF2-40B4-BE49-F238E27FC236}">
                      <a16:creationId xmlns:a16="http://schemas.microsoft.com/office/drawing/2014/main" id="{119F317F-195A-3C9E-0D66-5B147E6AE3F3}"/>
                    </a:ext>
                  </a:extLst>
                </p14:cNvPr>
                <p14:cNvContentPartPr/>
                <p14:nvPr/>
              </p14:nvContentPartPr>
              <p14:xfrm>
                <a:off x="6561720" y="1063296"/>
                <a:ext cx="141120" cy="252360"/>
              </p14:xfrm>
            </p:contentPart>
          </mc:Choice>
          <mc:Fallback>
            <p:pic>
              <p:nvPicPr>
                <p:cNvPr id="105" name="Input penna 104">
                  <a:extLst>
                    <a:ext uri="{FF2B5EF4-FFF2-40B4-BE49-F238E27FC236}">
                      <a16:creationId xmlns:a16="http://schemas.microsoft.com/office/drawing/2014/main" id="{119F317F-195A-3C9E-0D66-5B147E6AE3F3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6550920" y="1052496"/>
                  <a:ext cx="162360" cy="27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106" name="Input penna 105">
                  <a:extLst>
                    <a:ext uri="{FF2B5EF4-FFF2-40B4-BE49-F238E27FC236}">
                      <a16:creationId xmlns:a16="http://schemas.microsoft.com/office/drawing/2014/main" id="{B9BD061D-5C93-BAB2-A86A-3D7E0D8D4AD1}"/>
                    </a:ext>
                  </a:extLst>
                </p14:cNvPr>
                <p14:cNvContentPartPr/>
                <p14:nvPr/>
              </p14:nvContentPartPr>
              <p14:xfrm>
                <a:off x="6756120" y="1114776"/>
                <a:ext cx="143640" cy="246240"/>
              </p14:xfrm>
            </p:contentPart>
          </mc:Choice>
          <mc:Fallback>
            <p:pic>
              <p:nvPicPr>
                <p:cNvPr id="106" name="Input penna 105">
                  <a:extLst>
                    <a:ext uri="{FF2B5EF4-FFF2-40B4-BE49-F238E27FC236}">
                      <a16:creationId xmlns:a16="http://schemas.microsoft.com/office/drawing/2014/main" id="{B9BD061D-5C93-BAB2-A86A-3D7E0D8D4AD1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6745680" y="1103976"/>
                  <a:ext cx="16488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107" name="Input penna 106">
                  <a:extLst>
                    <a:ext uri="{FF2B5EF4-FFF2-40B4-BE49-F238E27FC236}">
                      <a16:creationId xmlns:a16="http://schemas.microsoft.com/office/drawing/2014/main" id="{D350F35F-FC96-FB2E-9A3F-BA9FD32DBA62}"/>
                    </a:ext>
                  </a:extLst>
                </p14:cNvPr>
                <p14:cNvContentPartPr/>
                <p14:nvPr/>
              </p14:nvContentPartPr>
              <p14:xfrm>
                <a:off x="6790680" y="1266696"/>
                <a:ext cx="122400" cy="43560"/>
              </p14:xfrm>
            </p:contentPart>
          </mc:Choice>
          <mc:Fallback>
            <p:pic>
              <p:nvPicPr>
                <p:cNvPr id="107" name="Input penna 106">
                  <a:extLst>
                    <a:ext uri="{FF2B5EF4-FFF2-40B4-BE49-F238E27FC236}">
                      <a16:creationId xmlns:a16="http://schemas.microsoft.com/office/drawing/2014/main" id="{D350F35F-FC96-FB2E-9A3F-BA9FD32DBA62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6779880" y="1255896"/>
                  <a:ext cx="14364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108" name="Input penna 107">
                  <a:extLst>
                    <a:ext uri="{FF2B5EF4-FFF2-40B4-BE49-F238E27FC236}">
                      <a16:creationId xmlns:a16="http://schemas.microsoft.com/office/drawing/2014/main" id="{0837F02A-6BA3-0FC3-DEB9-64531C5C449E}"/>
                    </a:ext>
                  </a:extLst>
                </p14:cNvPr>
                <p14:cNvContentPartPr/>
                <p14:nvPr/>
              </p14:nvContentPartPr>
              <p14:xfrm>
                <a:off x="7053120" y="1116216"/>
                <a:ext cx="250560" cy="195120"/>
              </p14:xfrm>
            </p:contentPart>
          </mc:Choice>
          <mc:Fallback>
            <p:pic>
              <p:nvPicPr>
                <p:cNvPr id="108" name="Input penna 107">
                  <a:extLst>
                    <a:ext uri="{FF2B5EF4-FFF2-40B4-BE49-F238E27FC236}">
                      <a16:creationId xmlns:a16="http://schemas.microsoft.com/office/drawing/2014/main" id="{0837F02A-6BA3-0FC3-DEB9-64531C5C449E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7042680" y="1105416"/>
                  <a:ext cx="27180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109" name="Input penna 108">
                  <a:extLst>
                    <a:ext uri="{FF2B5EF4-FFF2-40B4-BE49-F238E27FC236}">
                      <a16:creationId xmlns:a16="http://schemas.microsoft.com/office/drawing/2014/main" id="{BB515C34-5DA9-A5EB-E796-78B0279FB0DD}"/>
                    </a:ext>
                  </a:extLst>
                </p14:cNvPr>
                <p14:cNvContentPartPr/>
                <p14:nvPr/>
              </p14:nvContentPartPr>
              <p14:xfrm>
                <a:off x="7329240" y="1090656"/>
                <a:ext cx="183240" cy="217440"/>
              </p14:xfrm>
            </p:contentPart>
          </mc:Choice>
          <mc:Fallback>
            <p:pic>
              <p:nvPicPr>
                <p:cNvPr id="109" name="Input penna 108">
                  <a:extLst>
                    <a:ext uri="{FF2B5EF4-FFF2-40B4-BE49-F238E27FC236}">
                      <a16:creationId xmlns:a16="http://schemas.microsoft.com/office/drawing/2014/main" id="{BB515C34-5DA9-A5EB-E796-78B0279FB0DD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7318440" y="1080216"/>
                  <a:ext cx="20448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110" name="Input penna 109">
                  <a:extLst>
                    <a:ext uri="{FF2B5EF4-FFF2-40B4-BE49-F238E27FC236}">
                      <a16:creationId xmlns:a16="http://schemas.microsoft.com/office/drawing/2014/main" id="{29A40E83-1998-1BCB-6B54-05AC999198F0}"/>
                    </a:ext>
                  </a:extLst>
                </p14:cNvPr>
                <p14:cNvContentPartPr/>
                <p14:nvPr/>
              </p14:nvContentPartPr>
              <p14:xfrm>
                <a:off x="7552800" y="1111896"/>
                <a:ext cx="24120" cy="197280"/>
              </p14:xfrm>
            </p:contentPart>
          </mc:Choice>
          <mc:Fallback>
            <p:pic>
              <p:nvPicPr>
                <p:cNvPr id="110" name="Input penna 109">
                  <a:extLst>
                    <a:ext uri="{FF2B5EF4-FFF2-40B4-BE49-F238E27FC236}">
                      <a16:creationId xmlns:a16="http://schemas.microsoft.com/office/drawing/2014/main" id="{29A40E83-1998-1BCB-6B54-05AC999198F0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7542360" y="1101456"/>
                  <a:ext cx="4536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111" name="Input penna 110">
                  <a:extLst>
                    <a:ext uri="{FF2B5EF4-FFF2-40B4-BE49-F238E27FC236}">
                      <a16:creationId xmlns:a16="http://schemas.microsoft.com/office/drawing/2014/main" id="{CE3CD6A8-B37E-4CEC-2877-81513BC7B3A5}"/>
                    </a:ext>
                  </a:extLst>
                </p14:cNvPr>
                <p14:cNvContentPartPr/>
                <p14:nvPr/>
              </p14:nvContentPartPr>
              <p14:xfrm>
                <a:off x="7708680" y="1097136"/>
                <a:ext cx="110520" cy="244080"/>
              </p14:xfrm>
            </p:contentPart>
          </mc:Choice>
          <mc:Fallback>
            <p:pic>
              <p:nvPicPr>
                <p:cNvPr id="111" name="Input penna 110">
                  <a:extLst>
                    <a:ext uri="{FF2B5EF4-FFF2-40B4-BE49-F238E27FC236}">
                      <a16:creationId xmlns:a16="http://schemas.microsoft.com/office/drawing/2014/main" id="{CE3CD6A8-B37E-4CEC-2877-81513BC7B3A5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7697880" y="1086696"/>
                  <a:ext cx="131760" cy="26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112" name="Input penna 111">
                  <a:extLst>
                    <a:ext uri="{FF2B5EF4-FFF2-40B4-BE49-F238E27FC236}">
                      <a16:creationId xmlns:a16="http://schemas.microsoft.com/office/drawing/2014/main" id="{B956CE23-F02E-10FA-806D-77C140A0C90E}"/>
                    </a:ext>
                  </a:extLst>
                </p14:cNvPr>
                <p14:cNvContentPartPr/>
                <p14:nvPr/>
              </p14:nvContentPartPr>
              <p14:xfrm>
                <a:off x="7717320" y="1341216"/>
                <a:ext cx="360" cy="360"/>
              </p14:xfrm>
            </p:contentPart>
          </mc:Choice>
          <mc:Fallback>
            <p:pic>
              <p:nvPicPr>
                <p:cNvPr id="112" name="Input penna 111">
                  <a:extLst>
                    <a:ext uri="{FF2B5EF4-FFF2-40B4-BE49-F238E27FC236}">
                      <a16:creationId xmlns:a16="http://schemas.microsoft.com/office/drawing/2014/main" id="{B956CE23-F02E-10FA-806D-77C140A0C90E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7706880" y="1330416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9D74BCAD-1D57-ABB6-6A1D-8564EEC0C575}"/>
                    </a:ext>
                  </a:extLst>
                </p14:cNvPr>
                <p14:cNvContentPartPr/>
                <p14:nvPr/>
              </p14:nvContentPartPr>
              <p14:xfrm>
                <a:off x="7717320" y="1341216"/>
                <a:ext cx="360" cy="360"/>
              </p14:xfrm>
            </p:contentPart>
          </mc:Choice>
          <mc:Fallback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9D74BCAD-1D57-ABB6-6A1D-8564EEC0C575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7706880" y="1330416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114" name="Input penna 113">
                  <a:extLst>
                    <a:ext uri="{FF2B5EF4-FFF2-40B4-BE49-F238E27FC236}">
                      <a16:creationId xmlns:a16="http://schemas.microsoft.com/office/drawing/2014/main" id="{453DCD4B-71A0-BA72-9F22-DE5D16C15C06}"/>
                    </a:ext>
                  </a:extLst>
                </p14:cNvPr>
                <p14:cNvContentPartPr/>
                <p14:nvPr/>
              </p14:nvContentPartPr>
              <p14:xfrm>
                <a:off x="7895880" y="1136016"/>
                <a:ext cx="155160" cy="197280"/>
              </p14:xfrm>
            </p:contentPart>
          </mc:Choice>
          <mc:Fallback>
            <p:pic>
              <p:nvPicPr>
                <p:cNvPr id="114" name="Input penna 113">
                  <a:extLst>
                    <a:ext uri="{FF2B5EF4-FFF2-40B4-BE49-F238E27FC236}">
                      <a16:creationId xmlns:a16="http://schemas.microsoft.com/office/drawing/2014/main" id="{453DCD4B-71A0-BA72-9F22-DE5D16C15C06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7885440" y="1125216"/>
                  <a:ext cx="17640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115" name="Input penna 114">
                  <a:extLst>
                    <a:ext uri="{FF2B5EF4-FFF2-40B4-BE49-F238E27FC236}">
                      <a16:creationId xmlns:a16="http://schemas.microsoft.com/office/drawing/2014/main" id="{76CD5409-3AF7-E11D-4A01-ACA8A5F4B30F}"/>
                    </a:ext>
                  </a:extLst>
                </p14:cNvPr>
                <p14:cNvContentPartPr/>
                <p14:nvPr/>
              </p14:nvContentPartPr>
              <p14:xfrm>
                <a:off x="8141040" y="1193976"/>
                <a:ext cx="291240" cy="136440"/>
              </p14:xfrm>
            </p:contentPart>
          </mc:Choice>
          <mc:Fallback>
            <p:pic>
              <p:nvPicPr>
                <p:cNvPr id="115" name="Input penna 114">
                  <a:extLst>
                    <a:ext uri="{FF2B5EF4-FFF2-40B4-BE49-F238E27FC236}">
                      <a16:creationId xmlns:a16="http://schemas.microsoft.com/office/drawing/2014/main" id="{76CD5409-3AF7-E11D-4A01-ACA8A5F4B30F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8130240" y="1183176"/>
                  <a:ext cx="31248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20632E0A-5085-02F1-68BE-0CB8B33A8B3D}"/>
                    </a:ext>
                  </a:extLst>
                </p14:cNvPr>
                <p14:cNvContentPartPr/>
                <p14:nvPr/>
              </p14:nvContentPartPr>
              <p14:xfrm>
                <a:off x="8261280" y="1238976"/>
                <a:ext cx="46440" cy="10440"/>
              </p14:xfrm>
            </p:contentPart>
          </mc:Choice>
          <mc:Fallback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20632E0A-5085-02F1-68BE-0CB8B33A8B3D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8250480" y="1228176"/>
                  <a:ext cx="6768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117" name="Input penna 116">
                  <a:extLst>
                    <a:ext uri="{FF2B5EF4-FFF2-40B4-BE49-F238E27FC236}">
                      <a16:creationId xmlns:a16="http://schemas.microsoft.com/office/drawing/2014/main" id="{CD843BA1-F0D8-9DBE-3FE1-02F5E5610711}"/>
                    </a:ext>
                  </a:extLst>
                </p14:cNvPr>
                <p14:cNvContentPartPr/>
                <p14:nvPr/>
              </p14:nvContentPartPr>
              <p14:xfrm>
                <a:off x="8165880" y="1055016"/>
                <a:ext cx="217800" cy="82440"/>
              </p14:xfrm>
            </p:contentPart>
          </mc:Choice>
          <mc:Fallback>
            <p:pic>
              <p:nvPicPr>
                <p:cNvPr id="117" name="Input penna 116">
                  <a:extLst>
                    <a:ext uri="{FF2B5EF4-FFF2-40B4-BE49-F238E27FC236}">
                      <a16:creationId xmlns:a16="http://schemas.microsoft.com/office/drawing/2014/main" id="{CD843BA1-F0D8-9DBE-3FE1-02F5E5610711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8155080" y="1044216"/>
                  <a:ext cx="239040" cy="10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6" name="Gruppo 145">
            <a:extLst>
              <a:ext uri="{FF2B5EF4-FFF2-40B4-BE49-F238E27FC236}">
                <a16:creationId xmlns:a16="http://schemas.microsoft.com/office/drawing/2014/main" id="{A676B3C8-751F-77FF-F00D-5D3B9D12BB9A}"/>
              </a:ext>
            </a:extLst>
          </p:cNvPr>
          <p:cNvGrpSpPr/>
          <p:nvPr/>
        </p:nvGrpSpPr>
        <p:grpSpPr>
          <a:xfrm>
            <a:off x="276984" y="2429496"/>
            <a:ext cx="1789560" cy="1289520"/>
            <a:chOff x="276984" y="2429496"/>
            <a:chExt cx="1789560" cy="1289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130" name="Input penna 129">
                  <a:extLst>
                    <a:ext uri="{FF2B5EF4-FFF2-40B4-BE49-F238E27FC236}">
                      <a16:creationId xmlns:a16="http://schemas.microsoft.com/office/drawing/2014/main" id="{4EE93098-672B-4EEC-8003-43CB0FA0FCCD}"/>
                    </a:ext>
                  </a:extLst>
                </p14:cNvPr>
                <p14:cNvContentPartPr/>
                <p14:nvPr/>
              </p14:nvContentPartPr>
              <p14:xfrm>
                <a:off x="276984" y="2995416"/>
                <a:ext cx="223200" cy="389880"/>
              </p14:xfrm>
            </p:contentPart>
          </mc:Choice>
          <mc:Fallback>
            <p:pic>
              <p:nvPicPr>
                <p:cNvPr id="130" name="Input penna 129">
                  <a:extLst>
                    <a:ext uri="{FF2B5EF4-FFF2-40B4-BE49-F238E27FC236}">
                      <a16:creationId xmlns:a16="http://schemas.microsoft.com/office/drawing/2014/main" id="{4EE93098-672B-4EEC-8003-43CB0FA0FCCD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266544" y="2984616"/>
                  <a:ext cx="244440" cy="41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131" name="Input penna 130">
                  <a:extLst>
                    <a:ext uri="{FF2B5EF4-FFF2-40B4-BE49-F238E27FC236}">
                      <a16:creationId xmlns:a16="http://schemas.microsoft.com/office/drawing/2014/main" id="{319F6D5E-6461-0561-5787-FF12E27AFE4F}"/>
                    </a:ext>
                  </a:extLst>
                </p14:cNvPr>
                <p14:cNvContentPartPr/>
                <p14:nvPr/>
              </p14:nvContentPartPr>
              <p14:xfrm>
                <a:off x="512424" y="3103056"/>
                <a:ext cx="161280" cy="24120"/>
              </p14:xfrm>
            </p:contentPart>
          </mc:Choice>
          <mc:Fallback>
            <p:pic>
              <p:nvPicPr>
                <p:cNvPr id="131" name="Input penna 130">
                  <a:extLst>
                    <a:ext uri="{FF2B5EF4-FFF2-40B4-BE49-F238E27FC236}">
                      <a16:creationId xmlns:a16="http://schemas.microsoft.com/office/drawing/2014/main" id="{319F6D5E-6461-0561-5787-FF12E27AFE4F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501624" y="3092256"/>
                  <a:ext cx="18252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132" name="Input penna 131">
                  <a:extLst>
                    <a:ext uri="{FF2B5EF4-FFF2-40B4-BE49-F238E27FC236}">
                      <a16:creationId xmlns:a16="http://schemas.microsoft.com/office/drawing/2014/main" id="{CEA177D3-459D-8C53-9709-4D920AAB487C}"/>
                    </a:ext>
                  </a:extLst>
                </p14:cNvPr>
                <p14:cNvContentPartPr/>
                <p14:nvPr/>
              </p14:nvContentPartPr>
              <p14:xfrm>
                <a:off x="539784" y="3225456"/>
                <a:ext cx="104760" cy="28800"/>
              </p14:xfrm>
            </p:contentPart>
          </mc:Choice>
          <mc:Fallback>
            <p:pic>
              <p:nvPicPr>
                <p:cNvPr id="132" name="Input penna 131">
                  <a:extLst>
                    <a:ext uri="{FF2B5EF4-FFF2-40B4-BE49-F238E27FC236}">
                      <a16:creationId xmlns:a16="http://schemas.microsoft.com/office/drawing/2014/main" id="{CEA177D3-459D-8C53-9709-4D920AAB487C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528984" y="3214656"/>
                  <a:ext cx="12600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133" name="Input penna 132">
                  <a:extLst>
                    <a:ext uri="{FF2B5EF4-FFF2-40B4-BE49-F238E27FC236}">
                      <a16:creationId xmlns:a16="http://schemas.microsoft.com/office/drawing/2014/main" id="{23F01ED5-762D-CD9B-3FBE-CBEDBC7725CE}"/>
                    </a:ext>
                  </a:extLst>
                </p14:cNvPr>
                <p14:cNvContentPartPr/>
                <p14:nvPr/>
              </p14:nvContentPartPr>
              <p14:xfrm>
                <a:off x="683064" y="3026736"/>
                <a:ext cx="34920" cy="287640"/>
              </p14:xfrm>
            </p:contentPart>
          </mc:Choice>
          <mc:Fallback>
            <p:pic>
              <p:nvPicPr>
                <p:cNvPr id="133" name="Input penna 132">
                  <a:extLst>
                    <a:ext uri="{FF2B5EF4-FFF2-40B4-BE49-F238E27FC236}">
                      <a16:creationId xmlns:a16="http://schemas.microsoft.com/office/drawing/2014/main" id="{23F01ED5-762D-CD9B-3FBE-CBEDBC7725CE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672264" y="3015936"/>
                  <a:ext cx="5616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134" name="Input penna 133">
                  <a:extLst>
                    <a:ext uri="{FF2B5EF4-FFF2-40B4-BE49-F238E27FC236}">
                      <a16:creationId xmlns:a16="http://schemas.microsoft.com/office/drawing/2014/main" id="{61A01068-399B-6BAF-0A6B-3D2B0FFA1BC0}"/>
                    </a:ext>
                  </a:extLst>
                </p14:cNvPr>
                <p14:cNvContentPartPr/>
                <p14:nvPr/>
              </p14:nvContentPartPr>
              <p14:xfrm>
                <a:off x="504504" y="3523536"/>
                <a:ext cx="195840" cy="103320"/>
              </p14:xfrm>
            </p:contentPart>
          </mc:Choice>
          <mc:Fallback>
            <p:pic>
              <p:nvPicPr>
                <p:cNvPr id="134" name="Input penna 133">
                  <a:extLst>
                    <a:ext uri="{FF2B5EF4-FFF2-40B4-BE49-F238E27FC236}">
                      <a16:creationId xmlns:a16="http://schemas.microsoft.com/office/drawing/2014/main" id="{61A01068-399B-6BAF-0A6B-3D2B0FFA1BC0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493704" y="3513096"/>
                  <a:ext cx="21708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345414AC-AE53-2C51-29B0-D9B46A3CD898}"/>
                    </a:ext>
                  </a:extLst>
                </p14:cNvPr>
                <p14:cNvContentPartPr/>
                <p14:nvPr/>
              </p14:nvContentPartPr>
              <p14:xfrm>
                <a:off x="768024" y="3098376"/>
                <a:ext cx="198360" cy="73800"/>
              </p14:xfrm>
            </p:contentPart>
          </mc:Choice>
          <mc:Fallback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345414AC-AE53-2C51-29B0-D9B46A3CD898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757224" y="3087936"/>
                  <a:ext cx="21960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136" name="Input penna 135">
                  <a:extLst>
                    <a:ext uri="{FF2B5EF4-FFF2-40B4-BE49-F238E27FC236}">
                      <a16:creationId xmlns:a16="http://schemas.microsoft.com/office/drawing/2014/main" id="{03395FAE-1237-B43B-C1DF-967DC6524D1C}"/>
                    </a:ext>
                  </a:extLst>
                </p14:cNvPr>
                <p14:cNvContentPartPr/>
                <p14:nvPr/>
              </p14:nvContentPartPr>
              <p14:xfrm>
                <a:off x="787824" y="3176496"/>
                <a:ext cx="165240" cy="204480"/>
              </p14:xfrm>
            </p:contentPart>
          </mc:Choice>
          <mc:Fallback>
            <p:pic>
              <p:nvPicPr>
                <p:cNvPr id="136" name="Input penna 135">
                  <a:extLst>
                    <a:ext uri="{FF2B5EF4-FFF2-40B4-BE49-F238E27FC236}">
                      <a16:creationId xmlns:a16="http://schemas.microsoft.com/office/drawing/2014/main" id="{03395FAE-1237-B43B-C1DF-967DC6524D1C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777024" y="3166056"/>
                  <a:ext cx="18648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137" name="Input penna 136">
                  <a:extLst>
                    <a:ext uri="{FF2B5EF4-FFF2-40B4-BE49-F238E27FC236}">
                      <a16:creationId xmlns:a16="http://schemas.microsoft.com/office/drawing/2014/main" id="{017B1F9B-6B85-4BC5-270F-76119720651F}"/>
                    </a:ext>
                  </a:extLst>
                </p14:cNvPr>
                <p14:cNvContentPartPr/>
                <p14:nvPr/>
              </p14:nvContentPartPr>
              <p14:xfrm>
                <a:off x="1023624" y="3107736"/>
                <a:ext cx="7560" cy="251640"/>
              </p14:xfrm>
            </p:contentPart>
          </mc:Choice>
          <mc:Fallback>
            <p:pic>
              <p:nvPicPr>
                <p:cNvPr id="137" name="Input penna 136">
                  <a:extLst>
                    <a:ext uri="{FF2B5EF4-FFF2-40B4-BE49-F238E27FC236}">
                      <a16:creationId xmlns:a16="http://schemas.microsoft.com/office/drawing/2014/main" id="{017B1F9B-6B85-4BC5-270F-76119720651F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1012824" y="3096936"/>
                  <a:ext cx="2880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138" name="Input penna 137">
                  <a:extLst>
                    <a:ext uri="{FF2B5EF4-FFF2-40B4-BE49-F238E27FC236}">
                      <a16:creationId xmlns:a16="http://schemas.microsoft.com/office/drawing/2014/main" id="{E322060D-B3B7-3016-1040-4C173777BE8C}"/>
                    </a:ext>
                  </a:extLst>
                </p14:cNvPr>
                <p14:cNvContentPartPr/>
                <p14:nvPr/>
              </p14:nvContentPartPr>
              <p14:xfrm>
                <a:off x="1103904" y="3097656"/>
                <a:ext cx="259920" cy="51840"/>
              </p14:xfrm>
            </p:contentPart>
          </mc:Choice>
          <mc:Fallback>
            <p:pic>
              <p:nvPicPr>
                <p:cNvPr id="138" name="Input penna 137">
                  <a:extLst>
                    <a:ext uri="{FF2B5EF4-FFF2-40B4-BE49-F238E27FC236}">
                      <a16:creationId xmlns:a16="http://schemas.microsoft.com/office/drawing/2014/main" id="{E322060D-B3B7-3016-1040-4C173777BE8C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1093464" y="3086856"/>
                  <a:ext cx="28116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139" name="Input penna 138">
                  <a:extLst>
                    <a:ext uri="{FF2B5EF4-FFF2-40B4-BE49-F238E27FC236}">
                      <a16:creationId xmlns:a16="http://schemas.microsoft.com/office/drawing/2014/main" id="{A53A96C2-892F-8EC0-6175-4F0885D20128}"/>
                    </a:ext>
                  </a:extLst>
                </p14:cNvPr>
                <p14:cNvContentPartPr/>
                <p14:nvPr/>
              </p14:nvContentPartPr>
              <p14:xfrm>
                <a:off x="1117224" y="3128616"/>
                <a:ext cx="191520" cy="311400"/>
              </p14:xfrm>
            </p:contentPart>
          </mc:Choice>
          <mc:Fallback>
            <p:pic>
              <p:nvPicPr>
                <p:cNvPr id="139" name="Input penna 138">
                  <a:extLst>
                    <a:ext uri="{FF2B5EF4-FFF2-40B4-BE49-F238E27FC236}">
                      <a16:creationId xmlns:a16="http://schemas.microsoft.com/office/drawing/2014/main" id="{A53A96C2-892F-8EC0-6175-4F0885D20128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1106784" y="3118176"/>
                  <a:ext cx="212760" cy="33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140" name="Input penna 139">
                  <a:extLst>
                    <a:ext uri="{FF2B5EF4-FFF2-40B4-BE49-F238E27FC236}">
                      <a16:creationId xmlns:a16="http://schemas.microsoft.com/office/drawing/2014/main" id="{39504D36-32A4-60BA-0CD6-74507657A9B0}"/>
                    </a:ext>
                  </a:extLst>
                </p14:cNvPr>
                <p14:cNvContentPartPr/>
                <p14:nvPr/>
              </p14:nvContentPartPr>
              <p14:xfrm>
                <a:off x="1445184" y="3170016"/>
                <a:ext cx="3960" cy="229320"/>
              </p14:xfrm>
            </p:contentPart>
          </mc:Choice>
          <mc:Fallback>
            <p:pic>
              <p:nvPicPr>
                <p:cNvPr id="140" name="Input penna 139">
                  <a:extLst>
                    <a:ext uri="{FF2B5EF4-FFF2-40B4-BE49-F238E27FC236}">
                      <a16:creationId xmlns:a16="http://schemas.microsoft.com/office/drawing/2014/main" id="{39504D36-32A4-60BA-0CD6-74507657A9B0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1434744" y="3159576"/>
                  <a:ext cx="2520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141" name="Input penna 140">
                  <a:extLst>
                    <a:ext uri="{FF2B5EF4-FFF2-40B4-BE49-F238E27FC236}">
                      <a16:creationId xmlns:a16="http://schemas.microsoft.com/office/drawing/2014/main" id="{1F30AC3E-E6EC-2F60-0964-06A6E88B0E4E}"/>
                    </a:ext>
                  </a:extLst>
                </p14:cNvPr>
                <p14:cNvContentPartPr/>
                <p14:nvPr/>
              </p14:nvContentPartPr>
              <p14:xfrm>
                <a:off x="1461384" y="3263976"/>
                <a:ext cx="182520" cy="80280"/>
              </p14:xfrm>
            </p:contentPart>
          </mc:Choice>
          <mc:Fallback>
            <p:pic>
              <p:nvPicPr>
                <p:cNvPr id="141" name="Input penna 140">
                  <a:extLst>
                    <a:ext uri="{FF2B5EF4-FFF2-40B4-BE49-F238E27FC236}">
                      <a16:creationId xmlns:a16="http://schemas.microsoft.com/office/drawing/2014/main" id="{1F30AC3E-E6EC-2F60-0964-06A6E88B0E4E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1450584" y="3253536"/>
                  <a:ext cx="20376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144" name="Input penna 143">
                  <a:extLst>
                    <a:ext uri="{FF2B5EF4-FFF2-40B4-BE49-F238E27FC236}">
                      <a16:creationId xmlns:a16="http://schemas.microsoft.com/office/drawing/2014/main" id="{FE5C3F7E-F664-DC3E-381D-4FAA28C895C8}"/>
                    </a:ext>
                  </a:extLst>
                </p14:cNvPr>
                <p14:cNvContentPartPr/>
                <p14:nvPr/>
              </p14:nvContentPartPr>
              <p14:xfrm>
                <a:off x="1328544" y="2429496"/>
                <a:ext cx="738000" cy="1289520"/>
              </p14:xfrm>
            </p:contentPart>
          </mc:Choice>
          <mc:Fallback>
            <p:pic>
              <p:nvPicPr>
                <p:cNvPr id="144" name="Input penna 143">
                  <a:extLst>
                    <a:ext uri="{FF2B5EF4-FFF2-40B4-BE49-F238E27FC236}">
                      <a16:creationId xmlns:a16="http://schemas.microsoft.com/office/drawing/2014/main" id="{FE5C3F7E-F664-DC3E-381D-4FAA28C895C8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1318104" y="2418696"/>
                  <a:ext cx="759240" cy="1310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4" name="Gruppo 163">
            <a:extLst>
              <a:ext uri="{FF2B5EF4-FFF2-40B4-BE49-F238E27FC236}">
                <a16:creationId xmlns:a16="http://schemas.microsoft.com/office/drawing/2014/main" id="{87820B4B-4098-50BA-9FAE-39A129B31648}"/>
              </a:ext>
            </a:extLst>
          </p:cNvPr>
          <p:cNvGrpSpPr/>
          <p:nvPr/>
        </p:nvGrpSpPr>
        <p:grpSpPr>
          <a:xfrm>
            <a:off x="5680584" y="3247632"/>
            <a:ext cx="1073160" cy="418680"/>
            <a:chOff x="5680584" y="3247632"/>
            <a:chExt cx="1073160" cy="418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147" name="Input penna 146">
                  <a:extLst>
                    <a:ext uri="{FF2B5EF4-FFF2-40B4-BE49-F238E27FC236}">
                      <a16:creationId xmlns:a16="http://schemas.microsoft.com/office/drawing/2014/main" id="{9AD3A52E-A7C9-475F-BC33-91CBA2A480EC}"/>
                    </a:ext>
                  </a:extLst>
                </p14:cNvPr>
                <p14:cNvContentPartPr/>
                <p14:nvPr/>
              </p14:nvContentPartPr>
              <p14:xfrm>
                <a:off x="5680584" y="3318192"/>
                <a:ext cx="132120" cy="228600"/>
              </p14:xfrm>
            </p:contentPart>
          </mc:Choice>
          <mc:Fallback>
            <p:pic>
              <p:nvPicPr>
                <p:cNvPr id="147" name="Input penna 146">
                  <a:extLst>
                    <a:ext uri="{FF2B5EF4-FFF2-40B4-BE49-F238E27FC236}">
                      <a16:creationId xmlns:a16="http://schemas.microsoft.com/office/drawing/2014/main" id="{9AD3A52E-A7C9-475F-BC33-91CBA2A480EC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5669784" y="3307752"/>
                  <a:ext cx="15336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148" name="Input penna 147">
                  <a:extLst>
                    <a:ext uri="{FF2B5EF4-FFF2-40B4-BE49-F238E27FC236}">
                      <a16:creationId xmlns:a16="http://schemas.microsoft.com/office/drawing/2014/main" id="{CDD83CC5-878A-CDBA-7595-27C9B28A4AC4}"/>
                    </a:ext>
                  </a:extLst>
                </p14:cNvPr>
                <p14:cNvContentPartPr/>
                <p14:nvPr/>
              </p14:nvContentPartPr>
              <p14:xfrm>
                <a:off x="5697144" y="3561192"/>
                <a:ext cx="165600" cy="34560"/>
              </p14:xfrm>
            </p:contentPart>
          </mc:Choice>
          <mc:Fallback>
            <p:pic>
              <p:nvPicPr>
                <p:cNvPr id="148" name="Input penna 147">
                  <a:extLst>
                    <a:ext uri="{FF2B5EF4-FFF2-40B4-BE49-F238E27FC236}">
                      <a16:creationId xmlns:a16="http://schemas.microsoft.com/office/drawing/2014/main" id="{CDD83CC5-878A-CDBA-7595-27C9B28A4AC4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5686704" y="3550752"/>
                  <a:ext cx="18684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149" name="Input penna 148">
                  <a:extLst>
                    <a:ext uri="{FF2B5EF4-FFF2-40B4-BE49-F238E27FC236}">
                      <a16:creationId xmlns:a16="http://schemas.microsoft.com/office/drawing/2014/main" id="{E698B10D-21FD-B763-447B-DE1C6F06329F}"/>
                    </a:ext>
                  </a:extLst>
                </p14:cNvPr>
                <p14:cNvContentPartPr/>
                <p14:nvPr/>
              </p14:nvContentPartPr>
              <p14:xfrm>
                <a:off x="5919264" y="3309192"/>
                <a:ext cx="122400" cy="201960"/>
              </p14:xfrm>
            </p:contentPart>
          </mc:Choice>
          <mc:Fallback>
            <p:pic>
              <p:nvPicPr>
                <p:cNvPr id="149" name="Input penna 148">
                  <a:extLst>
                    <a:ext uri="{FF2B5EF4-FFF2-40B4-BE49-F238E27FC236}">
                      <a16:creationId xmlns:a16="http://schemas.microsoft.com/office/drawing/2014/main" id="{E698B10D-21FD-B763-447B-DE1C6F06329F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5908464" y="3298392"/>
                  <a:ext cx="14364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150" name="Input penna 149">
                  <a:extLst>
                    <a:ext uri="{FF2B5EF4-FFF2-40B4-BE49-F238E27FC236}">
                      <a16:creationId xmlns:a16="http://schemas.microsoft.com/office/drawing/2014/main" id="{A33AB53B-DAF2-C09C-E13E-C886633EADB4}"/>
                    </a:ext>
                  </a:extLst>
                </p14:cNvPr>
                <p14:cNvContentPartPr/>
                <p14:nvPr/>
              </p14:nvContentPartPr>
              <p14:xfrm>
                <a:off x="6051744" y="3355992"/>
                <a:ext cx="82800" cy="84960"/>
              </p14:xfrm>
            </p:contentPart>
          </mc:Choice>
          <mc:Fallback>
            <p:pic>
              <p:nvPicPr>
                <p:cNvPr id="150" name="Input penna 149">
                  <a:extLst>
                    <a:ext uri="{FF2B5EF4-FFF2-40B4-BE49-F238E27FC236}">
                      <a16:creationId xmlns:a16="http://schemas.microsoft.com/office/drawing/2014/main" id="{A33AB53B-DAF2-C09C-E13E-C886633EADB4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6041304" y="3345552"/>
                  <a:ext cx="10404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151" name="Input penna 150">
                  <a:extLst>
                    <a:ext uri="{FF2B5EF4-FFF2-40B4-BE49-F238E27FC236}">
                      <a16:creationId xmlns:a16="http://schemas.microsoft.com/office/drawing/2014/main" id="{4B7DA5B1-078F-796F-47A5-F8AFB05BDCD1}"/>
                    </a:ext>
                  </a:extLst>
                </p14:cNvPr>
                <p14:cNvContentPartPr/>
                <p14:nvPr/>
              </p14:nvContentPartPr>
              <p14:xfrm>
                <a:off x="6152544" y="3254112"/>
                <a:ext cx="21600" cy="201960"/>
              </p14:xfrm>
            </p:contentPart>
          </mc:Choice>
          <mc:Fallback>
            <p:pic>
              <p:nvPicPr>
                <p:cNvPr id="151" name="Input penna 150">
                  <a:extLst>
                    <a:ext uri="{FF2B5EF4-FFF2-40B4-BE49-F238E27FC236}">
                      <a16:creationId xmlns:a16="http://schemas.microsoft.com/office/drawing/2014/main" id="{4B7DA5B1-078F-796F-47A5-F8AFB05BDCD1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6142104" y="3243312"/>
                  <a:ext cx="4284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152" name="Input penna 151">
                  <a:extLst>
                    <a:ext uri="{FF2B5EF4-FFF2-40B4-BE49-F238E27FC236}">
                      <a16:creationId xmlns:a16="http://schemas.microsoft.com/office/drawing/2014/main" id="{0B88A975-CF73-69DE-4EAA-029476450B2F}"/>
                    </a:ext>
                  </a:extLst>
                </p14:cNvPr>
                <p14:cNvContentPartPr/>
                <p14:nvPr/>
              </p14:nvContentPartPr>
              <p14:xfrm>
                <a:off x="5994504" y="3447072"/>
                <a:ext cx="166680" cy="74880"/>
              </p14:xfrm>
            </p:contentPart>
          </mc:Choice>
          <mc:Fallback>
            <p:pic>
              <p:nvPicPr>
                <p:cNvPr id="152" name="Input penna 151">
                  <a:extLst>
                    <a:ext uri="{FF2B5EF4-FFF2-40B4-BE49-F238E27FC236}">
                      <a16:creationId xmlns:a16="http://schemas.microsoft.com/office/drawing/2014/main" id="{0B88A975-CF73-69DE-4EAA-029476450B2F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5983704" y="3436632"/>
                  <a:ext cx="18792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153" name="Input penna 152">
                  <a:extLst>
                    <a:ext uri="{FF2B5EF4-FFF2-40B4-BE49-F238E27FC236}">
                      <a16:creationId xmlns:a16="http://schemas.microsoft.com/office/drawing/2014/main" id="{91D00320-C01A-F06F-363A-1896711369AD}"/>
                    </a:ext>
                  </a:extLst>
                </p14:cNvPr>
                <p14:cNvContentPartPr/>
                <p14:nvPr/>
              </p14:nvContentPartPr>
              <p14:xfrm>
                <a:off x="6066864" y="3499632"/>
                <a:ext cx="50040" cy="15480"/>
              </p14:xfrm>
            </p:contentPart>
          </mc:Choice>
          <mc:Fallback>
            <p:pic>
              <p:nvPicPr>
                <p:cNvPr id="153" name="Input penna 152">
                  <a:extLst>
                    <a:ext uri="{FF2B5EF4-FFF2-40B4-BE49-F238E27FC236}">
                      <a16:creationId xmlns:a16="http://schemas.microsoft.com/office/drawing/2014/main" id="{91D00320-C01A-F06F-363A-1896711369AD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6056424" y="3488832"/>
                  <a:ext cx="7128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154" name="Input penna 153">
                  <a:extLst>
                    <a:ext uri="{FF2B5EF4-FFF2-40B4-BE49-F238E27FC236}">
                      <a16:creationId xmlns:a16="http://schemas.microsoft.com/office/drawing/2014/main" id="{F1E8CC14-0E89-F9F6-411A-587B8593C3F0}"/>
                    </a:ext>
                  </a:extLst>
                </p14:cNvPr>
                <p14:cNvContentPartPr/>
                <p14:nvPr/>
              </p14:nvContentPartPr>
              <p14:xfrm>
                <a:off x="6072264" y="3514392"/>
                <a:ext cx="83520" cy="151920"/>
              </p14:xfrm>
            </p:contentPart>
          </mc:Choice>
          <mc:Fallback>
            <p:pic>
              <p:nvPicPr>
                <p:cNvPr id="154" name="Input penna 153">
                  <a:extLst>
                    <a:ext uri="{FF2B5EF4-FFF2-40B4-BE49-F238E27FC236}">
                      <a16:creationId xmlns:a16="http://schemas.microsoft.com/office/drawing/2014/main" id="{F1E8CC14-0E89-F9F6-411A-587B8593C3F0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6061464" y="3503592"/>
                  <a:ext cx="10476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155" name="Input penna 154">
                  <a:extLst>
                    <a:ext uri="{FF2B5EF4-FFF2-40B4-BE49-F238E27FC236}">
                      <a16:creationId xmlns:a16="http://schemas.microsoft.com/office/drawing/2014/main" id="{E691CEB1-FB14-C730-893E-11BF26CF8719}"/>
                    </a:ext>
                  </a:extLst>
                </p14:cNvPr>
                <p14:cNvContentPartPr/>
                <p14:nvPr/>
              </p14:nvContentPartPr>
              <p14:xfrm>
                <a:off x="6258744" y="3283272"/>
                <a:ext cx="124200" cy="75960"/>
              </p14:xfrm>
            </p:contentPart>
          </mc:Choice>
          <mc:Fallback>
            <p:pic>
              <p:nvPicPr>
                <p:cNvPr id="155" name="Input penna 154">
                  <a:extLst>
                    <a:ext uri="{FF2B5EF4-FFF2-40B4-BE49-F238E27FC236}">
                      <a16:creationId xmlns:a16="http://schemas.microsoft.com/office/drawing/2014/main" id="{E691CEB1-FB14-C730-893E-11BF26CF8719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6248304" y="3272832"/>
                  <a:ext cx="14544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156" name="Input penna 155">
                  <a:extLst>
                    <a:ext uri="{FF2B5EF4-FFF2-40B4-BE49-F238E27FC236}">
                      <a16:creationId xmlns:a16="http://schemas.microsoft.com/office/drawing/2014/main" id="{8A61FBB8-61AA-835A-BC21-56B66E7260E5}"/>
                    </a:ext>
                  </a:extLst>
                </p14:cNvPr>
                <p14:cNvContentPartPr/>
                <p14:nvPr/>
              </p14:nvContentPartPr>
              <p14:xfrm>
                <a:off x="6231384" y="3349512"/>
                <a:ext cx="81720" cy="129960"/>
              </p14:xfrm>
            </p:contentPart>
          </mc:Choice>
          <mc:Fallback>
            <p:pic>
              <p:nvPicPr>
                <p:cNvPr id="156" name="Input penna 155">
                  <a:extLst>
                    <a:ext uri="{FF2B5EF4-FFF2-40B4-BE49-F238E27FC236}">
                      <a16:creationId xmlns:a16="http://schemas.microsoft.com/office/drawing/2014/main" id="{8A61FBB8-61AA-835A-BC21-56B66E7260E5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6220944" y="3339072"/>
                  <a:ext cx="10296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157" name="Input penna 156">
                  <a:extLst>
                    <a:ext uri="{FF2B5EF4-FFF2-40B4-BE49-F238E27FC236}">
                      <a16:creationId xmlns:a16="http://schemas.microsoft.com/office/drawing/2014/main" id="{A8CFCC79-0ADE-8E3A-1A66-6951C0BC1753}"/>
                    </a:ext>
                  </a:extLst>
                </p14:cNvPr>
                <p14:cNvContentPartPr/>
                <p14:nvPr/>
              </p14:nvContentPartPr>
              <p14:xfrm>
                <a:off x="6318864" y="3373632"/>
                <a:ext cx="22320" cy="93240"/>
              </p14:xfrm>
            </p:contentPart>
          </mc:Choice>
          <mc:Fallback>
            <p:pic>
              <p:nvPicPr>
                <p:cNvPr id="157" name="Input penna 156">
                  <a:extLst>
                    <a:ext uri="{FF2B5EF4-FFF2-40B4-BE49-F238E27FC236}">
                      <a16:creationId xmlns:a16="http://schemas.microsoft.com/office/drawing/2014/main" id="{A8CFCC79-0ADE-8E3A-1A66-6951C0BC1753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6308424" y="3362832"/>
                  <a:ext cx="4356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158" name="Input penna 157">
                  <a:extLst>
                    <a:ext uri="{FF2B5EF4-FFF2-40B4-BE49-F238E27FC236}">
                      <a16:creationId xmlns:a16="http://schemas.microsoft.com/office/drawing/2014/main" id="{FD41E642-80B1-1898-66C3-1B9FBE7C7E53}"/>
                    </a:ext>
                  </a:extLst>
                </p14:cNvPr>
                <p14:cNvContentPartPr/>
                <p14:nvPr/>
              </p14:nvContentPartPr>
              <p14:xfrm>
                <a:off x="6401304" y="3326472"/>
                <a:ext cx="24120" cy="157680"/>
              </p14:xfrm>
            </p:contentPart>
          </mc:Choice>
          <mc:Fallback>
            <p:pic>
              <p:nvPicPr>
                <p:cNvPr id="158" name="Input penna 157">
                  <a:extLst>
                    <a:ext uri="{FF2B5EF4-FFF2-40B4-BE49-F238E27FC236}">
                      <a16:creationId xmlns:a16="http://schemas.microsoft.com/office/drawing/2014/main" id="{FD41E642-80B1-1898-66C3-1B9FBE7C7E53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6390504" y="3316032"/>
                  <a:ext cx="4536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159" name="Input penna 158">
                  <a:extLst>
                    <a:ext uri="{FF2B5EF4-FFF2-40B4-BE49-F238E27FC236}">
                      <a16:creationId xmlns:a16="http://schemas.microsoft.com/office/drawing/2014/main" id="{ED4E3A81-A23C-AEA2-47BE-79019A90EAF5}"/>
                    </a:ext>
                  </a:extLst>
                </p14:cNvPr>
                <p14:cNvContentPartPr/>
                <p14:nvPr/>
              </p14:nvContentPartPr>
              <p14:xfrm>
                <a:off x="6500304" y="3247632"/>
                <a:ext cx="110160" cy="217440"/>
              </p14:xfrm>
            </p:contentPart>
          </mc:Choice>
          <mc:Fallback>
            <p:pic>
              <p:nvPicPr>
                <p:cNvPr id="159" name="Input penna 158">
                  <a:extLst>
                    <a:ext uri="{FF2B5EF4-FFF2-40B4-BE49-F238E27FC236}">
                      <a16:creationId xmlns:a16="http://schemas.microsoft.com/office/drawing/2014/main" id="{ED4E3A81-A23C-AEA2-47BE-79019A90EAF5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6489504" y="3236832"/>
                  <a:ext cx="13140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160" name="Input penna 159">
                  <a:extLst>
                    <a:ext uri="{FF2B5EF4-FFF2-40B4-BE49-F238E27FC236}">
                      <a16:creationId xmlns:a16="http://schemas.microsoft.com/office/drawing/2014/main" id="{DDDC9B1C-17A0-B663-4C37-D7C09CBBC371}"/>
                    </a:ext>
                  </a:extLst>
                </p14:cNvPr>
                <p14:cNvContentPartPr/>
                <p14:nvPr/>
              </p14:nvContentPartPr>
              <p14:xfrm>
                <a:off x="6691104" y="3249432"/>
                <a:ext cx="25920" cy="105120"/>
              </p14:xfrm>
            </p:contentPart>
          </mc:Choice>
          <mc:Fallback>
            <p:pic>
              <p:nvPicPr>
                <p:cNvPr id="160" name="Input penna 159">
                  <a:extLst>
                    <a:ext uri="{FF2B5EF4-FFF2-40B4-BE49-F238E27FC236}">
                      <a16:creationId xmlns:a16="http://schemas.microsoft.com/office/drawing/2014/main" id="{DDDC9B1C-17A0-B663-4C37-D7C09CBBC371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6680664" y="3238632"/>
                  <a:ext cx="4716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9">
              <p14:nvContentPartPr>
                <p14:cNvPr id="161" name="Input penna 160">
                  <a:extLst>
                    <a:ext uri="{FF2B5EF4-FFF2-40B4-BE49-F238E27FC236}">
                      <a16:creationId xmlns:a16="http://schemas.microsoft.com/office/drawing/2014/main" id="{830F6FF6-22CA-4B08-6C6A-5B3B2652453E}"/>
                    </a:ext>
                  </a:extLst>
                </p14:cNvPr>
                <p14:cNvContentPartPr/>
                <p14:nvPr/>
              </p14:nvContentPartPr>
              <p14:xfrm>
                <a:off x="6726744" y="3312792"/>
                <a:ext cx="27000" cy="18720"/>
              </p14:xfrm>
            </p:contentPart>
          </mc:Choice>
          <mc:Fallback>
            <p:pic>
              <p:nvPicPr>
                <p:cNvPr id="161" name="Input penna 160">
                  <a:extLst>
                    <a:ext uri="{FF2B5EF4-FFF2-40B4-BE49-F238E27FC236}">
                      <a16:creationId xmlns:a16="http://schemas.microsoft.com/office/drawing/2014/main" id="{830F6FF6-22CA-4B08-6C6A-5B3B2652453E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6715944" y="3302352"/>
                  <a:ext cx="482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1">
              <p14:nvContentPartPr>
                <p14:cNvPr id="162" name="Input penna 161">
                  <a:extLst>
                    <a:ext uri="{FF2B5EF4-FFF2-40B4-BE49-F238E27FC236}">
                      <a16:creationId xmlns:a16="http://schemas.microsoft.com/office/drawing/2014/main" id="{9F65A718-7B1D-41F6-E749-98340B624295}"/>
                    </a:ext>
                  </a:extLst>
                </p14:cNvPr>
                <p14:cNvContentPartPr/>
                <p14:nvPr/>
              </p14:nvContentPartPr>
              <p14:xfrm>
                <a:off x="6552504" y="3503232"/>
                <a:ext cx="123480" cy="138240"/>
              </p14:xfrm>
            </p:contentPart>
          </mc:Choice>
          <mc:Fallback>
            <p:pic>
              <p:nvPicPr>
                <p:cNvPr id="162" name="Input penna 161">
                  <a:extLst>
                    <a:ext uri="{FF2B5EF4-FFF2-40B4-BE49-F238E27FC236}">
                      <a16:creationId xmlns:a16="http://schemas.microsoft.com/office/drawing/2014/main" id="{9F65A718-7B1D-41F6-E749-98340B624295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6541704" y="3492792"/>
                  <a:ext cx="144720" cy="1594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39091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FCDF5-FCC0-37BC-CF19-8EC4B4688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34CB362-F6B2-9C7A-FEC8-0FDDEDF20F71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12C6B4-6887-FFB3-D333-E3BAE0DE96D0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6EEF3E-68A1-F05F-2139-33BB3434602C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908A49F-A62B-F4A4-5B75-62777A13151A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1BCCC9F7-43C7-883F-BE24-93BBBFEA2625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71D7BA84-46C9-7568-7F29-38BB305FCB90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00ACD872-29B5-D9D9-8A1C-AD450B6B113F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C3708661-CE8C-8FDD-9937-1BD0241921A1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3BCFA30-7564-0FE4-2BD3-88CF98215F91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EFAD399B-F62D-51B2-C139-266F61012B62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C36A97FC-1B6C-77A1-EBE1-8851ACEB69E6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A8BCD1D-3352-4DE7-CD29-3C73697507C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BBA1A8DB-428A-5B27-EFFC-17869E63445C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20967081-0F7D-F853-D1A7-138E3756E6B3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3A42279B-F283-5ADD-88B1-FD6245A417DA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E9BF948B-8336-BEE1-E472-D89BB3027A9E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8A3F69C8-6049-AABE-793D-1F78B8B6D869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F9C73C77-00E2-61EA-C61C-944A91E485AC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FF665335-A4EE-8D8E-D987-4DD936EEC011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16455936-CB30-D2BB-05F5-85BBDC69DE34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69AD7967-96D6-2415-72B8-A37F6EA62718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4A8FF23B-7C17-E083-6B59-D6533F07719F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6C8DFD17-9F5A-DBAB-1FB6-2F5FADE5822C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60435FF0-6F0B-EC7B-2629-80C723905906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93FF363B-83BC-9CD9-5948-100E41B3A9D9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1D2E3B13-23A3-EAD8-B95D-EA37C89D7584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7930E953-5C2F-6AE2-F86C-EA528CF30585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45B48E4C-E277-8990-C18A-3AFB50F9F0C4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69B7091D-3B91-A2DC-AA38-08191538F0F5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A436F8ED-03E2-B5F2-0366-7AF18ED891F0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8C059689-A3C7-F0A8-FFC8-07C9903786FF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2CF7323D-3BE1-F60B-B84B-AFCB2B7C86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0E72259D-37C9-0511-C3B7-77FB01C0D2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CDE500C-1C40-1554-33B7-8570CA8E12C9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A78C199-FB1A-218B-C0F8-ADA45F0BE5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0F1876F-C51E-C796-DA22-AA015EA75E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11" name="Immagine 10" descr="Immagine che contiene testo, schermata, Carattere, biglietto da visita&#10;&#10;Descrizione generata automaticamente">
            <a:extLst>
              <a:ext uri="{FF2B5EF4-FFF2-40B4-BE49-F238E27FC236}">
                <a16:creationId xmlns:a16="http://schemas.microsoft.com/office/drawing/2014/main" id="{06A1077A-E6F2-CC74-9032-2090BC85D3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6249" y="1435366"/>
            <a:ext cx="5673538" cy="363649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D25B6994-9306-6E42-CE56-C52CF6028DA3}"/>
                  </a:ext>
                </a:extLst>
              </p14:cNvPr>
              <p14:cNvContentPartPr/>
              <p14:nvPr/>
            </p14:nvContentPartPr>
            <p14:xfrm>
              <a:off x="6634459" y="2455503"/>
              <a:ext cx="91080" cy="5472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D25B6994-9306-6E42-CE56-C52CF6028DA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619339" y="2440023"/>
                <a:ext cx="121680" cy="8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A33D6504-A0D9-DD42-1C4D-4719FD6694BC}"/>
                  </a:ext>
                </a:extLst>
              </p14:cNvPr>
              <p14:cNvContentPartPr/>
              <p14:nvPr/>
            </p14:nvContentPartPr>
            <p14:xfrm>
              <a:off x="6619339" y="2683023"/>
              <a:ext cx="116640" cy="20880"/>
            </p14:xfrm>
          </p:contentPart>
        </mc:Choice>
        <mc:Fallback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A33D6504-A0D9-DD42-1C4D-4719FD6694B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04219" y="2667903"/>
                <a:ext cx="147240" cy="51480"/>
              </a:xfrm>
              <a:prstGeom prst="rect">
                <a:avLst/>
              </a:prstGeom>
            </p:spPr>
          </p:pic>
        </mc:Fallback>
      </mc:AlternateContent>
      <p:grpSp>
        <p:nvGrpSpPr>
          <p:cNvPr id="32" name="Gruppo 31">
            <a:extLst>
              <a:ext uri="{FF2B5EF4-FFF2-40B4-BE49-F238E27FC236}">
                <a16:creationId xmlns:a16="http://schemas.microsoft.com/office/drawing/2014/main" id="{65325901-FEFE-AFA9-A172-72D4EA959290}"/>
              </a:ext>
            </a:extLst>
          </p:cNvPr>
          <p:cNvGrpSpPr/>
          <p:nvPr/>
        </p:nvGrpSpPr>
        <p:grpSpPr>
          <a:xfrm>
            <a:off x="6933619" y="2365863"/>
            <a:ext cx="732600" cy="469440"/>
            <a:chOff x="6933619" y="2365863"/>
            <a:chExt cx="732600" cy="469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72C036A8-2DFE-413C-B0C0-542E7CA48B28}"/>
                    </a:ext>
                  </a:extLst>
                </p14:cNvPr>
                <p14:cNvContentPartPr/>
                <p14:nvPr/>
              </p14:nvContentPartPr>
              <p14:xfrm>
                <a:off x="6933619" y="2433543"/>
                <a:ext cx="156240" cy="40176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72C036A8-2DFE-413C-B0C0-542E7CA48B2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918139" y="2418423"/>
                  <a:ext cx="186840" cy="43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D2877B8C-FD27-016E-707E-952CF3B772BF}"/>
                    </a:ext>
                  </a:extLst>
                </p14:cNvPr>
                <p14:cNvContentPartPr/>
                <p14:nvPr/>
              </p14:nvContentPartPr>
              <p14:xfrm>
                <a:off x="7156099" y="2562063"/>
                <a:ext cx="37440" cy="18324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D2877B8C-FD27-016E-707E-952CF3B772BF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140619" y="2546583"/>
                  <a:ext cx="6804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A7B0822D-7363-428C-D421-B991E34590D1}"/>
                    </a:ext>
                  </a:extLst>
                </p14:cNvPr>
                <p14:cNvContentPartPr/>
                <p14:nvPr/>
              </p14:nvContentPartPr>
              <p14:xfrm>
                <a:off x="7351219" y="2547303"/>
                <a:ext cx="165600" cy="17460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A7B0822D-7363-428C-D421-B991E34590D1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336099" y="2532183"/>
                  <a:ext cx="19620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8F4D3C97-99B7-9688-DB33-F1FA02E28C3F}"/>
                    </a:ext>
                  </a:extLst>
                </p14:cNvPr>
                <p14:cNvContentPartPr/>
                <p14:nvPr/>
              </p14:nvContentPartPr>
              <p14:xfrm>
                <a:off x="7516819" y="2365863"/>
                <a:ext cx="149400" cy="7668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8F4D3C97-99B7-9688-DB33-F1FA02E28C3F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501339" y="2350383"/>
                  <a:ext cx="179640" cy="107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" name="Gruppo 61">
            <a:extLst>
              <a:ext uri="{FF2B5EF4-FFF2-40B4-BE49-F238E27FC236}">
                <a16:creationId xmlns:a16="http://schemas.microsoft.com/office/drawing/2014/main" id="{14825F4F-45E9-C5D9-B95A-8A498B7EC093}"/>
              </a:ext>
            </a:extLst>
          </p:cNvPr>
          <p:cNvGrpSpPr/>
          <p:nvPr/>
        </p:nvGrpSpPr>
        <p:grpSpPr>
          <a:xfrm>
            <a:off x="547939" y="422583"/>
            <a:ext cx="2157480" cy="459360"/>
            <a:chOff x="547939" y="422583"/>
            <a:chExt cx="2157480" cy="459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DC76C353-7D60-FC34-5302-7EBC94AAE8C8}"/>
                    </a:ext>
                  </a:extLst>
                </p14:cNvPr>
                <p14:cNvContentPartPr/>
                <p14:nvPr/>
              </p14:nvContentPartPr>
              <p14:xfrm>
                <a:off x="547939" y="548583"/>
                <a:ext cx="277200" cy="28620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DC76C353-7D60-FC34-5302-7EBC94AAE8C8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32819" y="533103"/>
                  <a:ext cx="307800" cy="31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B3AF5192-0B54-64FC-5068-C24EB12D44BD}"/>
                    </a:ext>
                  </a:extLst>
                </p14:cNvPr>
                <p14:cNvContentPartPr/>
                <p14:nvPr/>
              </p14:nvContentPartPr>
              <p14:xfrm>
                <a:off x="847099" y="422583"/>
                <a:ext cx="157320" cy="45936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B3AF5192-0B54-64FC-5068-C24EB12D44B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31619" y="407463"/>
                  <a:ext cx="187920" cy="48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211982C0-A96F-2E8D-1CAE-1F962DFA34B1}"/>
                    </a:ext>
                  </a:extLst>
                </p14:cNvPr>
                <p14:cNvContentPartPr/>
                <p14:nvPr/>
              </p14:nvContentPartPr>
              <p14:xfrm>
                <a:off x="1050499" y="433383"/>
                <a:ext cx="157320" cy="43272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211982C0-A96F-2E8D-1CAE-1F962DFA34B1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35379" y="418263"/>
                  <a:ext cx="187920" cy="46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0A458C68-9252-5C31-FCEF-2236DEB1F837}"/>
                    </a:ext>
                  </a:extLst>
                </p14:cNvPr>
                <p14:cNvContentPartPr/>
                <p14:nvPr/>
              </p14:nvContentPartPr>
              <p14:xfrm>
                <a:off x="1292779" y="606543"/>
                <a:ext cx="10800" cy="14580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0A458C68-9252-5C31-FCEF-2236DEB1F837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277299" y="591423"/>
                  <a:ext cx="4140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10C51D2B-7983-BA6C-8B5F-E072199CD22A}"/>
                    </a:ext>
                  </a:extLst>
                </p14:cNvPr>
                <p14:cNvContentPartPr/>
                <p14:nvPr/>
              </p14:nvContentPartPr>
              <p14:xfrm>
                <a:off x="1389259" y="593223"/>
                <a:ext cx="98280" cy="19044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10C51D2B-7983-BA6C-8B5F-E072199CD22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373779" y="578103"/>
                  <a:ext cx="12852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81C85579-FCC8-149E-708B-F96D27C7B090}"/>
                    </a:ext>
                  </a:extLst>
                </p14:cNvPr>
                <p14:cNvContentPartPr/>
                <p14:nvPr/>
              </p14:nvContentPartPr>
              <p14:xfrm>
                <a:off x="1583659" y="596823"/>
                <a:ext cx="177120" cy="18684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81C85579-FCC8-149E-708B-F96D27C7B090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568179" y="581703"/>
                  <a:ext cx="20772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B74A41EA-2852-AECC-8F7E-061D7A885C95}"/>
                    </a:ext>
                  </a:extLst>
                </p14:cNvPr>
                <p14:cNvContentPartPr/>
                <p14:nvPr/>
              </p14:nvContentPartPr>
              <p14:xfrm>
                <a:off x="1829179" y="649023"/>
                <a:ext cx="7200" cy="13248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B74A41EA-2852-AECC-8F7E-061D7A885C95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813699" y="633543"/>
                  <a:ext cx="3780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F15A3489-F8B9-64E9-A0E3-09EDB39067CC}"/>
                    </a:ext>
                  </a:extLst>
                </p14:cNvPr>
                <p14:cNvContentPartPr/>
                <p14:nvPr/>
              </p14:nvContentPartPr>
              <p14:xfrm>
                <a:off x="1918459" y="636783"/>
                <a:ext cx="128520" cy="12636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F15A3489-F8B9-64E9-A0E3-09EDB39067CC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903339" y="621663"/>
                  <a:ext cx="15876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3D7FED91-2D88-5D53-04C5-31ED2044BD6E}"/>
                    </a:ext>
                  </a:extLst>
                </p14:cNvPr>
                <p14:cNvContentPartPr/>
                <p14:nvPr/>
              </p14:nvContentPartPr>
              <p14:xfrm>
                <a:off x="2216539" y="632103"/>
                <a:ext cx="107280" cy="15156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3D7FED91-2D88-5D53-04C5-31ED2044BD6E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201419" y="616623"/>
                  <a:ext cx="13788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BF399636-FF81-5447-CBDA-391FB386B8FB}"/>
                    </a:ext>
                  </a:extLst>
                </p14:cNvPr>
                <p14:cNvContentPartPr/>
                <p14:nvPr/>
              </p14:nvContentPartPr>
              <p14:xfrm>
                <a:off x="2409499" y="619863"/>
                <a:ext cx="295920" cy="22320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BF399636-FF81-5447-CBDA-391FB386B8FB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394379" y="604743"/>
                  <a:ext cx="326520" cy="253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" name="Gruppo 59">
            <a:extLst>
              <a:ext uri="{FF2B5EF4-FFF2-40B4-BE49-F238E27FC236}">
                <a16:creationId xmlns:a16="http://schemas.microsoft.com/office/drawing/2014/main" id="{B97FBD9B-54E2-208B-B1CD-361C2681272E}"/>
              </a:ext>
            </a:extLst>
          </p:cNvPr>
          <p:cNvGrpSpPr/>
          <p:nvPr/>
        </p:nvGrpSpPr>
        <p:grpSpPr>
          <a:xfrm>
            <a:off x="3241459" y="623463"/>
            <a:ext cx="290520" cy="107280"/>
            <a:chOff x="3241459" y="623463"/>
            <a:chExt cx="290520" cy="107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CF1C6D8C-4CD2-0E83-08C4-2C5F5CE293B4}"/>
                    </a:ext>
                  </a:extLst>
                </p14:cNvPr>
                <p14:cNvContentPartPr/>
                <p14:nvPr/>
              </p14:nvContentPartPr>
              <p14:xfrm>
                <a:off x="3241459" y="623463"/>
                <a:ext cx="169200" cy="504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CF1C6D8C-4CD2-0E83-08C4-2C5F5CE293B4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3226339" y="608343"/>
                  <a:ext cx="19944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21D6D40B-6F7D-7B78-15B6-4639ACD36438}"/>
                    </a:ext>
                  </a:extLst>
                </p14:cNvPr>
                <p14:cNvContentPartPr/>
                <p14:nvPr/>
              </p14:nvContentPartPr>
              <p14:xfrm>
                <a:off x="3273139" y="721743"/>
                <a:ext cx="258840" cy="900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21D6D40B-6F7D-7B78-15B6-4639ACD3643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257659" y="706263"/>
                  <a:ext cx="289080" cy="39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5" name="Gruppo 74">
            <a:extLst>
              <a:ext uri="{FF2B5EF4-FFF2-40B4-BE49-F238E27FC236}">
                <a16:creationId xmlns:a16="http://schemas.microsoft.com/office/drawing/2014/main" id="{9CB841B7-81A3-7CCF-4EE5-A8E1561C8AC7}"/>
              </a:ext>
            </a:extLst>
          </p:cNvPr>
          <p:cNvGrpSpPr/>
          <p:nvPr/>
        </p:nvGrpSpPr>
        <p:grpSpPr>
          <a:xfrm>
            <a:off x="3989899" y="197223"/>
            <a:ext cx="801000" cy="476280"/>
            <a:chOff x="3989899" y="197223"/>
            <a:chExt cx="801000" cy="476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E4C3391F-20AA-0D55-B260-DDA23F79FBA9}"/>
                    </a:ext>
                  </a:extLst>
                </p14:cNvPr>
                <p14:cNvContentPartPr/>
                <p14:nvPr/>
              </p14:nvContentPartPr>
              <p14:xfrm>
                <a:off x="3989899" y="197223"/>
                <a:ext cx="306720" cy="46548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E4C3391F-20AA-0D55-B260-DDA23F79FBA9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3974419" y="181743"/>
                  <a:ext cx="337320" cy="49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44E799B2-137A-6995-82AE-E108554E18BB}"/>
                    </a:ext>
                  </a:extLst>
                </p14:cNvPr>
                <p14:cNvContentPartPr/>
                <p14:nvPr/>
              </p14:nvContentPartPr>
              <p14:xfrm>
                <a:off x="4020139" y="457503"/>
                <a:ext cx="264600" cy="8028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44E799B2-137A-6995-82AE-E108554E18BB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4004659" y="442383"/>
                  <a:ext cx="29484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A3BFEB77-2D94-C275-0E7B-C61BCE44FE83}"/>
                    </a:ext>
                  </a:extLst>
                </p14:cNvPr>
                <p14:cNvContentPartPr/>
                <p14:nvPr/>
              </p14:nvContentPartPr>
              <p14:xfrm>
                <a:off x="4252699" y="512223"/>
                <a:ext cx="192240" cy="15768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A3BFEB77-2D94-C275-0E7B-C61BCE44FE83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237579" y="496743"/>
                  <a:ext cx="22284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5E04BB25-5180-CA66-6492-B7A88EF6FFEE}"/>
                    </a:ext>
                  </a:extLst>
                </p14:cNvPr>
                <p14:cNvContentPartPr/>
                <p14:nvPr/>
              </p14:nvContentPartPr>
              <p14:xfrm>
                <a:off x="4518019" y="508623"/>
                <a:ext cx="66600" cy="15408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5E04BB25-5180-CA66-6492-B7A88EF6FFEE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502899" y="493143"/>
                  <a:ext cx="9720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F03ECFBD-4247-469D-87C0-E839CD3D6719}"/>
                    </a:ext>
                  </a:extLst>
                </p14:cNvPr>
                <p14:cNvContentPartPr/>
                <p14:nvPr/>
              </p14:nvContentPartPr>
              <p14:xfrm>
                <a:off x="4685779" y="508623"/>
                <a:ext cx="105120" cy="16488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F03ECFBD-4247-469D-87C0-E839CD3D6719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670299" y="493143"/>
                  <a:ext cx="135720" cy="195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3" name="Gruppo 72">
            <a:extLst>
              <a:ext uri="{FF2B5EF4-FFF2-40B4-BE49-F238E27FC236}">
                <a16:creationId xmlns:a16="http://schemas.microsoft.com/office/drawing/2014/main" id="{839A81E9-AA9C-BEE8-D309-13321C2B070D}"/>
              </a:ext>
            </a:extLst>
          </p:cNvPr>
          <p:cNvGrpSpPr/>
          <p:nvPr/>
        </p:nvGrpSpPr>
        <p:grpSpPr>
          <a:xfrm>
            <a:off x="5337379" y="404583"/>
            <a:ext cx="743760" cy="379080"/>
            <a:chOff x="5337379" y="404583"/>
            <a:chExt cx="743760" cy="379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BD756392-3CED-521B-C61E-8DB15422B31B}"/>
                    </a:ext>
                  </a:extLst>
                </p14:cNvPr>
                <p14:cNvContentPartPr/>
                <p14:nvPr/>
              </p14:nvContentPartPr>
              <p14:xfrm>
                <a:off x="5337379" y="467223"/>
                <a:ext cx="225720" cy="31644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BD756392-3CED-521B-C61E-8DB15422B31B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321899" y="452103"/>
                  <a:ext cx="255960" cy="34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FA8AA7ED-5D26-869A-2685-07011266BB5E}"/>
                    </a:ext>
                  </a:extLst>
                </p14:cNvPr>
                <p14:cNvContentPartPr/>
                <p14:nvPr/>
              </p14:nvContentPartPr>
              <p14:xfrm>
                <a:off x="5709619" y="531663"/>
                <a:ext cx="34200" cy="9108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FA8AA7ED-5D26-869A-2685-07011266BB5E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694499" y="516183"/>
                  <a:ext cx="6444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583C09F7-F662-6C26-41BD-6BC45F3D1B11}"/>
                    </a:ext>
                  </a:extLst>
                </p14:cNvPr>
                <p14:cNvContentPartPr/>
                <p14:nvPr/>
              </p14:nvContentPartPr>
              <p14:xfrm>
                <a:off x="5856139" y="543543"/>
                <a:ext cx="61920" cy="63360"/>
              </p14:xfrm>
            </p:contentPart>
          </mc:Choice>
          <mc:Fallback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583C09F7-F662-6C26-41BD-6BC45F3D1B11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841019" y="528423"/>
                  <a:ext cx="9252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9DDDE40B-B631-5B12-D0DD-9EF10ED8F7C6}"/>
                    </a:ext>
                  </a:extLst>
                </p14:cNvPr>
                <p14:cNvContentPartPr/>
                <p14:nvPr/>
              </p14:nvContentPartPr>
              <p14:xfrm>
                <a:off x="5919139" y="404583"/>
                <a:ext cx="162000" cy="33840"/>
              </p14:xfrm>
            </p:contentPart>
          </mc:Choice>
          <mc:Fallback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9DDDE40B-B631-5B12-D0DD-9EF10ED8F7C6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5903659" y="389463"/>
                  <a:ext cx="192600" cy="64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0" name="Gruppo 89">
            <a:extLst>
              <a:ext uri="{FF2B5EF4-FFF2-40B4-BE49-F238E27FC236}">
                <a16:creationId xmlns:a16="http://schemas.microsoft.com/office/drawing/2014/main" id="{A827BC69-615D-8AF9-950F-DFF6C3B7961F}"/>
              </a:ext>
            </a:extLst>
          </p:cNvPr>
          <p:cNvGrpSpPr/>
          <p:nvPr/>
        </p:nvGrpSpPr>
        <p:grpSpPr>
          <a:xfrm>
            <a:off x="389539" y="1397103"/>
            <a:ext cx="469440" cy="385560"/>
            <a:chOff x="389539" y="1397103"/>
            <a:chExt cx="469440" cy="385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E7E6D9FA-3ABA-477B-6CD9-C32159E50B62}"/>
                    </a:ext>
                  </a:extLst>
                </p14:cNvPr>
                <p14:cNvContentPartPr/>
                <p14:nvPr/>
              </p14:nvContentPartPr>
              <p14:xfrm>
                <a:off x="438499" y="1397103"/>
                <a:ext cx="245880" cy="3420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E7E6D9FA-3ABA-477B-6CD9-C32159E50B62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423379" y="1381983"/>
                  <a:ext cx="27648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3024E1B6-EFC2-9A36-FCDD-02B718BCAF51}"/>
                    </a:ext>
                  </a:extLst>
                </p14:cNvPr>
                <p14:cNvContentPartPr/>
                <p14:nvPr/>
              </p14:nvContentPartPr>
              <p14:xfrm>
                <a:off x="389539" y="1484583"/>
                <a:ext cx="342360" cy="28728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3024E1B6-EFC2-9A36-FCDD-02B718BCAF51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374419" y="1469103"/>
                  <a:ext cx="372960" cy="31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13DCD362-2265-9C33-02B5-42699F5B0B7D}"/>
                    </a:ext>
                  </a:extLst>
                </p14:cNvPr>
                <p14:cNvContentPartPr/>
                <p14:nvPr/>
              </p14:nvContentPartPr>
              <p14:xfrm>
                <a:off x="699499" y="1583583"/>
                <a:ext cx="92160" cy="1728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13DCD362-2265-9C33-02B5-42699F5B0B7D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684379" y="1568463"/>
                  <a:ext cx="12240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B1BA1968-F8C7-830B-2A03-4CB9A49F84C3}"/>
                    </a:ext>
                  </a:extLst>
                </p14:cNvPr>
                <p14:cNvContentPartPr/>
                <p14:nvPr/>
              </p14:nvContentPartPr>
              <p14:xfrm>
                <a:off x="826219" y="1405743"/>
                <a:ext cx="32760" cy="376920"/>
              </p14:xfrm>
            </p:contentPart>
          </mc:Choice>
          <mc:Fallback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B1BA1968-F8C7-830B-2A03-4CB9A49F84C3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810739" y="1390263"/>
                  <a:ext cx="63360" cy="407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8" name="Gruppo 87">
            <a:extLst>
              <a:ext uri="{FF2B5EF4-FFF2-40B4-BE49-F238E27FC236}">
                <a16:creationId xmlns:a16="http://schemas.microsoft.com/office/drawing/2014/main" id="{366F5B37-BA9D-8888-D9BE-CC4C1F9C0A4D}"/>
              </a:ext>
            </a:extLst>
          </p:cNvPr>
          <p:cNvGrpSpPr/>
          <p:nvPr/>
        </p:nvGrpSpPr>
        <p:grpSpPr>
          <a:xfrm>
            <a:off x="1122859" y="1380183"/>
            <a:ext cx="736920" cy="343080"/>
            <a:chOff x="1122859" y="1380183"/>
            <a:chExt cx="736920" cy="343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213BF6AC-AE7B-EDDE-2712-9896F2EBD6CB}"/>
                    </a:ext>
                  </a:extLst>
                </p14:cNvPr>
                <p14:cNvContentPartPr/>
                <p14:nvPr/>
              </p14:nvContentPartPr>
              <p14:xfrm>
                <a:off x="1133299" y="1380183"/>
                <a:ext cx="143640" cy="62280"/>
              </p14:xfrm>
            </p:contentPart>
          </mc:Choice>
          <mc:Fallback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213BF6AC-AE7B-EDDE-2712-9896F2EBD6CB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117819" y="1365063"/>
                  <a:ext cx="17388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12E9FB59-1A3A-02E2-2613-E8228E68F3BE}"/>
                    </a:ext>
                  </a:extLst>
                </p14:cNvPr>
                <p14:cNvContentPartPr/>
                <p14:nvPr/>
              </p14:nvContentPartPr>
              <p14:xfrm>
                <a:off x="1122859" y="1540023"/>
                <a:ext cx="131760" cy="2088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12E9FB59-1A3A-02E2-2613-E8228E68F3BE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107379" y="1524903"/>
                  <a:ext cx="16236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B95985BB-C3CA-4B80-4488-3096B722205D}"/>
                    </a:ext>
                  </a:extLst>
                </p14:cNvPr>
                <p14:cNvContentPartPr/>
                <p14:nvPr/>
              </p14:nvContentPartPr>
              <p14:xfrm>
                <a:off x="1189819" y="1568103"/>
                <a:ext cx="96480" cy="15516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B95985BB-C3CA-4B80-4488-3096B722205D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174339" y="1552623"/>
                  <a:ext cx="12672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1028BFC9-B99D-2901-C65E-F11309CB8D66}"/>
                    </a:ext>
                  </a:extLst>
                </p14:cNvPr>
                <p14:cNvContentPartPr/>
                <p14:nvPr/>
              </p14:nvContentPartPr>
              <p14:xfrm>
                <a:off x="1382059" y="1411863"/>
                <a:ext cx="17640" cy="30780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1028BFC9-B99D-2901-C65E-F11309CB8D66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366939" y="1396383"/>
                  <a:ext cx="48240" cy="33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31D39888-77AA-7B1D-0996-D74F75E30673}"/>
                    </a:ext>
                  </a:extLst>
                </p14:cNvPr>
                <p14:cNvContentPartPr/>
                <p14:nvPr/>
              </p14:nvContentPartPr>
              <p14:xfrm>
                <a:off x="1413739" y="1556943"/>
                <a:ext cx="99360" cy="37800"/>
              </p14:xfrm>
            </p:contentPart>
          </mc:Choice>
          <mc:Fallback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31D39888-77AA-7B1D-0996-D74F75E30673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398259" y="1541823"/>
                  <a:ext cx="12996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6D387261-488F-D21D-6F12-23EA6F5917D4}"/>
                    </a:ext>
                  </a:extLst>
                </p14:cNvPr>
                <p14:cNvContentPartPr/>
                <p14:nvPr/>
              </p14:nvContentPartPr>
              <p14:xfrm>
                <a:off x="1629019" y="1411863"/>
                <a:ext cx="104040" cy="246240"/>
              </p14:xfrm>
            </p:contentPart>
          </mc:Choice>
          <mc:Fallback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6D387261-488F-D21D-6F12-23EA6F5917D4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613539" y="1396383"/>
                  <a:ext cx="13428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BA6289CC-2A29-66C2-7C1B-8042A5BB6353}"/>
                    </a:ext>
                  </a:extLst>
                </p14:cNvPr>
                <p14:cNvContentPartPr/>
                <p14:nvPr/>
              </p14:nvContentPartPr>
              <p14:xfrm>
                <a:off x="1848979" y="1419063"/>
                <a:ext cx="10800" cy="24732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BA6289CC-2A29-66C2-7C1B-8042A5BB6353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833499" y="1403943"/>
                  <a:ext cx="41400" cy="277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5" name="Gruppo 94">
            <a:extLst>
              <a:ext uri="{FF2B5EF4-FFF2-40B4-BE49-F238E27FC236}">
                <a16:creationId xmlns:a16="http://schemas.microsoft.com/office/drawing/2014/main" id="{1F9BB84E-A128-DDE4-1104-0DE6D18EC542}"/>
              </a:ext>
            </a:extLst>
          </p:cNvPr>
          <p:cNvGrpSpPr/>
          <p:nvPr/>
        </p:nvGrpSpPr>
        <p:grpSpPr>
          <a:xfrm>
            <a:off x="363979" y="2199543"/>
            <a:ext cx="1058400" cy="937440"/>
            <a:chOff x="363979" y="2199543"/>
            <a:chExt cx="1058400" cy="937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C5FACD6F-F6B4-4776-4850-270082CD0276}"/>
                    </a:ext>
                  </a:extLst>
                </p14:cNvPr>
                <p14:cNvContentPartPr/>
                <p14:nvPr/>
              </p14:nvContentPartPr>
              <p14:xfrm>
                <a:off x="785179" y="2437143"/>
                <a:ext cx="15480" cy="49932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C5FACD6F-F6B4-4776-4850-270082CD0276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770059" y="2422023"/>
                  <a:ext cx="46080" cy="52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5F5913F7-2C32-B506-2C67-8F11744E61FC}"/>
                    </a:ext>
                  </a:extLst>
                </p14:cNvPr>
                <p14:cNvContentPartPr/>
                <p14:nvPr/>
              </p14:nvContentPartPr>
              <p14:xfrm>
                <a:off x="630379" y="2618943"/>
                <a:ext cx="514800" cy="4752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5F5913F7-2C32-B506-2C67-8F11744E61FC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615259" y="2603823"/>
                  <a:ext cx="54504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BA1DEBAD-AD6F-965E-46F3-FDCD83D295C5}"/>
                    </a:ext>
                  </a:extLst>
                </p14:cNvPr>
                <p14:cNvContentPartPr/>
                <p14:nvPr/>
              </p14:nvContentPartPr>
              <p14:xfrm>
                <a:off x="363979" y="2199543"/>
                <a:ext cx="1058400" cy="937440"/>
              </p14:xfrm>
            </p:contentPart>
          </mc:Choice>
          <mc:Fallback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BA1DEBAD-AD6F-965E-46F3-FDCD83D295C5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348859" y="2184423"/>
                  <a:ext cx="1089000" cy="9676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13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8615B-9378-7A77-BC46-9B040C08F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876139-9DB7-B594-FA82-CA141A6B0C5D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0FFAE9-97AB-2844-A16C-6B8028ED1480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5F7828-136E-F249-C434-3F1983AFBBD2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2521CAB-9D12-7933-FFBE-E23201CC479D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24F59AB9-C6A6-3024-5F61-F52E81D37772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C2216E36-D5DE-1D10-D57E-2605010386E4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AFF2F997-66B9-39EB-5B51-387E8CA0619C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42C462FD-65D2-9250-A0DD-B5C8FF5C5E8E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30E9E7B3-480E-1F2F-C2FC-E29885E10E4B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55928294-2C9E-850A-E98F-8B69B945035E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B9A536BC-5C51-46C7-B7F6-687DA799F29D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7221A248-AF8B-5606-E91B-F79F2DB27E53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00B633F7-180F-F6B6-CF22-91ED1CB35649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01BB6604-6E53-7F3D-3B90-0D0E4B58AA03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8D625ADD-AD49-8A62-C7C4-53A5FA09899C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FB5E93EC-2DAE-6E73-EDEE-FAA8B84D21E0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2823ABE3-9A63-0FD9-997F-4012EDF078C0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8CF34A85-CB3A-9B66-9D21-2B596A36D6EE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E78814B9-F21A-9B7A-F022-D4DB7EF54AC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42E55F10-1E86-B4A0-0F12-CF6A3F079E99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E4A6324D-DFAE-2059-45E2-A9F30EE1B9E1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BB51554D-CCDF-CA4D-EDEE-6179055D9F76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450A592D-C39F-AF24-E854-9DABE6C674E8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EADFA7F0-9219-01C3-915D-032AD9E8790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A25A6DF4-FB1A-3B27-A157-25A6B9BD46E6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1152C053-526E-5B93-F81C-7CEBD2206D05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79301F1E-AE40-DE62-1C91-6D687123B3DB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8F8D9408-52A8-904D-1DB2-8A1AE83086F7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0942DEB6-E07C-E5DD-C756-4E0461E9664A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C9AA4FB3-6E93-03DF-D142-E0D71360DC1B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93F9B486-642E-3DDC-FD69-3834AF2BFB3D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164C5ACE-7C7D-B78F-7D40-4256D48E99F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1CDB88D3-8643-BA48-CF92-58E4B81384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DBAC197-41B5-8B0D-317A-7E3192F62392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FBAAEE3-1ACF-C8A0-47AF-219951289C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C001374-F9AD-7363-5285-612BB0D11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1C9E3E6D-ABD9-A6FC-7CD1-4F3D0C61BD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1579" y="1025478"/>
            <a:ext cx="6025776" cy="406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89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DDAD7-3C63-AD94-82F0-EA65A558E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3E9FBC-3CA7-12A5-ABF5-BD0B12364C72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816CD5-E318-1DBF-052B-00417346A467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8111A5-34E8-E3A5-C4E4-45F6EF4A68E9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A116291-C715-8040-373B-8ED771C3E3E3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EB36E0D5-39B5-A004-7C08-D3E3B7E9924B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47CCDC23-2FBF-7EB9-1E34-FA44519BDCC0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85727842-8C0A-4A6E-D960-ED1961C650C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381D9890-2DE2-6373-FE93-34746028C184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E31F9792-E78E-02A5-0062-5DE6D4D98FCD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D6679F7B-67A0-EF73-6DF6-025761FE2A7E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C9C01A30-C051-6314-7C23-8D05275BD8B1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7F87BC9F-AEE0-8345-7A4B-7B8E93170153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1A815B9D-94B7-709B-29AB-0710F077B067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E1A5F3EA-F4D3-47DE-87D1-310ED4B6934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7D1DD51B-4035-7649-936A-FC716A7B912D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42759D2-3264-5E91-566F-BE7E70B1973D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B5720428-857B-E69A-E0C4-6FC205B3626C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EFADCF14-44DA-B579-263C-9510F4E0E79C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E9CFB5A9-7843-3F79-5C45-1C6541F396B9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B289BE8B-1989-C1CD-CB26-07E83CF42468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7AD1FA98-2C8C-ECA7-7595-D48F400CED8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97FAEE51-77F0-EA1A-AD8F-694C06D18F7F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7F3597B8-DBBB-E94B-5A52-AACFC9741C83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91682D41-19A9-B3BE-0A54-0ACF950310C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22FF5EBC-1911-56C5-ED61-A07014C77093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B516DF2C-DDE3-F7AE-1B7B-6E031F2E3F39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635DE8F4-5540-E7D0-9EF7-7AC0A726F00F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4085C5F7-0529-884F-EA37-E1C6331A790E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F51A33AE-5630-CA55-D7E2-F8D04DB939AA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6F68AFF9-C115-BCBA-DF9A-2440A93D7FBE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ED6D52D3-868C-21F0-FA3C-3B816355D4A9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5A803BE7-59C5-17C3-76B8-FC9C6348D0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90EB7D4-E38A-161D-D588-1A756AD785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7BFFBB6-BA69-60A2-2122-CBCEF2D20701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7258A26-CD14-A300-54D1-F95B4B30ED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C704F7EA-9E35-6B10-5345-3A6C07D07A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10" name="Immagine 9" descr="Immagine che contiene testo, schermata, Carattere, documento&#10;&#10;Descrizione generata automaticamente">
            <a:extLst>
              <a:ext uri="{FF2B5EF4-FFF2-40B4-BE49-F238E27FC236}">
                <a16:creationId xmlns:a16="http://schemas.microsoft.com/office/drawing/2014/main" id="{EEE22596-D5E4-D5C9-BF09-E5E57D620A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6350" y="927100"/>
            <a:ext cx="7099300" cy="50038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8E97A19F-24E9-5273-F7BB-424655AF71AB}"/>
                  </a:ext>
                </a:extLst>
              </p14:cNvPr>
              <p14:cNvContentPartPr/>
              <p14:nvPr/>
            </p14:nvContentPartPr>
            <p14:xfrm>
              <a:off x="3884413" y="2590431"/>
              <a:ext cx="845640" cy="64800"/>
            </p14:xfrm>
          </p:contentPart>
        </mc:Choice>
        <mc:Fallback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8E97A19F-24E9-5273-F7BB-424655AF71A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873973" y="2579991"/>
                <a:ext cx="866880" cy="8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2C75AD4D-311E-4B29-1A99-2EC7401AC47A}"/>
                  </a:ext>
                </a:extLst>
              </p14:cNvPr>
              <p14:cNvContentPartPr/>
              <p14:nvPr/>
            </p14:nvContentPartPr>
            <p14:xfrm>
              <a:off x="4816093" y="3631911"/>
              <a:ext cx="443160" cy="127080"/>
            </p14:xfrm>
          </p:contentPart>
        </mc:Choice>
        <mc:Fallback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2C75AD4D-311E-4B29-1A99-2EC7401AC47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805293" y="3621111"/>
                <a:ext cx="464400" cy="14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28" name="Input penna 27">
                <a:extLst>
                  <a:ext uri="{FF2B5EF4-FFF2-40B4-BE49-F238E27FC236}">
                    <a16:creationId xmlns:a16="http://schemas.microsoft.com/office/drawing/2014/main" id="{037AC5DA-8A61-C185-D343-1747F9596936}"/>
                  </a:ext>
                </a:extLst>
              </p14:cNvPr>
              <p14:cNvContentPartPr/>
              <p14:nvPr/>
            </p14:nvContentPartPr>
            <p14:xfrm>
              <a:off x="3949573" y="5375031"/>
              <a:ext cx="669600" cy="63720"/>
            </p14:xfrm>
          </p:contentPart>
        </mc:Choice>
        <mc:Fallback>
          <p:pic>
            <p:nvPicPr>
              <p:cNvPr id="28" name="Input penna 27">
                <a:extLst>
                  <a:ext uri="{FF2B5EF4-FFF2-40B4-BE49-F238E27FC236}">
                    <a16:creationId xmlns:a16="http://schemas.microsoft.com/office/drawing/2014/main" id="{037AC5DA-8A61-C185-D343-1747F959693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938773" y="5364591"/>
                <a:ext cx="690840" cy="84960"/>
              </a:xfrm>
              <a:prstGeom prst="rect">
                <a:avLst/>
              </a:prstGeom>
            </p:spPr>
          </p:pic>
        </mc:Fallback>
      </mc:AlternateContent>
      <p:grpSp>
        <p:nvGrpSpPr>
          <p:cNvPr id="41" name="Gruppo 40">
            <a:extLst>
              <a:ext uri="{FF2B5EF4-FFF2-40B4-BE49-F238E27FC236}">
                <a16:creationId xmlns:a16="http://schemas.microsoft.com/office/drawing/2014/main" id="{4EFDCD77-FAD7-4530-FBD4-D307AE03C861}"/>
              </a:ext>
            </a:extLst>
          </p:cNvPr>
          <p:cNvGrpSpPr/>
          <p:nvPr/>
        </p:nvGrpSpPr>
        <p:grpSpPr>
          <a:xfrm>
            <a:off x="2988013" y="5604767"/>
            <a:ext cx="1354320" cy="365040"/>
            <a:chOff x="2988013" y="5604767"/>
            <a:chExt cx="1354320" cy="365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5D2E4517-D5F4-4710-4668-8AB469449274}"/>
                    </a:ext>
                  </a:extLst>
                </p14:cNvPr>
                <p14:cNvContentPartPr/>
                <p14:nvPr/>
              </p14:nvContentPartPr>
              <p14:xfrm>
                <a:off x="2988013" y="5618447"/>
                <a:ext cx="133560" cy="19116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5D2E4517-D5F4-4710-4668-8AB46944927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977573" y="5607647"/>
                  <a:ext cx="15480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B1BD5DEA-84AC-BB45-FED8-BC9F62A1E7DA}"/>
                    </a:ext>
                  </a:extLst>
                </p14:cNvPr>
                <p14:cNvContentPartPr/>
                <p14:nvPr/>
              </p14:nvContentPartPr>
              <p14:xfrm>
                <a:off x="3157573" y="5687567"/>
                <a:ext cx="95400" cy="11340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B1BD5DEA-84AC-BB45-FED8-BC9F62A1E7DA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147133" y="5677127"/>
                  <a:ext cx="11664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8E605AC1-5944-DCF9-891D-8D9128CF12CC}"/>
                    </a:ext>
                  </a:extLst>
                </p14:cNvPr>
                <p14:cNvContentPartPr/>
                <p14:nvPr/>
              </p14:nvContentPartPr>
              <p14:xfrm>
                <a:off x="3301213" y="5666687"/>
                <a:ext cx="107280" cy="14400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8E605AC1-5944-DCF9-891D-8D9128CF12CC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290773" y="5655887"/>
                  <a:ext cx="12852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F59BC70F-F644-C23B-5B2D-1154202A7CC0}"/>
                    </a:ext>
                  </a:extLst>
                </p14:cNvPr>
                <p14:cNvContentPartPr/>
                <p14:nvPr/>
              </p14:nvContentPartPr>
              <p14:xfrm>
                <a:off x="3444133" y="5613407"/>
                <a:ext cx="120600" cy="23112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F59BC70F-F644-C23B-5B2D-1154202A7CC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433333" y="5602607"/>
                  <a:ext cx="14184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6351D1AB-CCA3-FF01-EF84-C148ADCED2B5}"/>
                    </a:ext>
                  </a:extLst>
                </p14:cNvPr>
                <p14:cNvContentPartPr/>
                <p14:nvPr/>
              </p14:nvContentPartPr>
              <p14:xfrm>
                <a:off x="3676693" y="5770367"/>
                <a:ext cx="22320" cy="1728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6351D1AB-CCA3-FF01-EF84-C148ADCED2B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666253" y="5759567"/>
                  <a:ext cx="4356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A2E09808-EEF3-3BD1-626F-CA3330AEE041}"/>
                    </a:ext>
                  </a:extLst>
                </p14:cNvPr>
                <p14:cNvContentPartPr/>
                <p14:nvPr/>
              </p14:nvContentPartPr>
              <p14:xfrm>
                <a:off x="3886213" y="5604767"/>
                <a:ext cx="150480" cy="20448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A2E09808-EEF3-3BD1-626F-CA3330AEE041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875413" y="5594327"/>
                  <a:ext cx="17172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316F57F2-8051-AB25-83DD-E31F968CB54C}"/>
                    </a:ext>
                  </a:extLst>
                </p14:cNvPr>
                <p14:cNvContentPartPr/>
                <p14:nvPr/>
              </p14:nvContentPartPr>
              <p14:xfrm>
                <a:off x="4110853" y="5661287"/>
                <a:ext cx="74880" cy="20448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316F57F2-8051-AB25-83DD-E31F968CB54C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100413" y="5650847"/>
                  <a:ext cx="9612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7D9DE7FE-2E25-6E59-28E3-B644A7091D6F}"/>
                    </a:ext>
                  </a:extLst>
                </p14:cNvPr>
                <p14:cNvContentPartPr/>
                <p14:nvPr/>
              </p14:nvContentPartPr>
              <p14:xfrm>
                <a:off x="4226053" y="5714567"/>
                <a:ext cx="116280" cy="25524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7D9DE7FE-2E25-6E59-28E3-B644A7091D6F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215613" y="5704127"/>
                  <a:ext cx="137520" cy="276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38" name="Input penna 37">
                <a:extLst>
                  <a:ext uri="{FF2B5EF4-FFF2-40B4-BE49-F238E27FC236}">
                    <a16:creationId xmlns:a16="http://schemas.microsoft.com/office/drawing/2014/main" id="{7964FEC6-6390-9E94-AA7C-FBE35746491D}"/>
                  </a:ext>
                </a:extLst>
              </p14:cNvPr>
              <p14:cNvContentPartPr/>
              <p14:nvPr/>
            </p14:nvContentPartPr>
            <p14:xfrm>
              <a:off x="6508453" y="5584607"/>
              <a:ext cx="501840" cy="56160"/>
            </p14:xfrm>
          </p:contentPart>
        </mc:Choice>
        <mc:Fallback>
          <p:pic>
            <p:nvPicPr>
              <p:cNvPr id="38" name="Input penna 37">
                <a:extLst>
                  <a:ext uri="{FF2B5EF4-FFF2-40B4-BE49-F238E27FC236}">
                    <a16:creationId xmlns:a16="http://schemas.microsoft.com/office/drawing/2014/main" id="{7964FEC6-6390-9E94-AA7C-FBE35746491D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497653" y="5573807"/>
                <a:ext cx="523080" cy="7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39" name="Input penna 38">
                <a:extLst>
                  <a:ext uri="{FF2B5EF4-FFF2-40B4-BE49-F238E27FC236}">
                    <a16:creationId xmlns:a16="http://schemas.microsoft.com/office/drawing/2014/main" id="{37F46023-7C96-4959-68CC-DAD1EDA3025A}"/>
                  </a:ext>
                </a:extLst>
              </p14:cNvPr>
              <p14:cNvContentPartPr/>
              <p14:nvPr/>
            </p14:nvContentPartPr>
            <p14:xfrm>
              <a:off x="5505493" y="5910407"/>
              <a:ext cx="465120" cy="25560"/>
            </p14:xfrm>
          </p:contentPart>
        </mc:Choice>
        <mc:Fallback>
          <p:pic>
            <p:nvPicPr>
              <p:cNvPr id="39" name="Input penna 38">
                <a:extLst>
                  <a:ext uri="{FF2B5EF4-FFF2-40B4-BE49-F238E27FC236}">
                    <a16:creationId xmlns:a16="http://schemas.microsoft.com/office/drawing/2014/main" id="{37F46023-7C96-4959-68CC-DAD1EDA3025A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5495053" y="5899967"/>
                <a:ext cx="486360" cy="4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">
            <p14:nvContentPartPr>
              <p14:cNvPr id="42" name="Input penna 41">
                <a:extLst>
                  <a:ext uri="{FF2B5EF4-FFF2-40B4-BE49-F238E27FC236}">
                    <a16:creationId xmlns:a16="http://schemas.microsoft.com/office/drawing/2014/main" id="{D7DDF9F0-5011-2547-053C-2E0FB0AC4ED1}"/>
                  </a:ext>
                </a:extLst>
              </p14:cNvPr>
              <p14:cNvContentPartPr/>
              <p14:nvPr/>
            </p14:nvContentPartPr>
            <p14:xfrm>
              <a:off x="5590093" y="2498271"/>
              <a:ext cx="528840" cy="84600"/>
            </p14:xfrm>
          </p:contentPart>
        </mc:Choice>
        <mc:Fallback>
          <p:pic>
            <p:nvPicPr>
              <p:cNvPr id="42" name="Input penna 41">
                <a:extLst>
                  <a:ext uri="{FF2B5EF4-FFF2-40B4-BE49-F238E27FC236}">
                    <a16:creationId xmlns:a16="http://schemas.microsoft.com/office/drawing/2014/main" id="{D7DDF9F0-5011-2547-053C-2E0FB0AC4ED1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5579653" y="2487471"/>
                <a:ext cx="550080" cy="10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">
            <p14:nvContentPartPr>
              <p14:cNvPr id="43" name="Input penna 42">
                <a:extLst>
                  <a:ext uri="{FF2B5EF4-FFF2-40B4-BE49-F238E27FC236}">
                    <a16:creationId xmlns:a16="http://schemas.microsoft.com/office/drawing/2014/main" id="{4ED175D0-68B0-AD3C-8B1A-6552484A503E}"/>
                  </a:ext>
                </a:extLst>
              </p14:cNvPr>
              <p14:cNvContentPartPr/>
              <p14:nvPr/>
            </p14:nvContentPartPr>
            <p14:xfrm>
              <a:off x="6472453" y="2701671"/>
              <a:ext cx="425520" cy="49320"/>
            </p14:xfrm>
          </p:contentPart>
        </mc:Choice>
        <mc:Fallback>
          <p:pic>
            <p:nvPicPr>
              <p:cNvPr id="43" name="Input penna 42">
                <a:extLst>
                  <a:ext uri="{FF2B5EF4-FFF2-40B4-BE49-F238E27FC236}">
                    <a16:creationId xmlns:a16="http://schemas.microsoft.com/office/drawing/2014/main" id="{4ED175D0-68B0-AD3C-8B1A-6552484A503E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6462013" y="2690871"/>
                <a:ext cx="446760" cy="70560"/>
              </a:xfrm>
              <a:prstGeom prst="rect">
                <a:avLst/>
              </a:prstGeom>
            </p:spPr>
          </p:pic>
        </mc:Fallback>
      </mc:AlternateContent>
      <p:grpSp>
        <p:nvGrpSpPr>
          <p:cNvPr id="61" name="Gruppo 60">
            <a:extLst>
              <a:ext uri="{FF2B5EF4-FFF2-40B4-BE49-F238E27FC236}">
                <a16:creationId xmlns:a16="http://schemas.microsoft.com/office/drawing/2014/main" id="{3D384029-C971-F0CC-84F5-34375B3B3F13}"/>
              </a:ext>
            </a:extLst>
          </p:cNvPr>
          <p:cNvGrpSpPr/>
          <p:nvPr/>
        </p:nvGrpSpPr>
        <p:grpSpPr>
          <a:xfrm>
            <a:off x="5757133" y="3244191"/>
            <a:ext cx="1591560" cy="126000"/>
            <a:chOff x="5757133" y="3244191"/>
            <a:chExt cx="1591560" cy="126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01F16A42-8A1D-5149-DA32-F0DA49F953EC}"/>
                    </a:ext>
                  </a:extLst>
                </p14:cNvPr>
                <p14:cNvContentPartPr/>
                <p14:nvPr/>
              </p14:nvContentPartPr>
              <p14:xfrm>
                <a:off x="5757133" y="3336351"/>
                <a:ext cx="360" cy="36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01F16A42-8A1D-5149-DA32-F0DA49F953EC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5746333" y="3325911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C679A288-643C-7056-3789-09A826C0C775}"/>
                    </a:ext>
                  </a:extLst>
                </p14:cNvPr>
                <p14:cNvContentPartPr/>
                <p14:nvPr/>
              </p14:nvContentPartPr>
              <p14:xfrm>
                <a:off x="5782333" y="3244191"/>
                <a:ext cx="1566360" cy="12600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C679A288-643C-7056-3789-09A826C0C775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5771533" y="3233751"/>
                  <a:ext cx="1587600" cy="147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0">
            <p14:nvContentPartPr>
              <p14:cNvPr id="62" name="Input penna 61">
                <a:extLst>
                  <a:ext uri="{FF2B5EF4-FFF2-40B4-BE49-F238E27FC236}">
                    <a16:creationId xmlns:a16="http://schemas.microsoft.com/office/drawing/2014/main" id="{1DB84519-5D73-8C40-E77C-10182A13DF4B}"/>
                  </a:ext>
                </a:extLst>
              </p14:cNvPr>
              <p14:cNvContentPartPr/>
              <p14:nvPr/>
            </p14:nvContentPartPr>
            <p14:xfrm>
              <a:off x="6288493" y="3625071"/>
              <a:ext cx="463680" cy="50040"/>
            </p14:xfrm>
          </p:contentPart>
        </mc:Choice>
        <mc:Fallback>
          <p:pic>
            <p:nvPicPr>
              <p:cNvPr id="62" name="Input penna 61">
                <a:extLst>
                  <a:ext uri="{FF2B5EF4-FFF2-40B4-BE49-F238E27FC236}">
                    <a16:creationId xmlns:a16="http://schemas.microsoft.com/office/drawing/2014/main" id="{1DB84519-5D73-8C40-E77C-10182A13DF4B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6277693" y="3614631"/>
                <a:ext cx="484920" cy="71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3058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A3866-615F-4CEA-C526-EC3AEDCFD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FE31DC-9039-0B9B-C964-27D6495442A1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D65395-8AFD-4FF5-6CE5-BA2A1A555119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5FC6BE-182C-2A69-2AD0-7738A2996293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55B2C26-95A6-A577-75ED-072F87403CD4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D7F4D31F-9515-65D1-3731-CCC8FFFE1F21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E087D9B0-33CF-C5C8-E254-21BF58109A34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4A0360BD-8AA2-4EC2-EBBD-15C5B535E1DD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DFA47C04-1828-ACF7-0AFF-4BC86E79A43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5C686ED1-3F65-4F66-D827-A070F3BC3A3E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9928A716-4DA0-AB92-B090-1F7C0B0E3C37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AFFFEC6C-549A-22B7-25FB-434F944E720A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D25518CC-0A39-4298-3E26-6674A5E7CF20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45336AF3-BE66-3D6C-410A-53072D849D74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269D05C7-7210-CA15-FCAB-503ACC46007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29124F84-42B2-3407-3C48-CB60149F95D5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47F87F4A-B413-F60F-F4F1-F5BF0462F318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F0A5E623-9FDA-8C06-CDCA-195FAC21B2E8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9A0D07CB-8905-4D9B-4495-E63BAB208897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945C8CE2-C26A-9B57-BACE-682278C19D02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D52FFA54-FAEF-76D1-A302-C90786DC170F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221DA261-9FD6-B3F7-7868-BD134E43652A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C2946631-9B18-5043-5C96-E82DC1976CC4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63D84570-D64C-BEB4-D2AD-03395DCC07E2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782B790F-945C-EA28-9D56-D16D17E04D6F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DF9CDA9C-7306-8A4F-E4E6-5518608B8AE2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2F912FD2-236F-7A70-CA7C-512384E48C93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2F324D7E-856A-31A4-C6A4-7B11EE768D86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FBCC71C8-E272-288F-FED2-9F533636F6B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B2156082-D1BB-1806-8EF2-D2083AD55B85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A910784B-BACC-C845-DDB7-93234C952F13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F3FA2AE1-845D-4A2C-8BA8-92321C415261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89C20262-7927-99DA-9269-1F0D9B435B1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9473857-E579-DF43-60A6-2425C7287F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3A39B27-05FC-8CCF-82FC-D68A2961A95E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E65B5FE-728B-049B-29CE-B912F00DBE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6B9D338D-D5A9-B880-9CB6-16198A63DA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8D26BC77-3F01-E66E-0DFC-D4307E838D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0486" y="2108878"/>
            <a:ext cx="6207369" cy="2320374"/>
          </a:xfrm>
          <a:prstGeom prst="rect">
            <a:avLst/>
          </a:prstGeom>
        </p:spPr>
      </p:pic>
      <p:grpSp>
        <p:nvGrpSpPr>
          <p:cNvPr id="37" name="Gruppo 36">
            <a:extLst>
              <a:ext uri="{FF2B5EF4-FFF2-40B4-BE49-F238E27FC236}">
                <a16:creationId xmlns:a16="http://schemas.microsoft.com/office/drawing/2014/main" id="{5CD44BCD-0A1E-E43A-1647-583221191122}"/>
              </a:ext>
            </a:extLst>
          </p:cNvPr>
          <p:cNvGrpSpPr/>
          <p:nvPr/>
        </p:nvGrpSpPr>
        <p:grpSpPr>
          <a:xfrm>
            <a:off x="5900773" y="4186215"/>
            <a:ext cx="230400" cy="305640"/>
            <a:chOff x="5900773" y="4186215"/>
            <a:chExt cx="230400" cy="305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3FE73E78-6438-833F-13A8-28149F67614F}"/>
                    </a:ext>
                  </a:extLst>
                </p14:cNvPr>
                <p14:cNvContentPartPr/>
                <p14:nvPr/>
              </p14:nvContentPartPr>
              <p14:xfrm>
                <a:off x="5900773" y="4186215"/>
                <a:ext cx="144720" cy="27000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3FE73E78-6438-833F-13A8-28149F67614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889973" y="4175775"/>
                  <a:ext cx="165960" cy="29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83462A9B-84B3-6984-59FE-0C4F503374F6}"/>
                    </a:ext>
                  </a:extLst>
                </p14:cNvPr>
                <p14:cNvContentPartPr/>
                <p14:nvPr/>
              </p14:nvContentPartPr>
              <p14:xfrm>
                <a:off x="6036133" y="4203855"/>
                <a:ext cx="85320" cy="27108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83462A9B-84B3-6984-59FE-0C4F503374F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025333" y="4193415"/>
                  <a:ext cx="10656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8E549CD4-CE6C-FB21-BBC5-C3160CD22686}"/>
                    </a:ext>
                  </a:extLst>
                </p14:cNvPr>
                <p14:cNvContentPartPr/>
                <p14:nvPr/>
              </p14:nvContentPartPr>
              <p14:xfrm>
                <a:off x="6119653" y="4431735"/>
                <a:ext cx="11520" cy="6012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8E549CD4-CE6C-FB21-BBC5-C3160CD22686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109213" y="4421295"/>
                  <a:ext cx="32760" cy="81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433D53EC-DD62-0E95-9DA5-6620BAF15530}"/>
              </a:ext>
            </a:extLst>
          </p:cNvPr>
          <p:cNvGrpSpPr/>
          <p:nvPr/>
        </p:nvGrpSpPr>
        <p:grpSpPr>
          <a:xfrm>
            <a:off x="6363733" y="4155975"/>
            <a:ext cx="1072440" cy="541440"/>
            <a:chOff x="6363733" y="4155975"/>
            <a:chExt cx="1072440" cy="541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0780D2D2-D2AD-0490-25BE-88C7613A90FF}"/>
                    </a:ext>
                  </a:extLst>
                </p14:cNvPr>
                <p14:cNvContentPartPr/>
                <p14:nvPr/>
              </p14:nvContentPartPr>
              <p14:xfrm>
                <a:off x="6363733" y="4155975"/>
                <a:ext cx="215280" cy="54144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0780D2D2-D2AD-0490-25BE-88C7613A90FF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353293" y="4145175"/>
                  <a:ext cx="236520" cy="56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6DFA3760-F728-C90B-43FA-58246B8DB53C}"/>
                    </a:ext>
                  </a:extLst>
                </p14:cNvPr>
                <p14:cNvContentPartPr/>
                <p14:nvPr/>
              </p14:nvContentPartPr>
              <p14:xfrm>
                <a:off x="6616453" y="4252095"/>
                <a:ext cx="147600" cy="21744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6DFA3760-F728-C90B-43FA-58246B8DB53C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606013" y="4241295"/>
                  <a:ext cx="16884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EF7CD44E-C2D1-2B0B-3781-85DF570251F6}"/>
                    </a:ext>
                  </a:extLst>
                </p14:cNvPr>
                <p14:cNvContentPartPr/>
                <p14:nvPr/>
              </p14:nvContentPartPr>
              <p14:xfrm>
                <a:off x="6795733" y="4276935"/>
                <a:ext cx="168840" cy="14508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EF7CD44E-C2D1-2B0B-3781-85DF570251F6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785293" y="4266135"/>
                  <a:ext cx="19008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BB06D0CF-F37C-A363-E8AE-3D70EB570B2E}"/>
                    </a:ext>
                  </a:extLst>
                </p14:cNvPr>
                <p14:cNvContentPartPr/>
                <p14:nvPr/>
              </p14:nvContentPartPr>
              <p14:xfrm>
                <a:off x="7018573" y="4271535"/>
                <a:ext cx="133920" cy="19296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BB06D0CF-F37C-A363-E8AE-3D70EB570B2E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7008133" y="4260735"/>
                  <a:ext cx="15516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88A90F97-D7B5-AC0B-521C-4A41AD7BB7BE}"/>
                    </a:ext>
                  </a:extLst>
                </p14:cNvPr>
                <p14:cNvContentPartPr/>
                <p14:nvPr/>
              </p14:nvContentPartPr>
              <p14:xfrm>
                <a:off x="7173733" y="4347495"/>
                <a:ext cx="262440" cy="8208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88A90F97-D7B5-AC0B-521C-4A41AD7BB7B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162933" y="4336695"/>
                  <a:ext cx="283680" cy="1033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5353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B849F-2766-0864-C0B4-73DDDDFA4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A8370B0-A8D7-F171-9090-95A1F5BAB463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061C6E-669E-7683-99C7-6C77ADA2723F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D09DFE-8C66-DECA-7204-22DED95494F8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B214D162-C42E-A4A6-9A90-7B3CCCE1243C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5CBF44D2-877E-E705-2A45-970CA9997FDE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6BB3A548-15EB-EE9C-D9A6-13086411EDF4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09631D13-A1ED-8C4E-D1A3-69D7928DF0F9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F11BF3DD-ABCC-21E2-2A53-E74F0A798E36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AD930CCF-1F84-1E89-5EE1-48216AA7FBFF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903BE941-24D6-FCDD-4490-6FAB1E576595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C73025AD-650E-E4FD-86A6-A96765A5494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1E59EC76-3806-6705-0CDB-60B6961AB4D5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6CBF4C3C-D7D7-CDA4-CC6B-59B565378661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D505F957-4723-51ED-6262-5A33D0B99AE4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9EFF4442-111D-6182-F65C-981925D31B3F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C1C3087-FC9F-B4DF-09CD-B26944862735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7124DB8F-B611-2BEC-EA34-CFED8C84499C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E570AA8-C759-5DF2-E9C4-AC4FECB6E019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BFF31CC6-B644-EADF-58E9-6D381DD7FADD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19EA138F-5B5A-B251-975E-6FF8F53CD72B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B131E8CE-5099-051A-A35B-BD65613BFBAE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347C641A-DCE1-E45E-4B1D-AC19CBEF4ED1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652F1126-720B-D06D-611F-8A2A903F6106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57B583AF-42BD-4350-391E-75393571E940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8F61BD61-D0C8-5424-E3DC-A21A47C3906D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80ADB31A-D33D-B87B-09B3-FD92549B66BE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E46F20AC-0E61-A268-C9A5-363DE3979134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D5CFF4F6-30B4-17AD-6C6D-406DD80A7893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8C3FD826-0580-14B0-0F18-687F574CC57E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7F70D895-CC37-A715-B90E-57B8C1EBF78A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3C0524B9-26E3-51A4-61CB-216170F1659F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714D1819-DD0A-1C7D-AD4A-34D7D1854D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5DB8131-66FC-96DF-865B-5515533F54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E872A29-EC0D-4C28-D597-DE72648F2E83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E887CC2-AB62-B405-1066-172F9BB1D9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75FA2BDF-1B23-53CE-9457-8A3DB891B5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Carattere, schermata, ricevuta&#10;&#10;Descrizione generata automaticamente">
            <a:extLst>
              <a:ext uri="{FF2B5EF4-FFF2-40B4-BE49-F238E27FC236}">
                <a16:creationId xmlns:a16="http://schemas.microsoft.com/office/drawing/2014/main" id="{4BF188D7-B1A5-0014-614E-A8677270D3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6736" y="1910381"/>
            <a:ext cx="7496080" cy="2731760"/>
          </a:xfrm>
          <a:prstGeom prst="rect">
            <a:avLst/>
          </a:prstGeom>
        </p:spPr>
      </p:pic>
      <p:grpSp>
        <p:nvGrpSpPr>
          <p:cNvPr id="29" name="Gruppo 28">
            <a:extLst>
              <a:ext uri="{FF2B5EF4-FFF2-40B4-BE49-F238E27FC236}">
                <a16:creationId xmlns:a16="http://schemas.microsoft.com/office/drawing/2014/main" id="{522F790B-EF96-A153-DC8A-773F375A9051}"/>
              </a:ext>
            </a:extLst>
          </p:cNvPr>
          <p:cNvGrpSpPr/>
          <p:nvPr/>
        </p:nvGrpSpPr>
        <p:grpSpPr>
          <a:xfrm>
            <a:off x="3509779" y="2590927"/>
            <a:ext cx="250920" cy="414720"/>
            <a:chOff x="3509779" y="2590927"/>
            <a:chExt cx="250920" cy="414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F8FC4BF9-B758-DDCA-8492-3D76DA4B844D}"/>
                    </a:ext>
                  </a:extLst>
                </p14:cNvPr>
                <p14:cNvContentPartPr/>
                <p14:nvPr/>
              </p14:nvContentPartPr>
              <p14:xfrm>
                <a:off x="3601579" y="2590927"/>
                <a:ext cx="97560" cy="16236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F8FC4BF9-B758-DDCA-8492-3D76DA4B844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591139" y="2580127"/>
                  <a:ext cx="11880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84E298F2-40BF-E2B4-7847-C04EC4E216A0}"/>
                    </a:ext>
                  </a:extLst>
                </p14:cNvPr>
                <p14:cNvContentPartPr/>
                <p14:nvPr/>
              </p14:nvContentPartPr>
              <p14:xfrm>
                <a:off x="3509779" y="2801887"/>
                <a:ext cx="250920" cy="3168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84E298F2-40BF-E2B4-7847-C04EC4E216A0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499339" y="2791087"/>
                  <a:ext cx="27216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CAE1C703-4FFE-359E-3617-8B88D23C7AAC}"/>
                    </a:ext>
                  </a:extLst>
                </p14:cNvPr>
                <p14:cNvContentPartPr/>
                <p14:nvPr/>
              </p14:nvContentPartPr>
              <p14:xfrm>
                <a:off x="3620299" y="2874607"/>
                <a:ext cx="105840" cy="13104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CAE1C703-4FFE-359E-3617-8B88D23C7AAC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609499" y="2863807"/>
                  <a:ext cx="127080" cy="152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76751996-B1EA-C24E-0E46-6C86E73C127A}"/>
              </a:ext>
            </a:extLst>
          </p:cNvPr>
          <p:cNvGrpSpPr/>
          <p:nvPr/>
        </p:nvGrpSpPr>
        <p:grpSpPr>
          <a:xfrm>
            <a:off x="3080659" y="3026527"/>
            <a:ext cx="256680" cy="365040"/>
            <a:chOff x="3080659" y="3026527"/>
            <a:chExt cx="256680" cy="365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F0A8A622-95CB-3A67-DB8A-92CA7F7A7562}"/>
                    </a:ext>
                  </a:extLst>
                </p14:cNvPr>
                <p14:cNvContentPartPr/>
                <p14:nvPr/>
              </p14:nvContentPartPr>
              <p14:xfrm>
                <a:off x="3179659" y="3026527"/>
                <a:ext cx="119520" cy="13716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F0A8A622-95CB-3A67-DB8A-92CA7F7A7562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169219" y="3015727"/>
                  <a:ext cx="14076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A6E95FA7-7B41-7FEF-636A-FFEE8F961BB7}"/>
                    </a:ext>
                  </a:extLst>
                </p14:cNvPr>
                <p14:cNvContentPartPr/>
                <p14:nvPr/>
              </p14:nvContentPartPr>
              <p14:xfrm>
                <a:off x="3080659" y="3181687"/>
                <a:ext cx="256680" cy="2412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A6E95FA7-7B41-7FEF-636A-FFEE8F961BB7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070219" y="3171247"/>
                  <a:ext cx="27792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5400F38C-AAF6-CAE9-A681-BBA261CCCA89}"/>
                    </a:ext>
                  </a:extLst>
                </p14:cNvPr>
                <p14:cNvContentPartPr/>
                <p14:nvPr/>
              </p14:nvContentPartPr>
              <p14:xfrm>
                <a:off x="3145819" y="3272047"/>
                <a:ext cx="140760" cy="11952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5400F38C-AAF6-CAE9-A681-BBA261CCCA8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135019" y="3261607"/>
                  <a:ext cx="162000" cy="140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" name="Gruppo 39">
            <a:extLst>
              <a:ext uri="{FF2B5EF4-FFF2-40B4-BE49-F238E27FC236}">
                <a16:creationId xmlns:a16="http://schemas.microsoft.com/office/drawing/2014/main" id="{5A98DF3A-1124-0059-B96B-3E2CF54257CA}"/>
              </a:ext>
            </a:extLst>
          </p:cNvPr>
          <p:cNvGrpSpPr/>
          <p:nvPr/>
        </p:nvGrpSpPr>
        <p:grpSpPr>
          <a:xfrm>
            <a:off x="3325819" y="3364927"/>
            <a:ext cx="278640" cy="326520"/>
            <a:chOff x="3325819" y="3364927"/>
            <a:chExt cx="278640" cy="326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E759D354-9CB7-C249-CA7F-2254E5633E2F}"/>
                    </a:ext>
                  </a:extLst>
                </p14:cNvPr>
                <p14:cNvContentPartPr/>
                <p14:nvPr/>
              </p14:nvContentPartPr>
              <p14:xfrm>
                <a:off x="3488179" y="3364927"/>
                <a:ext cx="79920" cy="11196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E759D354-9CB7-C249-CA7F-2254E5633E2F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477379" y="3354127"/>
                  <a:ext cx="10116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1E758E06-C0BE-017F-551D-3D72DF7E891A}"/>
                    </a:ext>
                  </a:extLst>
                </p14:cNvPr>
                <p14:cNvContentPartPr/>
                <p14:nvPr/>
              </p14:nvContentPartPr>
              <p14:xfrm>
                <a:off x="3325819" y="3513607"/>
                <a:ext cx="250920" cy="5004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1E758E06-C0BE-017F-551D-3D72DF7E891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315019" y="3502807"/>
                  <a:ext cx="27216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C046D63E-1B5B-CE29-331C-EA9D65B1BF3A}"/>
                    </a:ext>
                  </a:extLst>
                </p14:cNvPr>
                <p14:cNvContentPartPr/>
                <p14:nvPr/>
              </p14:nvContentPartPr>
              <p14:xfrm>
                <a:off x="3467659" y="3601447"/>
                <a:ext cx="136800" cy="9000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C046D63E-1B5B-CE29-331C-EA9D65B1BF3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457219" y="3590647"/>
                  <a:ext cx="158040" cy="111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4" name="Gruppo 63">
            <a:extLst>
              <a:ext uri="{FF2B5EF4-FFF2-40B4-BE49-F238E27FC236}">
                <a16:creationId xmlns:a16="http://schemas.microsoft.com/office/drawing/2014/main" id="{169F54A4-ECF7-4AC4-838A-98EC0545E46A}"/>
              </a:ext>
            </a:extLst>
          </p:cNvPr>
          <p:cNvGrpSpPr/>
          <p:nvPr/>
        </p:nvGrpSpPr>
        <p:grpSpPr>
          <a:xfrm>
            <a:off x="5147059" y="3692897"/>
            <a:ext cx="806760" cy="653760"/>
            <a:chOff x="5147059" y="3692897"/>
            <a:chExt cx="806760" cy="653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79B06E01-0F9F-927D-F6AE-2D3DB6CFBC1F}"/>
                    </a:ext>
                  </a:extLst>
                </p14:cNvPr>
                <p14:cNvContentPartPr/>
                <p14:nvPr/>
              </p14:nvContentPartPr>
              <p14:xfrm>
                <a:off x="5147059" y="3821057"/>
                <a:ext cx="153720" cy="14652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79B06E01-0F9F-927D-F6AE-2D3DB6CFBC1F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5136619" y="3810617"/>
                  <a:ext cx="17496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19A4C3CB-5210-9FCC-80DF-5CDA880C2C52}"/>
                    </a:ext>
                  </a:extLst>
                </p14:cNvPr>
                <p14:cNvContentPartPr/>
                <p14:nvPr/>
              </p14:nvContentPartPr>
              <p14:xfrm>
                <a:off x="5336059" y="3808457"/>
                <a:ext cx="54000" cy="26964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19A4C3CB-5210-9FCC-80DF-5CDA880C2C52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5325619" y="3798017"/>
                  <a:ext cx="7524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650EB61C-F00D-05B3-F77B-97CF17E5D7F4}"/>
                    </a:ext>
                  </a:extLst>
                </p14:cNvPr>
                <p14:cNvContentPartPr/>
                <p14:nvPr/>
              </p14:nvContentPartPr>
              <p14:xfrm>
                <a:off x="5385739" y="3692897"/>
                <a:ext cx="243000" cy="65376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650EB61C-F00D-05B3-F77B-97CF17E5D7F4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5374939" y="3682457"/>
                  <a:ext cx="264240" cy="67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C995DD57-8D3E-147E-704A-149A5AEFA7A6}"/>
                    </a:ext>
                  </a:extLst>
                </p14:cNvPr>
                <p14:cNvContentPartPr/>
                <p14:nvPr/>
              </p14:nvContentPartPr>
              <p14:xfrm>
                <a:off x="5706859" y="3714137"/>
                <a:ext cx="144720" cy="15156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C995DD57-8D3E-147E-704A-149A5AEFA7A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696419" y="3703337"/>
                  <a:ext cx="16596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2D6141E4-1C43-4882-88AA-CDB262739606}"/>
                    </a:ext>
                  </a:extLst>
                </p14:cNvPr>
                <p14:cNvContentPartPr/>
                <p14:nvPr/>
              </p14:nvContentPartPr>
              <p14:xfrm>
                <a:off x="5574739" y="3933377"/>
                <a:ext cx="379080" cy="3816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2D6141E4-1C43-4882-88AA-CDB262739606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563939" y="3922937"/>
                  <a:ext cx="40032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0AF4E97A-01D6-D4D0-8C92-66B580EBAC1C}"/>
                    </a:ext>
                  </a:extLst>
                </p14:cNvPr>
                <p14:cNvContentPartPr/>
                <p14:nvPr/>
              </p14:nvContentPartPr>
              <p14:xfrm>
                <a:off x="5695699" y="4081337"/>
                <a:ext cx="226800" cy="10080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0AF4E97A-01D6-D4D0-8C92-66B580EBAC1C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5684899" y="4070537"/>
                  <a:ext cx="248040" cy="12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4" name="Gruppo 73">
            <a:extLst>
              <a:ext uri="{FF2B5EF4-FFF2-40B4-BE49-F238E27FC236}">
                <a16:creationId xmlns:a16="http://schemas.microsoft.com/office/drawing/2014/main" id="{9AED6221-BF7B-1F51-DF18-2F6337BA5913}"/>
              </a:ext>
            </a:extLst>
          </p:cNvPr>
          <p:cNvGrpSpPr/>
          <p:nvPr/>
        </p:nvGrpSpPr>
        <p:grpSpPr>
          <a:xfrm>
            <a:off x="3149419" y="4077017"/>
            <a:ext cx="165600" cy="315360"/>
            <a:chOff x="3149419" y="4077017"/>
            <a:chExt cx="165600" cy="315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E220DEC2-B90F-041A-458F-17037A13FD45}"/>
                    </a:ext>
                  </a:extLst>
                </p14:cNvPr>
                <p14:cNvContentPartPr/>
                <p14:nvPr/>
              </p14:nvContentPartPr>
              <p14:xfrm>
                <a:off x="3173179" y="4077017"/>
                <a:ext cx="140040" cy="6948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E220DEC2-B90F-041A-458F-17037A13FD45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162739" y="4066577"/>
                  <a:ext cx="16128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310D8774-0CBC-E1FB-C762-8142912A63AF}"/>
                    </a:ext>
                  </a:extLst>
                </p14:cNvPr>
                <p14:cNvContentPartPr/>
                <p14:nvPr/>
              </p14:nvContentPartPr>
              <p14:xfrm>
                <a:off x="3149419" y="4191137"/>
                <a:ext cx="133920" cy="1980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310D8774-0CBC-E1FB-C762-8142912A63AF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3138619" y="4180337"/>
                  <a:ext cx="15516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FF2FE6CC-20C7-D565-23E0-BAA64E6E1E97}"/>
                    </a:ext>
                  </a:extLst>
                </p14:cNvPr>
                <p14:cNvContentPartPr/>
                <p14:nvPr/>
              </p14:nvContentPartPr>
              <p14:xfrm>
                <a:off x="3178219" y="4289777"/>
                <a:ext cx="136800" cy="10260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FF2FE6CC-20C7-D565-23E0-BAA64E6E1E97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167419" y="4278977"/>
                  <a:ext cx="158040" cy="123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" name="Gruppo 71">
            <a:extLst>
              <a:ext uri="{FF2B5EF4-FFF2-40B4-BE49-F238E27FC236}">
                <a16:creationId xmlns:a16="http://schemas.microsoft.com/office/drawing/2014/main" id="{7D9318F4-B855-4341-5F2A-19882C4F2107}"/>
              </a:ext>
            </a:extLst>
          </p:cNvPr>
          <p:cNvGrpSpPr/>
          <p:nvPr/>
        </p:nvGrpSpPr>
        <p:grpSpPr>
          <a:xfrm>
            <a:off x="3931699" y="4070177"/>
            <a:ext cx="198360" cy="353520"/>
            <a:chOff x="3931699" y="4070177"/>
            <a:chExt cx="198360" cy="353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D5A17263-3B41-6D25-BE9F-41396DF5135A}"/>
                    </a:ext>
                  </a:extLst>
                </p14:cNvPr>
                <p14:cNvContentPartPr/>
                <p14:nvPr/>
              </p14:nvContentPartPr>
              <p14:xfrm>
                <a:off x="3978859" y="4070177"/>
                <a:ext cx="112320" cy="9504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D5A17263-3B41-6D25-BE9F-41396DF5135A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3968419" y="4059737"/>
                  <a:ext cx="13356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AADEE8EA-2E85-E278-7C51-5E9E26A7ADAA}"/>
                    </a:ext>
                  </a:extLst>
                </p14:cNvPr>
                <p14:cNvContentPartPr/>
                <p14:nvPr/>
              </p14:nvContentPartPr>
              <p14:xfrm>
                <a:off x="3931699" y="4216337"/>
                <a:ext cx="198360" cy="4248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AADEE8EA-2E85-E278-7C51-5E9E26A7ADAA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3921259" y="4205897"/>
                  <a:ext cx="21960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F9E5ACEE-2B89-C7FC-1AE7-BE9EE90811D4}"/>
                    </a:ext>
                  </a:extLst>
                </p14:cNvPr>
                <p14:cNvContentPartPr/>
                <p14:nvPr/>
              </p14:nvContentPartPr>
              <p14:xfrm>
                <a:off x="3993619" y="4282217"/>
                <a:ext cx="134280" cy="141480"/>
              </p14:xfrm>
            </p:contentPart>
          </mc:Choice>
          <mc:Fallback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F9E5ACEE-2B89-C7FC-1AE7-BE9EE90811D4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3982819" y="4271417"/>
                  <a:ext cx="155520" cy="1627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20431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C4AEC-7E9A-C45D-F84E-E9552F4D9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6E2738-A85C-2E22-37DB-09E1486CD550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3E0485-72CB-C5F9-6827-FB47BA004062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E01EC5-1376-A7D2-CF6B-A3D9C9A2DE86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F616FAB8-4F6E-C54A-B6D9-945C7468397C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DD305E44-4C0C-7179-095C-711553CC54F5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AE9C8A70-08E8-8629-C702-8F9B377D7C20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C8C4E55E-F674-0A36-00C1-C89612DC58D0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2180E367-8724-1668-AD37-EB290B6936C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97809B0E-A222-5EC5-AA80-7CEBFD72ECFE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75CCCDE7-B400-DC0A-8A5D-A09A3A29711F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5222AED2-C01A-A0CE-7A19-D3A71A8C6DC7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BC9553BE-C013-0FC0-84C8-17D4710753A0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5DBC8FA7-B9FD-BD82-4DC5-E512BE5E9A03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7C760F9B-DD50-B0F9-B0FF-D01FC11CB27E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C0795BE2-4B97-2EA3-A033-9E98F157755E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3AE635EF-C00F-BF17-92E5-00AC96E1FC2C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DF42747A-6421-BED1-5B88-49864A472595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B65FCCC1-127C-52BF-7E13-43246EFD4D12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C47C46CF-CAAE-1431-C014-2D285BBFC5FF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07A0AF10-3C87-5DFF-0B89-0D1C5F04C7D2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EFD6A1CC-6C53-A45F-9555-2763AF94C226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30060F84-2FD8-459F-A5D1-29F310EA161C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E1785B9B-7B93-860D-C621-1AE439F9475A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4B141DA7-91AF-1C75-0200-82D3FDE441B7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26A9BEBF-45D5-EF58-000B-3B95BA077A10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FCF76409-C789-C390-1D5B-212423C02635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E518B8BE-0315-C346-2BD0-4778FFDF3154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6D6B99CB-5FD1-78EC-FE21-A4DD639AB678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72B2A5DF-A9F7-A29E-8DF2-CF9CBC8D20DA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D7431E92-7F2D-562A-9DB1-2C042DFDC607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9F533AA4-E11A-4F8D-2FA8-E1824208254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C04764C9-AB96-F81C-FF29-92D909C1B26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7DD08E2C-FA70-A476-AC99-9ABFB60022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F465FEA-D800-9F83-FDCE-CB86842F055D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815B838-29D2-3CED-70B7-1B313E4A08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BE5DAAF-1EAD-71B4-31A0-120F5EAF3A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78DF4A3D-1C62-18F8-7BDA-64FC5B0050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7091" y="2025098"/>
            <a:ext cx="5012590" cy="2807804"/>
          </a:xfrm>
          <a:prstGeom prst="rect">
            <a:avLst/>
          </a:prstGeom>
        </p:spPr>
      </p:pic>
      <p:grpSp>
        <p:nvGrpSpPr>
          <p:cNvPr id="36" name="Gruppo 35">
            <a:extLst>
              <a:ext uri="{FF2B5EF4-FFF2-40B4-BE49-F238E27FC236}">
                <a16:creationId xmlns:a16="http://schemas.microsoft.com/office/drawing/2014/main" id="{A5A89220-5FC7-DB28-66E8-7BCFF51E58D9}"/>
              </a:ext>
            </a:extLst>
          </p:cNvPr>
          <p:cNvGrpSpPr/>
          <p:nvPr/>
        </p:nvGrpSpPr>
        <p:grpSpPr>
          <a:xfrm>
            <a:off x="4900012" y="2663697"/>
            <a:ext cx="459000" cy="343800"/>
            <a:chOff x="4900012" y="2663697"/>
            <a:chExt cx="459000" cy="343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5D7C02DD-3F0D-E03B-E7E7-BF100218C66D}"/>
                    </a:ext>
                  </a:extLst>
                </p14:cNvPr>
                <p14:cNvContentPartPr/>
                <p14:nvPr/>
              </p14:nvContentPartPr>
              <p14:xfrm>
                <a:off x="4900012" y="2741097"/>
                <a:ext cx="68400" cy="20088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5D7C02DD-3F0D-E03B-E7E7-BF100218C66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889212" y="2730297"/>
                  <a:ext cx="8964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45794D34-3554-AAF6-503C-93D8036EB1A1}"/>
                    </a:ext>
                  </a:extLst>
                </p14:cNvPr>
                <p14:cNvContentPartPr/>
                <p14:nvPr/>
              </p14:nvContentPartPr>
              <p14:xfrm>
                <a:off x="4982452" y="2755857"/>
                <a:ext cx="34920" cy="16452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45794D34-3554-AAF6-503C-93D8036EB1A1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972012" y="2745057"/>
                  <a:ext cx="5616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20715D49-8AA7-ADCF-725C-D5F5E5026044}"/>
                    </a:ext>
                  </a:extLst>
                </p14:cNvPr>
                <p14:cNvContentPartPr/>
                <p14:nvPr/>
              </p14:nvContentPartPr>
              <p14:xfrm>
                <a:off x="4985332" y="2877177"/>
                <a:ext cx="45720" cy="1620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20715D49-8AA7-ADCF-725C-D5F5E5026044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974532" y="2866377"/>
                  <a:ext cx="669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0718E80C-2811-AFB3-1848-CEDFBD33C1EC}"/>
                    </a:ext>
                  </a:extLst>
                </p14:cNvPr>
                <p14:cNvContentPartPr/>
                <p14:nvPr/>
              </p14:nvContentPartPr>
              <p14:xfrm>
                <a:off x="5039692" y="2663697"/>
                <a:ext cx="151560" cy="33984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0718E80C-2811-AFB3-1848-CEDFBD33C1E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028892" y="2652897"/>
                  <a:ext cx="172800" cy="36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D253FD7E-538A-7451-F89B-B4522CABCFA2}"/>
                    </a:ext>
                  </a:extLst>
                </p14:cNvPr>
                <p14:cNvContentPartPr/>
                <p14:nvPr/>
              </p14:nvContentPartPr>
              <p14:xfrm>
                <a:off x="5237692" y="2683137"/>
                <a:ext cx="86760" cy="9036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D253FD7E-538A-7451-F89B-B4522CABCFA2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226892" y="2672337"/>
                  <a:ext cx="10800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ED3344AF-3CFE-E362-3647-B76CEB868841}"/>
                    </a:ext>
                  </a:extLst>
                </p14:cNvPr>
                <p14:cNvContentPartPr/>
                <p14:nvPr/>
              </p14:nvContentPartPr>
              <p14:xfrm>
                <a:off x="5158132" y="2817057"/>
                <a:ext cx="138960" cy="2160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ED3344AF-3CFE-E362-3647-B76CEB868841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5147692" y="2806257"/>
                  <a:ext cx="1602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696EB034-51B0-107D-E146-F945052FBF02}"/>
                    </a:ext>
                  </a:extLst>
                </p14:cNvPr>
                <p14:cNvContentPartPr/>
                <p14:nvPr/>
              </p14:nvContentPartPr>
              <p14:xfrm>
                <a:off x="5207452" y="2902377"/>
                <a:ext cx="151560" cy="10512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696EB034-51B0-107D-E146-F945052FBF02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197012" y="2891937"/>
                  <a:ext cx="172800" cy="126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0" name="Gruppo 69">
            <a:extLst>
              <a:ext uri="{FF2B5EF4-FFF2-40B4-BE49-F238E27FC236}">
                <a16:creationId xmlns:a16="http://schemas.microsoft.com/office/drawing/2014/main" id="{61D74A64-5041-CB02-511C-F66677EC0A6F}"/>
              </a:ext>
            </a:extLst>
          </p:cNvPr>
          <p:cNvGrpSpPr/>
          <p:nvPr/>
        </p:nvGrpSpPr>
        <p:grpSpPr>
          <a:xfrm>
            <a:off x="6829972" y="2643177"/>
            <a:ext cx="1287360" cy="323640"/>
            <a:chOff x="6829972" y="2643177"/>
            <a:chExt cx="1287360" cy="323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759BF0AD-5BFF-E2BB-606E-E2657FD14D06}"/>
                    </a:ext>
                  </a:extLst>
                </p14:cNvPr>
                <p14:cNvContentPartPr/>
                <p14:nvPr/>
              </p14:nvContentPartPr>
              <p14:xfrm>
                <a:off x="6829972" y="2742177"/>
                <a:ext cx="174600" cy="15624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759BF0AD-5BFF-E2BB-606E-E2657FD14D0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819532" y="2731737"/>
                  <a:ext cx="19584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5C20B9B7-20D1-7D09-DC54-AFCB0D93E6A2}"/>
                    </a:ext>
                  </a:extLst>
                </p14:cNvPr>
                <p14:cNvContentPartPr/>
                <p14:nvPr/>
              </p14:nvContentPartPr>
              <p14:xfrm>
                <a:off x="6981892" y="2796897"/>
                <a:ext cx="152280" cy="10764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5C20B9B7-20D1-7D09-DC54-AFCB0D93E6A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971452" y="2786457"/>
                  <a:ext cx="17352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167D65BA-5BB9-8B2F-E893-9E0EAADC739B}"/>
                    </a:ext>
                  </a:extLst>
                </p14:cNvPr>
                <p14:cNvContentPartPr/>
                <p14:nvPr/>
              </p14:nvContentPartPr>
              <p14:xfrm>
                <a:off x="7176652" y="2792937"/>
                <a:ext cx="61200" cy="9648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167D65BA-5BB9-8B2F-E893-9E0EAADC739B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166212" y="2782497"/>
                  <a:ext cx="8244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C795DA9C-FCD5-189B-B3DF-0FF1D22025A1}"/>
                    </a:ext>
                  </a:extLst>
                </p14:cNvPr>
                <p14:cNvContentPartPr/>
                <p14:nvPr/>
              </p14:nvContentPartPr>
              <p14:xfrm>
                <a:off x="7308772" y="2792937"/>
                <a:ext cx="3600" cy="10116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C795DA9C-FCD5-189B-B3DF-0FF1D22025A1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297972" y="2782497"/>
                  <a:ext cx="2484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299474AE-9D22-4922-8384-7065239FBC86}"/>
                    </a:ext>
                  </a:extLst>
                </p14:cNvPr>
                <p14:cNvContentPartPr/>
                <p14:nvPr/>
              </p14:nvContentPartPr>
              <p14:xfrm>
                <a:off x="7381132" y="2795817"/>
                <a:ext cx="88920" cy="9360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299474AE-9D22-4922-8384-7065239FBC86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370692" y="2785017"/>
                  <a:ext cx="11016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D9D73CE1-7E74-65A4-1BA4-310A3086C0D6}"/>
                    </a:ext>
                  </a:extLst>
                </p14:cNvPr>
                <p14:cNvContentPartPr/>
                <p14:nvPr/>
              </p14:nvContentPartPr>
              <p14:xfrm>
                <a:off x="7546012" y="2799777"/>
                <a:ext cx="60120" cy="7128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D9D73CE1-7E74-65A4-1BA4-310A3086C0D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535212" y="2788977"/>
                  <a:ext cx="8136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50C7C521-A400-E359-C96B-FE714B16950D}"/>
                    </a:ext>
                  </a:extLst>
                </p14:cNvPr>
                <p14:cNvContentPartPr/>
                <p14:nvPr/>
              </p14:nvContentPartPr>
              <p14:xfrm>
                <a:off x="7733572" y="2643177"/>
                <a:ext cx="154800" cy="32364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50C7C521-A400-E359-C96B-FE714B16950D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723132" y="2632377"/>
                  <a:ext cx="176040" cy="34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9997A148-3067-5E24-0371-208E03FDFF00}"/>
                    </a:ext>
                  </a:extLst>
                </p14:cNvPr>
                <p14:cNvContentPartPr/>
                <p14:nvPr/>
              </p14:nvContentPartPr>
              <p14:xfrm>
                <a:off x="7912492" y="2809857"/>
                <a:ext cx="204840" cy="10188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9997A148-3067-5E24-0371-208E03FDFF00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901692" y="2799057"/>
                  <a:ext cx="226080" cy="123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0" name="Gruppo 79">
            <a:extLst>
              <a:ext uri="{FF2B5EF4-FFF2-40B4-BE49-F238E27FC236}">
                <a16:creationId xmlns:a16="http://schemas.microsoft.com/office/drawing/2014/main" id="{AB062CC2-BC0A-67FA-6807-71F05DD46F73}"/>
              </a:ext>
            </a:extLst>
          </p:cNvPr>
          <p:cNvGrpSpPr/>
          <p:nvPr/>
        </p:nvGrpSpPr>
        <p:grpSpPr>
          <a:xfrm>
            <a:off x="4776892" y="3109737"/>
            <a:ext cx="239400" cy="273960"/>
            <a:chOff x="4776892" y="3109737"/>
            <a:chExt cx="239400" cy="273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0D262E62-C835-B1FA-5E8F-20901BE5E3EA}"/>
                    </a:ext>
                  </a:extLst>
                </p14:cNvPr>
                <p14:cNvContentPartPr/>
                <p14:nvPr/>
              </p14:nvContentPartPr>
              <p14:xfrm>
                <a:off x="4850692" y="3109737"/>
                <a:ext cx="94680" cy="79200"/>
              </p14:xfrm>
            </p:contentPart>
          </mc:Choice>
          <mc:Fallback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0D262E62-C835-B1FA-5E8F-20901BE5E3EA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4839892" y="3099297"/>
                  <a:ext cx="11592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C0A722F4-6B3A-87A3-B2B2-22F1A49B4773}"/>
                    </a:ext>
                  </a:extLst>
                </p14:cNvPr>
                <p14:cNvContentPartPr/>
                <p14:nvPr/>
              </p14:nvContentPartPr>
              <p14:xfrm>
                <a:off x="4776892" y="3234297"/>
                <a:ext cx="166320" cy="34200"/>
              </p14:xfrm>
            </p:contentPart>
          </mc:Choice>
          <mc:Fallback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C0A722F4-6B3A-87A3-B2B2-22F1A49B4773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4766452" y="3223857"/>
                  <a:ext cx="18756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AEB0C93A-5630-B854-237F-B084F93C9685}"/>
                    </a:ext>
                  </a:extLst>
                </p14:cNvPr>
                <p14:cNvContentPartPr/>
                <p14:nvPr/>
              </p14:nvContentPartPr>
              <p14:xfrm>
                <a:off x="4859692" y="3310617"/>
                <a:ext cx="156600" cy="7308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AEB0C93A-5630-B854-237F-B084F93C9685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849252" y="3299817"/>
                  <a:ext cx="177840" cy="94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8" name="Gruppo 77">
            <a:extLst>
              <a:ext uri="{FF2B5EF4-FFF2-40B4-BE49-F238E27FC236}">
                <a16:creationId xmlns:a16="http://schemas.microsoft.com/office/drawing/2014/main" id="{71729687-BCC1-967E-E512-AAD073EEC4FB}"/>
              </a:ext>
            </a:extLst>
          </p:cNvPr>
          <p:cNvGrpSpPr/>
          <p:nvPr/>
        </p:nvGrpSpPr>
        <p:grpSpPr>
          <a:xfrm>
            <a:off x="5654932" y="3085617"/>
            <a:ext cx="237240" cy="357840"/>
            <a:chOff x="5654932" y="3085617"/>
            <a:chExt cx="237240" cy="357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4C13102E-2912-52A3-43D3-1098D115C792}"/>
                    </a:ext>
                  </a:extLst>
                </p14:cNvPr>
                <p14:cNvContentPartPr/>
                <p14:nvPr/>
              </p14:nvContentPartPr>
              <p14:xfrm>
                <a:off x="5690212" y="3085617"/>
                <a:ext cx="128520" cy="120240"/>
              </p14:xfrm>
            </p:contentPart>
          </mc:Choice>
          <mc:Fallback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4C13102E-2912-52A3-43D3-1098D115C792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5679412" y="3075177"/>
                  <a:ext cx="14976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55659B94-7589-6147-33B3-85D87BF67098}"/>
                    </a:ext>
                  </a:extLst>
                </p14:cNvPr>
                <p14:cNvContentPartPr/>
                <p14:nvPr/>
              </p14:nvContentPartPr>
              <p14:xfrm>
                <a:off x="5654932" y="3238977"/>
                <a:ext cx="209880" cy="2700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55659B94-7589-6147-33B3-85D87BF67098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5644132" y="3228537"/>
                  <a:ext cx="23112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D8EA32CB-8034-2379-C7D5-48B02B9C503B}"/>
                    </a:ext>
                  </a:extLst>
                </p14:cNvPr>
                <p14:cNvContentPartPr/>
                <p14:nvPr/>
              </p14:nvContentPartPr>
              <p14:xfrm>
                <a:off x="5702812" y="3332217"/>
                <a:ext cx="189360" cy="11124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D8EA32CB-8034-2379-C7D5-48B02B9C503B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5692372" y="3321777"/>
                  <a:ext cx="210600" cy="132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6" name="Gruppo 95">
            <a:extLst>
              <a:ext uri="{FF2B5EF4-FFF2-40B4-BE49-F238E27FC236}">
                <a16:creationId xmlns:a16="http://schemas.microsoft.com/office/drawing/2014/main" id="{6D2C9905-CB88-8E64-46D3-164AF5F85562}"/>
              </a:ext>
            </a:extLst>
          </p:cNvPr>
          <p:cNvGrpSpPr/>
          <p:nvPr/>
        </p:nvGrpSpPr>
        <p:grpSpPr>
          <a:xfrm>
            <a:off x="7200412" y="3167697"/>
            <a:ext cx="416880" cy="212400"/>
            <a:chOff x="7200412" y="3167697"/>
            <a:chExt cx="416880" cy="212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5A25767C-BE06-0E32-0024-B2BF0FBD2483}"/>
                    </a:ext>
                  </a:extLst>
                </p14:cNvPr>
                <p14:cNvContentPartPr/>
                <p14:nvPr/>
              </p14:nvContentPartPr>
              <p14:xfrm>
                <a:off x="7200412" y="3167697"/>
                <a:ext cx="142560" cy="10368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5A25767C-BE06-0E32-0024-B2BF0FBD2483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189972" y="3157257"/>
                  <a:ext cx="16380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364834C1-F197-0F42-16CC-F2A3014AFEE2}"/>
                    </a:ext>
                  </a:extLst>
                </p14:cNvPr>
                <p14:cNvContentPartPr/>
                <p14:nvPr/>
              </p14:nvContentPartPr>
              <p14:xfrm>
                <a:off x="7278532" y="3287937"/>
                <a:ext cx="6840" cy="5508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364834C1-F197-0F42-16CC-F2A3014AFEE2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7268092" y="3277137"/>
                  <a:ext cx="2808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854E1AC0-0AF8-17E0-AC73-212571A322C1}"/>
                    </a:ext>
                  </a:extLst>
                </p14:cNvPr>
                <p14:cNvContentPartPr/>
                <p14:nvPr/>
              </p14:nvContentPartPr>
              <p14:xfrm>
                <a:off x="7312732" y="3303057"/>
                <a:ext cx="13320" cy="5220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854E1AC0-0AF8-17E0-AC73-212571A322C1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7301932" y="3292617"/>
                  <a:ext cx="3456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51EFCC36-5798-9854-E22C-67AD0A5CEDC7}"/>
                    </a:ext>
                  </a:extLst>
                </p14:cNvPr>
                <p14:cNvContentPartPr/>
                <p14:nvPr/>
              </p14:nvContentPartPr>
              <p14:xfrm>
                <a:off x="7214092" y="3336537"/>
                <a:ext cx="228600" cy="43560"/>
              </p14:xfrm>
            </p:contentPart>
          </mc:Choice>
          <mc:Fallback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51EFCC36-5798-9854-E22C-67AD0A5CEDC7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7203292" y="3325737"/>
                  <a:ext cx="24984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65595273-7446-0B70-29CC-1204A417342E}"/>
                    </a:ext>
                  </a:extLst>
                </p14:cNvPr>
                <p14:cNvContentPartPr/>
                <p14:nvPr/>
              </p14:nvContentPartPr>
              <p14:xfrm>
                <a:off x="7432972" y="3188577"/>
                <a:ext cx="108000" cy="120240"/>
              </p14:xfrm>
            </p:contentPart>
          </mc:Choice>
          <mc:Fallback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65595273-7446-0B70-29CC-1204A417342E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7422532" y="3177777"/>
                  <a:ext cx="12924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11EE23A7-CAA7-B38B-8C5A-A262F7CF0503}"/>
                    </a:ext>
                  </a:extLst>
                </p14:cNvPr>
                <p14:cNvContentPartPr/>
                <p14:nvPr/>
              </p14:nvContentPartPr>
              <p14:xfrm>
                <a:off x="7607572" y="3219897"/>
                <a:ext cx="9720" cy="10620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11EE23A7-CAA7-B38B-8C5A-A262F7CF0503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7597132" y="3209097"/>
                  <a:ext cx="30960" cy="127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4" name="Gruppo 93">
            <a:extLst>
              <a:ext uri="{FF2B5EF4-FFF2-40B4-BE49-F238E27FC236}">
                <a16:creationId xmlns:a16="http://schemas.microsoft.com/office/drawing/2014/main" id="{84D7A599-D0DB-2B18-4EA8-04DCAF72B2AB}"/>
              </a:ext>
            </a:extLst>
          </p:cNvPr>
          <p:cNvGrpSpPr/>
          <p:nvPr/>
        </p:nvGrpSpPr>
        <p:grpSpPr>
          <a:xfrm>
            <a:off x="7947052" y="3144297"/>
            <a:ext cx="830160" cy="164160"/>
            <a:chOff x="7947052" y="3144297"/>
            <a:chExt cx="830160" cy="164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B093B106-5D26-1691-DF0A-0BBE8091E76B}"/>
                    </a:ext>
                  </a:extLst>
                </p14:cNvPr>
                <p14:cNvContentPartPr/>
                <p14:nvPr/>
              </p14:nvContentPartPr>
              <p14:xfrm>
                <a:off x="7947052" y="3144297"/>
                <a:ext cx="99000" cy="161280"/>
              </p14:xfrm>
            </p:contentPart>
          </mc:Choice>
          <mc:Fallback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B093B106-5D26-1691-DF0A-0BBE8091E76B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7936252" y="3133857"/>
                  <a:ext cx="12024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C30AF145-F994-EA5E-ACF0-AD60D5EDA87C}"/>
                    </a:ext>
                  </a:extLst>
                </p14:cNvPr>
                <p14:cNvContentPartPr/>
                <p14:nvPr/>
              </p14:nvContentPartPr>
              <p14:xfrm>
                <a:off x="8075932" y="3202617"/>
                <a:ext cx="153360" cy="105840"/>
              </p14:xfrm>
            </p:contentPart>
          </mc:Choice>
          <mc:Fallback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C30AF145-F994-EA5E-ACF0-AD60D5EDA87C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8065132" y="3191817"/>
                  <a:ext cx="17460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B005A739-708E-793C-19F9-08F7A48E71C6}"/>
                    </a:ext>
                  </a:extLst>
                </p14:cNvPr>
                <p14:cNvContentPartPr/>
                <p14:nvPr/>
              </p14:nvContentPartPr>
              <p14:xfrm>
                <a:off x="8228212" y="3174537"/>
                <a:ext cx="97920" cy="127440"/>
              </p14:xfrm>
            </p:contentPart>
          </mc:Choice>
          <mc:Fallback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B005A739-708E-793C-19F9-08F7A48E71C6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8217772" y="3164097"/>
                  <a:ext cx="11916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37B210F5-2173-F7BE-D5AC-2A3C91359A6A}"/>
                    </a:ext>
                  </a:extLst>
                </p14:cNvPr>
                <p14:cNvContentPartPr/>
                <p14:nvPr/>
              </p14:nvContentPartPr>
              <p14:xfrm>
                <a:off x="8358892" y="3164457"/>
                <a:ext cx="48960" cy="136440"/>
              </p14:xfrm>
            </p:contentPart>
          </mc:Choice>
          <mc:Fallback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37B210F5-2173-F7BE-D5AC-2A3C91359A6A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8348452" y="3153657"/>
                  <a:ext cx="7020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C2568561-E9B5-17BA-A876-E405442F2CF0}"/>
                    </a:ext>
                  </a:extLst>
                </p14:cNvPr>
                <p14:cNvContentPartPr/>
                <p14:nvPr/>
              </p14:nvContentPartPr>
              <p14:xfrm>
                <a:off x="8446372" y="3188937"/>
                <a:ext cx="75240" cy="10836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C2568561-E9B5-17BA-A876-E405442F2CF0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8435572" y="3178497"/>
                  <a:ext cx="9648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F89CDDC9-1BB3-F3C8-C97F-2FF2A768ECB6}"/>
                    </a:ext>
                  </a:extLst>
                </p14:cNvPr>
                <p14:cNvContentPartPr/>
                <p14:nvPr/>
              </p14:nvContentPartPr>
              <p14:xfrm>
                <a:off x="8585332" y="3238977"/>
                <a:ext cx="191880" cy="6516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F89CDDC9-1BB3-F3C8-C97F-2FF2A768ECB6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8574532" y="3228537"/>
                  <a:ext cx="213120" cy="86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" name="Gruppo 100">
            <a:extLst>
              <a:ext uri="{FF2B5EF4-FFF2-40B4-BE49-F238E27FC236}">
                <a16:creationId xmlns:a16="http://schemas.microsoft.com/office/drawing/2014/main" id="{0F081F94-E29B-2BE4-3DD6-858F59CB99C5}"/>
              </a:ext>
            </a:extLst>
          </p:cNvPr>
          <p:cNvGrpSpPr/>
          <p:nvPr/>
        </p:nvGrpSpPr>
        <p:grpSpPr>
          <a:xfrm>
            <a:off x="4495012" y="3547137"/>
            <a:ext cx="204120" cy="150480"/>
            <a:chOff x="4495012" y="3547137"/>
            <a:chExt cx="204120" cy="150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31715154-D82B-0121-2201-6930F6D539C7}"/>
                    </a:ext>
                  </a:extLst>
                </p14:cNvPr>
                <p14:cNvContentPartPr/>
                <p14:nvPr/>
              </p14:nvContentPartPr>
              <p14:xfrm>
                <a:off x="4578892" y="3547137"/>
                <a:ext cx="117000" cy="96480"/>
              </p14:xfrm>
            </p:contentPart>
          </mc:Choice>
          <mc:Fallback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31715154-D82B-0121-2201-6930F6D539C7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568452" y="3536697"/>
                  <a:ext cx="13824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98" name="Input penna 97">
                  <a:extLst>
                    <a:ext uri="{FF2B5EF4-FFF2-40B4-BE49-F238E27FC236}">
                      <a16:creationId xmlns:a16="http://schemas.microsoft.com/office/drawing/2014/main" id="{7FB1673B-732C-581D-D38C-F638C3E85644}"/>
                    </a:ext>
                  </a:extLst>
                </p14:cNvPr>
                <p14:cNvContentPartPr/>
                <p14:nvPr/>
              </p14:nvContentPartPr>
              <p14:xfrm>
                <a:off x="4495012" y="3681777"/>
                <a:ext cx="204120" cy="15840"/>
              </p14:xfrm>
            </p:contentPart>
          </mc:Choice>
          <mc:Fallback>
            <p:pic>
              <p:nvPicPr>
                <p:cNvPr id="98" name="Input penna 97">
                  <a:extLst>
                    <a:ext uri="{FF2B5EF4-FFF2-40B4-BE49-F238E27FC236}">
                      <a16:creationId xmlns:a16="http://schemas.microsoft.com/office/drawing/2014/main" id="{7FB1673B-732C-581D-D38C-F638C3E85644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4484212" y="3671337"/>
                  <a:ext cx="225360" cy="37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76">
            <p14:nvContentPartPr>
              <p14:cNvPr id="99" name="Input penna 98">
                <a:extLst>
                  <a:ext uri="{FF2B5EF4-FFF2-40B4-BE49-F238E27FC236}">
                    <a16:creationId xmlns:a16="http://schemas.microsoft.com/office/drawing/2014/main" id="{9380850C-383F-EBC9-7A20-70DEEF38898E}"/>
                  </a:ext>
                </a:extLst>
              </p14:cNvPr>
              <p14:cNvContentPartPr/>
              <p14:nvPr/>
            </p14:nvContentPartPr>
            <p14:xfrm>
              <a:off x="4573132" y="3778617"/>
              <a:ext cx="208440" cy="133200"/>
            </p14:xfrm>
          </p:contentPart>
        </mc:Choice>
        <mc:Fallback>
          <p:pic>
            <p:nvPicPr>
              <p:cNvPr id="99" name="Input penna 98">
                <a:extLst>
                  <a:ext uri="{FF2B5EF4-FFF2-40B4-BE49-F238E27FC236}">
                    <a16:creationId xmlns:a16="http://schemas.microsoft.com/office/drawing/2014/main" id="{9380850C-383F-EBC9-7A20-70DEEF38898E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4562692" y="3767817"/>
                <a:ext cx="229680" cy="154440"/>
              </a:xfrm>
              <a:prstGeom prst="rect">
                <a:avLst/>
              </a:prstGeom>
            </p:spPr>
          </p:pic>
        </mc:Fallback>
      </mc:AlternateContent>
      <p:grpSp>
        <p:nvGrpSpPr>
          <p:cNvPr id="106" name="Gruppo 105">
            <a:extLst>
              <a:ext uri="{FF2B5EF4-FFF2-40B4-BE49-F238E27FC236}">
                <a16:creationId xmlns:a16="http://schemas.microsoft.com/office/drawing/2014/main" id="{46A69B0B-3F98-31C4-07C5-34C9D59A5D09}"/>
              </a:ext>
            </a:extLst>
          </p:cNvPr>
          <p:cNvGrpSpPr/>
          <p:nvPr/>
        </p:nvGrpSpPr>
        <p:grpSpPr>
          <a:xfrm>
            <a:off x="4520572" y="4009377"/>
            <a:ext cx="153360" cy="259560"/>
            <a:chOff x="4520572" y="4009377"/>
            <a:chExt cx="153360" cy="259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102" name="Input penna 101">
                  <a:extLst>
                    <a:ext uri="{FF2B5EF4-FFF2-40B4-BE49-F238E27FC236}">
                      <a16:creationId xmlns:a16="http://schemas.microsoft.com/office/drawing/2014/main" id="{F82D598E-3061-E596-FA08-EA2F70C9C5EB}"/>
                    </a:ext>
                  </a:extLst>
                </p14:cNvPr>
                <p14:cNvContentPartPr/>
                <p14:nvPr/>
              </p14:nvContentPartPr>
              <p14:xfrm>
                <a:off x="4599412" y="4009377"/>
                <a:ext cx="69480" cy="76320"/>
              </p14:xfrm>
            </p:contentPart>
          </mc:Choice>
          <mc:Fallback>
            <p:pic>
              <p:nvPicPr>
                <p:cNvPr id="102" name="Input penna 101">
                  <a:extLst>
                    <a:ext uri="{FF2B5EF4-FFF2-40B4-BE49-F238E27FC236}">
                      <a16:creationId xmlns:a16="http://schemas.microsoft.com/office/drawing/2014/main" id="{F82D598E-3061-E596-FA08-EA2F70C9C5EB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4588612" y="3998937"/>
                  <a:ext cx="9072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103" name="Input penna 102">
                  <a:extLst>
                    <a:ext uri="{FF2B5EF4-FFF2-40B4-BE49-F238E27FC236}">
                      <a16:creationId xmlns:a16="http://schemas.microsoft.com/office/drawing/2014/main" id="{159892D0-40C8-A236-1ED3-32BBA54E02A6}"/>
                    </a:ext>
                  </a:extLst>
                </p14:cNvPr>
                <p14:cNvContentPartPr/>
                <p14:nvPr/>
              </p14:nvContentPartPr>
              <p14:xfrm>
                <a:off x="4520572" y="4110537"/>
                <a:ext cx="153360" cy="38520"/>
              </p14:xfrm>
            </p:contentPart>
          </mc:Choice>
          <mc:Fallback>
            <p:pic>
              <p:nvPicPr>
                <p:cNvPr id="103" name="Input penna 102">
                  <a:extLst>
                    <a:ext uri="{FF2B5EF4-FFF2-40B4-BE49-F238E27FC236}">
                      <a16:creationId xmlns:a16="http://schemas.microsoft.com/office/drawing/2014/main" id="{159892D0-40C8-A236-1ED3-32BBA54E02A6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4510132" y="4100097"/>
                  <a:ext cx="17460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104" name="Input penna 103">
                  <a:extLst>
                    <a:ext uri="{FF2B5EF4-FFF2-40B4-BE49-F238E27FC236}">
                      <a16:creationId xmlns:a16="http://schemas.microsoft.com/office/drawing/2014/main" id="{8381CE38-2001-93B1-E1B6-934753547B44}"/>
                    </a:ext>
                  </a:extLst>
                </p14:cNvPr>
                <p14:cNvContentPartPr/>
                <p14:nvPr/>
              </p14:nvContentPartPr>
              <p14:xfrm>
                <a:off x="4565572" y="4165977"/>
                <a:ext cx="100800" cy="102960"/>
              </p14:xfrm>
            </p:contentPart>
          </mc:Choice>
          <mc:Fallback>
            <p:pic>
              <p:nvPicPr>
                <p:cNvPr id="104" name="Input penna 103">
                  <a:extLst>
                    <a:ext uri="{FF2B5EF4-FFF2-40B4-BE49-F238E27FC236}">
                      <a16:creationId xmlns:a16="http://schemas.microsoft.com/office/drawing/2014/main" id="{8381CE38-2001-93B1-E1B6-934753547B44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4554772" y="4155177"/>
                  <a:ext cx="122040" cy="124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7" name="Gruppo 116">
            <a:extLst>
              <a:ext uri="{FF2B5EF4-FFF2-40B4-BE49-F238E27FC236}">
                <a16:creationId xmlns:a16="http://schemas.microsoft.com/office/drawing/2014/main" id="{78535455-CF51-C64E-A671-81798373DF76}"/>
              </a:ext>
            </a:extLst>
          </p:cNvPr>
          <p:cNvGrpSpPr/>
          <p:nvPr/>
        </p:nvGrpSpPr>
        <p:grpSpPr>
          <a:xfrm>
            <a:off x="4784452" y="4456857"/>
            <a:ext cx="204840" cy="316800"/>
            <a:chOff x="4784452" y="4456857"/>
            <a:chExt cx="204840" cy="316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112" name="Input penna 111">
                  <a:extLst>
                    <a:ext uri="{FF2B5EF4-FFF2-40B4-BE49-F238E27FC236}">
                      <a16:creationId xmlns:a16="http://schemas.microsoft.com/office/drawing/2014/main" id="{0FF34DA0-DCB5-C601-2828-19939DCB0654}"/>
                    </a:ext>
                  </a:extLst>
                </p14:cNvPr>
                <p14:cNvContentPartPr/>
                <p14:nvPr/>
              </p14:nvContentPartPr>
              <p14:xfrm>
                <a:off x="4784452" y="4493217"/>
                <a:ext cx="78480" cy="131040"/>
              </p14:xfrm>
            </p:contentPart>
          </mc:Choice>
          <mc:Fallback>
            <p:pic>
              <p:nvPicPr>
                <p:cNvPr id="112" name="Input penna 111">
                  <a:extLst>
                    <a:ext uri="{FF2B5EF4-FFF2-40B4-BE49-F238E27FC236}">
                      <a16:creationId xmlns:a16="http://schemas.microsoft.com/office/drawing/2014/main" id="{0FF34DA0-DCB5-C601-2828-19939DCB0654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4774012" y="4482777"/>
                  <a:ext cx="9972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CDA2DB60-C0D3-63FF-0272-1EF737931198}"/>
                    </a:ext>
                  </a:extLst>
                </p14:cNvPr>
                <p14:cNvContentPartPr/>
                <p14:nvPr/>
              </p14:nvContentPartPr>
              <p14:xfrm>
                <a:off x="4914052" y="4456857"/>
                <a:ext cx="12960" cy="137160"/>
              </p14:xfrm>
            </p:contentPart>
          </mc:Choice>
          <mc:Fallback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CDA2DB60-C0D3-63FF-0272-1EF737931198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4903252" y="4446057"/>
                  <a:ext cx="3420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114" name="Input penna 113">
                  <a:extLst>
                    <a:ext uri="{FF2B5EF4-FFF2-40B4-BE49-F238E27FC236}">
                      <a16:creationId xmlns:a16="http://schemas.microsoft.com/office/drawing/2014/main" id="{62B97FEE-C563-118D-B4C9-5E3C2B58A745}"/>
                    </a:ext>
                  </a:extLst>
                </p14:cNvPr>
                <p14:cNvContentPartPr/>
                <p14:nvPr/>
              </p14:nvContentPartPr>
              <p14:xfrm>
                <a:off x="4928092" y="4522017"/>
                <a:ext cx="61200" cy="36360"/>
              </p14:xfrm>
            </p:contentPart>
          </mc:Choice>
          <mc:Fallback>
            <p:pic>
              <p:nvPicPr>
                <p:cNvPr id="114" name="Input penna 113">
                  <a:extLst>
                    <a:ext uri="{FF2B5EF4-FFF2-40B4-BE49-F238E27FC236}">
                      <a16:creationId xmlns:a16="http://schemas.microsoft.com/office/drawing/2014/main" id="{62B97FEE-C563-118D-B4C9-5E3C2B58A745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4917652" y="4511577"/>
                  <a:ext cx="8244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115" name="Input penna 114">
                  <a:extLst>
                    <a:ext uri="{FF2B5EF4-FFF2-40B4-BE49-F238E27FC236}">
                      <a16:creationId xmlns:a16="http://schemas.microsoft.com/office/drawing/2014/main" id="{B22EE439-6363-30DF-03CE-371610657301}"/>
                    </a:ext>
                  </a:extLst>
                </p14:cNvPr>
                <p14:cNvContentPartPr/>
                <p14:nvPr/>
              </p14:nvContentPartPr>
              <p14:xfrm>
                <a:off x="4861492" y="4685457"/>
                <a:ext cx="70200" cy="88200"/>
              </p14:xfrm>
            </p:contentPart>
          </mc:Choice>
          <mc:Fallback>
            <p:pic>
              <p:nvPicPr>
                <p:cNvPr id="115" name="Input penna 114">
                  <a:extLst>
                    <a:ext uri="{FF2B5EF4-FFF2-40B4-BE49-F238E27FC236}">
                      <a16:creationId xmlns:a16="http://schemas.microsoft.com/office/drawing/2014/main" id="{B22EE439-6363-30DF-03CE-371610657301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4851052" y="4674657"/>
                  <a:ext cx="91440" cy="1094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87584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856E0-466A-5700-6ADD-B24C9CAFF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00C5028-0EF5-5C23-6B9F-753D00F51931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C66C11-AA17-4369-FEE5-E39A39885A3C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23F639-2765-DCD1-E8BB-7851B685A116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A74B9BFA-7F71-D7C3-CE48-4D8CB5A29D3B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0C5B07BF-5574-0031-9FA0-7BDFB44C891E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AB6B2C0B-676C-3D1E-2285-39BE9CB1975B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410C261C-2B83-D9D9-7B58-BE0FEE0A7C12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0FE6433-9605-94DB-2C69-769A11FEED7F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4B229655-3282-DD0A-0462-AFD80C62B4C7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22755DF5-E039-F137-6A91-E624EA9B346E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F11AA3B4-2FEB-9A82-69EB-0928CF8A387A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FA64CF25-5C9D-66CE-921D-76B3F532E231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C8CF452C-7353-5D36-A316-F2DA7FE78038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3FD374B3-A633-735A-18F8-E2D3CF6E0F67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8D8A039B-4491-A6BF-38C0-690E5F1AE1C7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1C5CABF0-0C33-7466-9ACB-A8D249BAB8A9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6266221E-3A60-9C9D-EA0A-CDCCE3ECB97E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439A2522-3DA9-177B-67B3-F11C22F2E1AF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0071A233-13B0-BA06-772D-E3A615A8018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F2FF743A-F710-21A4-8794-8552A97002E1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EF193CE0-3A0A-8643-5B86-26143AF10981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5C433E15-9055-692B-969C-3718B87BE7A5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029C0BD5-6F32-3E5F-8764-B47573F16AFB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6CB415F5-5B64-BF18-BB89-C11587088A26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042CFA19-31CE-FCCE-7AA2-9D1A3229BC1E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CF0EFE3B-4F6B-E9D5-B339-4297E4B01686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54ABF80B-609B-48F7-E7EE-5E2E408537C6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84F35869-0958-06B2-F38B-926620DBA389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4E5CD047-A74D-F88D-DC46-8E4498837C5C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8BA1CCB3-6728-9BC4-1940-EF06A573A4ED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0664E4B8-E82C-8B8E-FB62-1729919A19D1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AD8BBB61-D08D-4790-CBE2-C10DBEDD4A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927A7120-77EF-8883-B905-DE6F3ACFFE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C051D77-BEBD-001A-00A0-31C2A8D9C290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6EC5A9C-CABB-4A9B-1DB6-BBE0CCC39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6E38948A-E103-0997-5A2C-5C3AD33144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algebra&#10;&#10;Descrizione generata automaticamente">
            <a:extLst>
              <a:ext uri="{FF2B5EF4-FFF2-40B4-BE49-F238E27FC236}">
                <a16:creationId xmlns:a16="http://schemas.microsoft.com/office/drawing/2014/main" id="{C47A0A95-3B4E-C0F5-64E7-EAEE118182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8842" y="1618215"/>
            <a:ext cx="6673850" cy="2951534"/>
          </a:xfrm>
          <a:prstGeom prst="rect">
            <a:avLst/>
          </a:prstGeom>
        </p:spPr>
      </p:pic>
      <p:grpSp>
        <p:nvGrpSpPr>
          <p:cNvPr id="44" name="Gruppo 43">
            <a:extLst>
              <a:ext uri="{FF2B5EF4-FFF2-40B4-BE49-F238E27FC236}">
                <a16:creationId xmlns:a16="http://schemas.microsoft.com/office/drawing/2014/main" id="{B08F08AA-BB36-8BC1-988E-86C520E7F8BC}"/>
              </a:ext>
            </a:extLst>
          </p:cNvPr>
          <p:cNvGrpSpPr/>
          <p:nvPr/>
        </p:nvGrpSpPr>
        <p:grpSpPr>
          <a:xfrm>
            <a:off x="3536103" y="2271016"/>
            <a:ext cx="329760" cy="165600"/>
            <a:chOff x="3536103" y="2271016"/>
            <a:chExt cx="329760" cy="165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3DB2D270-A86F-17CE-411E-FDB235D6B108}"/>
                    </a:ext>
                  </a:extLst>
                </p14:cNvPr>
                <p14:cNvContentPartPr/>
                <p14:nvPr/>
              </p14:nvContentPartPr>
              <p14:xfrm>
                <a:off x="3536103" y="2289016"/>
                <a:ext cx="165600" cy="1908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3DB2D270-A86F-17CE-411E-FDB235D6B10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525663" y="2278216"/>
                  <a:ext cx="18684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B83E5EC5-FCC3-C30F-3153-B8B801A1FF89}"/>
                    </a:ext>
                  </a:extLst>
                </p14:cNvPr>
                <p14:cNvContentPartPr/>
                <p14:nvPr/>
              </p14:nvContentPartPr>
              <p14:xfrm>
                <a:off x="3569943" y="2279656"/>
                <a:ext cx="63720" cy="12384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B83E5EC5-FCC3-C30F-3153-B8B801A1FF8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559503" y="2269216"/>
                  <a:ext cx="8496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5F2D9CBB-63A8-C6FC-45C7-2B314A684B1E}"/>
                    </a:ext>
                  </a:extLst>
                </p14:cNvPr>
                <p14:cNvContentPartPr/>
                <p14:nvPr/>
              </p14:nvContentPartPr>
              <p14:xfrm>
                <a:off x="3634743" y="2314216"/>
                <a:ext cx="38880" cy="9648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5F2D9CBB-63A8-C6FC-45C7-2B314A684B1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624303" y="2303776"/>
                  <a:ext cx="6012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D317ABC1-D466-41F0-7A0A-727A900558BE}"/>
                    </a:ext>
                  </a:extLst>
                </p14:cNvPr>
                <p14:cNvContentPartPr/>
                <p14:nvPr/>
              </p14:nvContentPartPr>
              <p14:xfrm>
                <a:off x="3700263" y="2349856"/>
                <a:ext cx="51120" cy="1908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D317ABC1-D466-41F0-7A0A-727A900558BE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689463" y="2339056"/>
                  <a:ext cx="7236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EEDFAEF4-D4DA-614E-566A-19CD4526E792}"/>
                    </a:ext>
                  </a:extLst>
                </p14:cNvPr>
                <p14:cNvContentPartPr/>
                <p14:nvPr/>
              </p14:nvContentPartPr>
              <p14:xfrm>
                <a:off x="3759663" y="2271016"/>
                <a:ext cx="36360" cy="16560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EEDFAEF4-D4DA-614E-566A-19CD4526E792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749223" y="2260216"/>
                  <a:ext cx="5760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1FDF3EA8-BD1A-CE8D-FA1F-0E6705A811B7}"/>
                    </a:ext>
                  </a:extLst>
                </p14:cNvPr>
                <p14:cNvContentPartPr/>
                <p14:nvPr/>
              </p14:nvContentPartPr>
              <p14:xfrm>
                <a:off x="3862263" y="2274976"/>
                <a:ext cx="3600" cy="12384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1FDF3EA8-BD1A-CE8D-FA1F-0E6705A811B7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851823" y="2264536"/>
                  <a:ext cx="24840" cy="145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" name="Gruppo 41">
            <a:extLst>
              <a:ext uri="{FF2B5EF4-FFF2-40B4-BE49-F238E27FC236}">
                <a16:creationId xmlns:a16="http://schemas.microsoft.com/office/drawing/2014/main" id="{294430BD-B06D-29E7-79DF-65AF4B61527F}"/>
              </a:ext>
            </a:extLst>
          </p:cNvPr>
          <p:cNvGrpSpPr/>
          <p:nvPr/>
        </p:nvGrpSpPr>
        <p:grpSpPr>
          <a:xfrm>
            <a:off x="4143063" y="2210176"/>
            <a:ext cx="457920" cy="251280"/>
            <a:chOff x="4143063" y="2210176"/>
            <a:chExt cx="457920" cy="251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0FE4F357-46D0-9780-EA81-279CF6C58A1D}"/>
                    </a:ext>
                  </a:extLst>
                </p14:cNvPr>
                <p14:cNvContentPartPr/>
                <p14:nvPr/>
              </p14:nvContentPartPr>
              <p14:xfrm>
                <a:off x="4247463" y="2210176"/>
                <a:ext cx="17640" cy="7560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0FE4F357-46D0-9780-EA81-279CF6C58A1D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236663" y="2199736"/>
                  <a:ext cx="3888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7348B0BA-1282-0CD5-CCDC-77030D6A42D5}"/>
                    </a:ext>
                  </a:extLst>
                </p14:cNvPr>
                <p14:cNvContentPartPr/>
                <p14:nvPr/>
              </p14:nvContentPartPr>
              <p14:xfrm>
                <a:off x="4143063" y="2251576"/>
                <a:ext cx="223200" cy="2448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7348B0BA-1282-0CD5-CCDC-77030D6A42D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132263" y="2241136"/>
                  <a:ext cx="24444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059183B8-545B-E48B-E57D-9152117088BE}"/>
                    </a:ext>
                  </a:extLst>
                </p14:cNvPr>
                <p14:cNvContentPartPr/>
                <p14:nvPr/>
              </p14:nvContentPartPr>
              <p14:xfrm>
                <a:off x="4206423" y="2260936"/>
                <a:ext cx="70200" cy="10620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059183B8-545B-E48B-E57D-9152117088BE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195623" y="2250496"/>
                  <a:ext cx="9144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A09193FA-C3B9-520E-5DF8-20E702B5BB05}"/>
                    </a:ext>
                  </a:extLst>
                </p14:cNvPr>
                <p14:cNvContentPartPr/>
                <p14:nvPr/>
              </p14:nvContentPartPr>
              <p14:xfrm>
                <a:off x="4273023" y="2267056"/>
                <a:ext cx="85680" cy="7452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A09193FA-C3B9-520E-5DF8-20E702B5BB05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262583" y="2256256"/>
                  <a:ext cx="10692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79E4BE48-6C10-13E1-897D-5648EE86A2E0}"/>
                    </a:ext>
                  </a:extLst>
                </p14:cNvPr>
                <p14:cNvContentPartPr/>
                <p14:nvPr/>
              </p14:nvContentPartPr>
              <p14:xfrm>
                <a:off x="4435743" y="2242936"/>
                <a:ext cx="11880" cy="8388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79E4BE48-6C10-13E1-897D-5648EE86A2E0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425303" y="2232496"/>
                  <a:ext cx="3312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F1B2BEB1-94E5-4621-6421-B0AF860D9389}"/>
                    </a:ext>
                  </a:extLst>
                </p14:cNvPr>
                <p14:cNvContentPartPr/>
                <p14:nvPr/>
              </p14:nvContentPartPr>
              <p14:xfrm>
                <a:off x="4306863" y="2407096"/>
                <a:ext cx="98280" cy="5436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F1B2BEB1-94E5-4621-6421-B0AF860D9389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296423" y="2396296"/>
                  <a:ext cx="11952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16375B31-065B-E01F-06EC-5BBED1B91BBE}"/>
                    </a:ext>
                  </a:extLst>
                </p14:cNvPr>
                <p14:cNvContentPartPr/>
                <p14:nvPr/>
              </p14:nvContentPartPr>
              <p14:xfrm>
                <a:off x="4492263" y="2259856"/>
                <a:ext cx="106200" cy="7452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16375B31-065B-E01F-06EC-5BBED1B91BBE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481463" y="2249056"/>
                  <a:ext cx="12744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1CD92AC3-BB81-568E-B7F3-BA486AD9C46D}"/>
                    </a:ext>
                  </a:extLst>
                </p14:cNvPr>
                <p14:cNvContentPartPr/>
                <p14:nvPr/>
              </p14:nvContentPartPr>
              <p14:xfrm>
                <a:off x="4498743" y="2322856"/>
                <a:ext cx="102240" cy="2448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1CD92AC3-BB81-568E-B7F3-BA486AD9C46D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487943" y="2312416"/>
                  <a:ext cx="12348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889F62CC-0B97-4403-B66E-1E38C290D472}"/>
                    </a:ext>
                  </a:extLst>
                </p14:cNvPr>
                <p14:cNvContentPartPr/>
                <p14:nvPr/>
              </p14:nvContentPartPr>
              <p14:xfrm>
                <a:off x="4553103" y="2339776"/>
                <a:ext cx="25920" cy="11700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889F62CC-0B97-4403-B66E-1E38C290D472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542303" y="2328976"/>
                  <a:ext cx="47160" cy="138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" name="Gruppo 62">
            <a:extLst>
              <a:ext uri="{FF2B5EF4-FFF2-40B4-BE49-F238E27FC236}">
                <a16:creationId xmlns:a16="http://schemas.microsoft.com/office/drawing/2014/main" id="{6D56BDD1-4D43-16BA-A0EF-D692805E10D8}"/>
              </a:ext>
            </a:extLst>
          </p:cNvPr>
          <p:cNvGrpSpPr/>
          <p:nvPr/>
        </p:nvGrpSpPr>
        <p:grpSpPr>
          <a:xfrm>
            <a:off x="5029743" y="2379736"/>
            <a:ext cx="318600" cy="242280"/>
            <a:chOff x="5029743" y="2379736"/>
            <a:chExt cx="318600" cy="242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B805AA10-7776-622C-C744-749F920C2533}"/>
                    </a:ext>
                  </a:extLst>
                </p14:cNvPr>
                <p14:cNvContentPartPr/>
                <p14:nvPr/>
              </p14:nvContentPartPr>
              <p14:xfrm>
                <a:off x="5029743" y="2408896"/>
                <a:ext cx="120240" cy="19224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B805AA10-7776-622C-C744-749F920C2533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5019303" y="2398456"/>
                  <a:ext cx="14148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39A8BCEF-3967-5705-A23C-4BAE33144C26}"/>
                    </a:ext>
                  </a:extLst>
                </p14:cNvPr>
                <p14:cNvContentPartPr/>
                <p14:nvPr/>
              </p14:nvContentPartPr>
              <p14:xfrm>
                <a:off x="5155383" y="2379736"/>
                <a:ext cx="61920" cy="24228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39A8BCEF-3967-5705-A23C-4BAE33144C26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5144943" y="2368936"/>
                  <a:ext cx="8316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980F4BDE-40AD-B9CB-6257-0736AB6B4358}"/>
                    </a:ext>
                  </a:extLst>
                </p14:cNvPr>
                <p14:cNvContentPartPr/>
                <p14:nvPr/>
              </p14:nvContentPartPr>
              <p14:xfrm>
                <a:off x="5215143" y="2480896"/>
                <a:ext cx="133200" cy="2376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980F4BDE-40AD-B9CB-6257-0736AB6B435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5204343" y="2470456"/>
                  <a:ext cx="154440" cy="45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9" name="Gruppo 88">
            <a:extLst>
              <a:ext uri="{FF2B5EF4-FFF2-40B4-BE49-F238E27FC236}">
                <a16:creationId xmlns:a16="http://schemas.microsoft.com/office/drawing/2014/main" id="{A407EB4B-FDF2-8898-5AB6-6092E15C8C7D}"/>
              </a:ext>
            </a:extLst>
          </p:cNvPr>
          <p:cNvGrpSpPr/>
          <p:nvPr/>
        </p:nvGrpSpPr>
        <p:grpSpPr>
          <a:xfrm>
            <a:off x="6929823" y="2242216"/>
            <a:ext cx="604080" cy="474120"/>
            <a:chOff x="6929823" y="2242216"/>
            <a:chExt cx="604080" cy="474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437FAF38-ED71-B81E-E2F0-2909CC1A9A41}"/>
                    </a:ext>
                  </a:extLst>
                </p14:cNvPr>
                <p14:cNvContentPartPr/>
                <p14:nvPr/>
              </p14:nvContentPartPr>
              <p14:xfrm>
                <a:off x="7036383" y="2242216"/>
                <a:ext cx="15840" cy="6372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437FAF38-ED71-B81E-E2F0-2909CC1A9A41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025583" y="2231776"/>
                  <a:ext cx="3708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24165215-CEE4-A5E3-A18A-3C5982BC4717}"/>
                    </a:ext>
                  </a:extLst>
                </p14:cNvPr>
                <p14:cNvContentPartPr/>
                <p14:nvPr/>
              </p14:nvContentPartPr>
              <p14:xfrm>
                <a:off x="6929823" y="2318896"/>
                <a:ext cx="153360" cy="2160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24165215-CEE4-A5E3-A18A-3C5982BC4717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6919383" y="2308456"/>
                  <a:ext cx="1746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568FF298-3146-48E5-EA22-D4069C18DCA0}"/>
                    </a:ext>
                  </a:extLst>
                </p14:cNvPr>
                <p14:cNvContentPartPr/>
                <p14:nvPr/>
              </p14:nvContentPartPr>
              <p14:xfrm>
                <a:off x="6966903" y="2327176"/>
                <a:ext cx="84960" cy="9252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568FF298-3146-48E5-EA22-D4069C18DCA0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6956463" y="2316376"/>
                  <a:ext cx="10620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32E2D044-91BF-4610-A947-A3AEC78068C0}"/>
                    </a:ext>
                  </a:extLst>
                </p14:cNvPr>
                <p14:cNvContentPartPr/>
                <p14:nvPr/>
              </p14:nvContentPartPr>
              <p14:xfrm>
                <a:off x="7040703" y="2331136"/>
                <a:ext cx="11160" cy="8388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32E2D044-91BF-4610-A947-A3AEC78068C0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030263" y="2320336"/>
                  <a:ext cx="3240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083ED238-8AC2-517B-2490-31092B99867A}"/>
                    </a:ext>
                  </a:extLst>
                </p14:cNvPr>
                <p14:cNvContentPartPr/>
                <p14:nvPr/>
              </p14:nvContentPartPr>
              <p14:xfrm>
                <a:off x="7104783" y="2307736"/>
                <a:ext cx="19080" cy="6912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083ED238-8AC2-517B-2490-31092B99867A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7094343" y="2296936"/>
                  <a:ext cx="4032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F3D0A459-FFB0-76BB-622B-5B5DC934F143}"/>
                    </a:ext>
                  </a:extLst>
                </p14:cNvPr>
                <p14:cNvContentPartPr/>
                <p14:nvPr/>
              </p14:nvContentPartPr>
              <p14:xfrm>
                <a:off x="7104783" y="2356336"/>
                <a:ext cx="28440" cy="1836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F3D0A459-FFB0-76BB-622B-5B5DC934F143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7094343" y="2345896"/>
                  <a:ext cx="4968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5A919144-8707-8CBB-81D1-6426AE904BD4}"/>
                    </a:ext>
                  </a:extLst>
                </p14:cNvPr>
                <p14:cNvContentPartPr/>
                <p14:nvPr/>
              </p14:nvContentPartPr>
              <p14:xfrm>
                <a:off x="7127823" y="2326456"/>
                <a:ext cx="43920" cy="75600"/>
              </p14:xfrm>
            </p:contentPart>
          </mc:Choice>
          <mc:Fallback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5A919144-8707-8CBB-81D1-6426AE904BD4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7117383" y="2315656"/>
                  <a:ext cx="6516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719700C6-3F2F-321A-B1A0-04F93DF36DA8}"/>
                    </a:ext>
                  </a:extLst>
                </p14:cNvPr>
                <p14:cNvContentPartPr/>
                <p14:nvPr/>
              </p14:nvContentPartPr>
              <p14:xfrm>
                <a:off x="7042503" y="2435176"/>
                <a:ext cx="57960" cy="91800"/>
              </p14:xfrm>
            </p:contentPart>
          </mc:Choice>
          <mc:Fallback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719700C6-3F2F-321A-B1A0-04F93DF36DA8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7032063" y="2424376"/>
                  <a:ext cx="7920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FB6D3A3A-FE01-AD4F-B8FB-C91B77E8B235}"/>
                    </a:ext>
                  </a:extLst>
                </p14:cNvPr>
                <p14:cNvContentPartPr/>
                <p14:nvPr/>
              </p14:nvContentPartPr>
              <p14:xfrm>
                <a:off x="7367943" y="2411776"/>
                <a:ext cx="100800" cy="87120"/>
              </p14:xfrm>
            </p:contentPart>
          </mc:Choice>
          <mc:Fallback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FB6D3A3A-FE01-AD4F-B8FB-C91B77E8B235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7357143" y="2400976"/>
                  <a:ext cx="12204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1BA69085-234E-AB31-E4F3-1BADE4494AF6}"/>
                    </a:ext>
                  </a:extLst>
                </p14:cNvPr>
                <p14:cNvContentPartPr/>
                <p14:nvPr/>
              </p14:nvContentPartPr>
              <p14:xfrm>
                <a:off x="7321503" y="2512216"/>
                <a:ext cx="212400" cy="3492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1BA69085-234E-AB31-E4F3-1BADE4494AF6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7310703" y="2501776"/>
                  <a:ext cx="23364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A5A15E0E-5C86-2C28-5DBC-B3FA4D2DCAF5}"/>
                    </a:ext>
                  </a:extLst>
                </p14:cNvPr>
                <p14:cNvContentPartPr/>
                <p14:nvPr/>
              </p14:nvContentPartPr>
              <p14:xfrm>
                <a:off x="7382343" y="2588536"/>
                <a:ext cx="131760" cy="127800"/>
              </p14:xfrm>
            </p:contentPart>
          </mc:Choice>
          <mc:Fallback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A5A15E0E-5C86-2C28-5DBC-B3FA4D2DCAF5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7371543" y="2577736"/>
                  <a:ext cx="153000" cy="14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" name="Gruppo 86">
            <a:extLst>
              <a:ext uri="{FF2B5EF4-FFF2-40B4-BE49-F238E27FC236}">
                <a16:creationId xmlns:a16="http://schemas.microsoft.com/office/drawing/2014/main" id="{6F15209D-2B47-1FBA-A645-928F65BA76CB}"/>
              </a:ext>
            </a:extLst>
          </p:cNvPr>
          <p:cNvGrpSpPr/>
          <p:nvPr/>
        </p:nvGrpSpPr>
        <p:grpSpPr>
          <a:xfrm>
            <a:off x="8130063" y="2412496"/>
            <a:ext cx="901800" cy="347400"/>
            <a:chOff x="8130063" y="2412496"/>
            <a:chExt cx="901800" cy="347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18565C5C-A98B-5107-28AD-8A4C25422588}"/>
                    </a:ext>
                  </a:extLst>
                </p14:cNvPr>
                <p14:cNvContentPartPr/>
                <p14:nvPr/>
              </p14:nvContentPartPr>
              <p14:xfrm>
                <a:off x="8130063" y="2412496"/>
                <a:ext cx="139320" cy="12240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18565C5C-A98B-5107-28AD-8A4C25422588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8119623" y="2401696"/>
                  <a:ext cx="16056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12487780-B8D9-AFEA-75F9-959553572DB6}"/>
                    </a:ext>
                  </a:extLst>
                </p14:cNvPr>
                <p14:cNvContentPartPr/>
                <p14:nvPr/>
              </p14:nvContentPartPr>
              <p14:xfrm>
                <a:off x="8314023" y="2413576"/>
                <a:ext cx="56160" cy="21888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12487780-B8D9-AFEA-75F9-959553572DB6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8303223" y="2403136"/>
                  <a:ext cx="7740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CB9F7ABE-AD0D-7A0D-9FCE-DA3147327D80}"/>
                    </a:ext>
                  </a:extLst>
                </p14:cNvPr>
                <p14:cNvContentPartPr/>
                <p14:nvPr/>
              </p14:nvContentPartPr>
              <p14:xfrm>
                <a:off x="8171823" y="2613736"/>
                <a:ext cx="158040" cy="14616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CB9F7ABE-AD0D-7A0D-9FCE-DA3147327D80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8161023" y="2602936"/>
                  <a:ext cx="17928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27076B3C-63D1-25F9-FA8D-D0D311E337B6}"/>
                    </a:ext>
                  </a:extLst>
                </p14:cNvPr>
                <p14:cNvContentPartPr/>
                <p14:nvPr/>
              </p14:nvContentPartPr>
              <p14:xfrm>
                <a:off x="8295303" y="2627056"/>
                <a:ext cx="52920" cy="8460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27076B3C-63D1-25F9-FA8D-D0D311E337B6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8284863" y="2616616"/>
                  <a:ext cx="7416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9737E662-2CE0-5C17-CC63-F28C2841A3E7}"/>
                    </a:ext>
                  </a:extLst>
                </p14:cNvPr>
                <p14:cNvContentPartPr/>
                <p14:nvPr/>
              </p14:nvContentPartPr>
              <p14:xfrm>
                <a:off x="8417343" y="2526256"/>
                <a:ext cx="88200" cy="77760"/>
              </p14:xfrm>
            </p:contentPart>
          </mc:Choice>
          <mc:Fallback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9737E662-2CE0-5C17-CC63-F28C2841A3E7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8406543" y="2515816"/>
                  <a:ext cx="10944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D507EE7B-A112-E584-D75A-F3B1D3798D4E}"/>
                    </a:ext>
                  </a:extLst>
                </p14:cNvPr>
                <p14:cNvContentPartPr/>
                <p14:nvPr/>
              </p14:nvContentPartPr>
              <p14:xfrm>
                <a:off x="8537583" y="2566936"/>
                <a:ext cx="52920" cy="14400"/>
              </p14:xfrm>
            </p:contentPart>
          </mc:Choice>
          <mc:Fallback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D507EE7B-A112-E584-D75A-F3B1D3798D4E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8527143" y="2556496"/>
                  <a:ext cx="7416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29EA6F8F-711E-FF6F-C84C-6A8518E04E14}"/>
                    </a:ext>
                  </a:extLst>
                </p14:cNvPr>
                <p14:cNvContentPartPr/>
                <p14:nvPr/>
              </p14:nvContentPartPr>
              <p14:xfrm>
                <a:off x="8595183" y="2483776"/>
                <a:ext cx="43200" cy="17100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29EA6F8F-711E-FF6F-C84C-6A8518E04E14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8584743" y="2472976"/>
                  <a:ext cx="6444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8BF7642E-CDEE-7DE1-D1EA-D356047F7F2C}"/>
                    </a:ext>
                  </a:extLst>
                </p14:cNvPr>
                <p14:cNvContentPartPr/>
                <p14:nvPr/>
              </p14:nvContentPartPr>
              <p14:xfrm>
                <a:off x="8741343" y="2488456"/>
                <a:ext cx="92160" cy="11016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8BF7642E-CDEE-7DE1-D1EA-D356047F7F2C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8730903" y="2478016"/>
                  <a:ext cx="11340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EED3AC27-1596-1617-1AAD-D7F31AA341E4}"/>
                    </a:ext>
                  </a:extLst>
                </p14:cNvPr>
                <p14:cNvContentPartPr/>
                <p14:nvPr/>
              </p14:nvContentPartPr>
              <p14:xfrm>
                <a:off x="8736303" y="2622376"/>
                <a:ext cx="10080" cy="5652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EED3AC27-1596-1617-1AAD-D7F31AA341E4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8725863" y="2611936"/>
                  <a:ext cx="3132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ACB3972F-3759-67DA-8C01-0912DD5BB99B}"/>
                    </a:ext>
                  </a:extLst>
                </p14:cNvPr>
                <p14:cNvContentPartPr/>
                <p14:nvPr/>
              </p14:nvContentPartPr>
              <p14:xfrm>
                <a:off x="8814423" y="2626336"/>
                <a:ext cx="3600" cy="53640"/>
              </p14:xfrm>
            </p:contentPart>
          </mc:Choice>
          <mc:Fallback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ACB3972F-3759-67DA-8C01-0912DD5BB99B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803983" y="2615896"/>
                  <a:ext cx="2484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4718970F-C4B9-C078-BBFD-8C86F927E8DE}"/>
                    </a:ext>
                  </a:extLst>
                </p14:cNvPr>
                <p14:cNvContentPartPr/>
                <p14:nvPr/>
              </p14:nvContentPartPr>
              <p14:xfrm>
                <a:off x="8627943" y="2691136"/>
                <a:ext cx="403920" cy="23760"/>
              </p14:xfrm>
            </p:contentPart>
          </mc:Choice>
          <mc:Fallback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4718970F-C4B9-C078-BBFD-8C86F927E8DE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8617503" y="2680336"/>
                  <a:ext cx="425160" cy="45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9" name="Gruppo 98">
            <a:extLst>
              <a:ext uri="{FF2B5EF4-FFF2-40B4-BE49-F238E27FC236}">
                <a16:creationId xmlns:a16="http://schemas.microsoft.com/office/drawing/2014/main" id="{BF41BDF0-6518-7221-5F9F-3B2F64C42939}"/>
              </a:ext>
            </a:extLst>
          </p:cNvPr>
          <p:cNvGrpSpPr/>
          <p:nvPr/>
        </p:nvGrpSpPr>
        <p:grpSpPr>
          <a:xfrm>
            <a:off x="3840663" y="2865736"/>
            <a:ext cx="342360" cy="269640"/>
            <a:chOff x="3840663" y="2865736"/>
            <a:chExt cx="342360" cy="269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55B33CFB-1158-7195-2ACD-6017A61D03EC}"/>
                    </a:ext>
                  </a:extLst>
                </p14:cNvPr>
                <p14:cNvContentPartPr/>
                <p14:nvPr/>
              </p14:nvContentPartPr>
              <p14:xfrm>
                <a:off x="3840663" y="2865736"/>
                <a:ext cx="141840" cy="19800"/>
              </p14:xfrm>
            </p:contentPart>
          </mc:Choice>
          <mc:Fallback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55B33CFB-1158-7195-2ACD-6017A61D03EC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3829863" y="2855296"/>
                  <a:ext cx="16308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89EA6B68-FCC6-0258-9CC2-7217F22B98DA}"/>
                    </a:ext>
                  </a:extLst>
                </p14:cNvPr>
                <p14:cNvContentPartPr/>
                <p14:nvPr/>
              </p14:nvContentPartPr>
              <p14:xfrm>
                <a:off x="3877023" y="2872936"/>
                <a:ext cx="54720" cy="11052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89EA6B68-FCC6-0258-9CC2-7217F22B98DA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3866223" y="2862496"/>
                  <a:ext cx="7596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74410303-BC83-2B03-7728-2A797B5863A3}"/>
                    </a:ext>
                  </a:extLst>
                </p14:cNvPr>
                <p14:cNvContentPartPr/>
                <p14:nvPr/>
              </p14:nvContentPartPr>
              <p14:xfrm>
                <a:off x="3919863" y="2904616"/>
                <a:ext cx="23400" cy="9288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74410303-BC83-2B03-7728-2A797B5863A3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3909423" y="2893816"/>
                  <a:ext cx="4464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D3C46299-168A-CBF5-4D35-8DDE2F8352D8}"/>
                    </a:ext>
                  </a:extLst>
                </p14:cNvPr>
                <p14:cNvContentPartPr/>
                <p14:nvPr/>
              </p14:nvContentPartPr>
              <p14:xfrm>
                <a:off x="3963423" y="2935936"/>
                <a:ext cx="33840" cy="2880"/>
              </p14:xfrm>
            </p:contentPart>
          </mc:Choice>
          <mc:Fallback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D3C46299-168A-CBF5-4D35-8DDE2F8352D8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3952983" y="2925136"/>
                  <a:ext cx="5508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888F7789-5099-B3D7-F3BB-DB9205F2C8EE}"/>
                    </a:ext>
                  </a:extLst>
                </p14:cNvPr>
                <p14:cNvContentPartPr/>
                <p14:nvPr/>
              </p14:nvContentPartPr>
              <p14:xfrm>
                <a:off x="4021743" y="2894536"/>
                <a:ext cx="13680" cy="88920"/>
              </p14:xfrm>
            </p:contentPart>
          </mc:Choice>
          <mc:Fallback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888F7789-5099-B3D7-F3BB-DB9205F2C8EE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4011303" y="2883736"/>
                  <a:ext cx="3492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44687651-A096-CF06-35F9-6345DB104425}"/>
                    </a:ext>
                  </a:extLst>
                </p14:cNvPr>
                <p14:cNvContentPartPr/>
                <p14:nvPr/>
              </p14:nvContentPartPr>
              <p14:xfrm>
                <a:off x="4111023" y="2875096"/>
                <a:ext cx="72000" cy="76320"/>
              </p14:xfrm>
            </p:contentPart>
          </mc:Choice>
          <mc:Fallback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44687651-A096-CF06-35F9-6345DB104425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4100223" y="2864656"/>
                  <a:ext cx="9324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DD6C74E6-79F1-26A2-E745-7381A91DB25F}"/>
                    </a:ext>
                  </a:extLst>
                </p14:cNvPr>
                <p14:cNvContentPartPr/>
                <p14:nvPr/>
              </p14:nvContentPartPr>
              <p14:xfrm>
                <a:off x="4075743" y="2985256"/>
                <a:ext cx="78480" cy="16920"/>
              </p14:xfrm>
            </p:contentPart>
          </mc:Choice>
          <mc:Fallback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DD6C74E6-79F1-26A2-E745-7381A91DB25F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4064943" y="2974456"/>
                  <a:ext cx="9972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767F1E40-6070-6972-05F7-509EC62C47AD}"/>
                    </a:ext>
                  </a:extLst>
                </p14:cNvPr>
                <p14:cNvContentPartPr/>
                <p14:nvPr/>
              </p14:nvContentPartPr>
              <p14:xfrm>
                <a:off x="4064223" y="3064456"/>
                <a:ext cx="114480" cy="70920"/>
              </p14:xfrm>
            </p:contentPart>
          </mc:Choice>
          <mc:Fallback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767F1E40-6070-6972-05F7-509EC62C47AD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4053423" y="3054016"/>
                  <a:ext cx="135720" cy="92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3" name="Gruppo 132">
            <a:extLst>
              <a:ext uri="{FF2B5EF4-FFF2-40B4-BE49-F238E27FC236}">
                <a16:creationId xmlns:a16="http://schemas.microsoft.com/office/drawing/2014/main" id="{7161A48E-DFCA-4428-AB29-F066971F6F7C}"/>
              </a:ext>
            </a:extLst>
          </p:cNvPr>
          <p:cNvGrpSpPr/>
          <p:nvPr/>
        </p:nvGrpSpPr>
        <p:grpSpPr>
          <a:xfrm>
            <a:off x="5773863" y="2784016"/>
            <a:ext cx="570240" cy="225000"/>
            <a:chOff x="5773863" y="2784016"/>
            <a:chExt cx="570240" cy="225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108" name="Input penna 107">
                  <a:extLst>
                    <a:ext uri="{FF2B5EF4-FFF2-40B4-BE49-F238E27FC236}">
                      <a16:creationId xmlns:a16="http://schemas.microsoft.com/office/drawing/2014/main" id="{78F8FB60-5448-B892-AB71-539B18BF77EC}"/>
                    </a:ext>
                  </a:extLst>
                </p14:cNvPr>
                <p14:cNvContentPartPr/>
                <p14:nvPr/>
              </p14:nvContentPartPr>
              <p14:xfrm>
                <a:off x="5773863" y="2784016"/>
                <a:ext cx="97200" cy="117000"/>
              </p14:xfrm>
            </p:contentPart>
          </mc:Choice>
          <mc:Fallback>
            <p:pic>
              <p:nvPicPr>
                <p:cNvPr id="108" name="Input penna 107">
                  <a:extLst>
                    <a:ext uri="{FF2B5EF4-FFF2-40B4-BE49-F238E27FC236}">
                      <a16:creationId xmlns:a16="http://schemas.microsoft.com/office/drawing/2014/main" id="{78F8FB60-5448-B892-AB71-539B18BF77EC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5763063" y="2773216"/>
                  <a:ext cx="11844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109" name="Input penna 108">
                  <a:extLst>
                    <a:ext uri="{FF2B5EF4-FFF2-40B4-BE49-F238E27FC236}">
                      <a16:creationId xmlns:a16="http://schemas.microsoft.com/office/drawing/2014/main" id="{E585AAA2-7B57-3F24-FEDE-23161298CFB2}"/>
                    </a:ext>
                  </a:extLst>
                </p14:cNvPr>
                <p14:cNvContentPartPr/>
                <p14:nvPr/>
              </p14:nvContentPartPr>
              <p14:xfrm>
                <a:off x="5800863" y="2836576"/>
                <a:ext cx="85680" cy="19800"/>
              </p14:xfrm>
            </p:contentPart>
          </mc:Choice>
          <mc:Fallback>
            <p:pic>
              <p:nvPicPr>
                <p:cNvPr id="109" name="Input penna 108">
                  <a:extLst>
                    <a:ext uri="{FF2B5EF4-FFF2-40B4-BE49-F238E27FC236}">
                      <a16:creationId xmlns:a16="http://schemas.microsoft.com/office/drawing/2014/main" id="{E585AAA2-7B57-3F24-FEDE-23161298CFB2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5790063" y="2825776"/>
                  <a:ext cx="1069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110" name="Input penna 109">
                  <a:extLst>
                    <a:ext uri="{FF2B5EF4-FFF2-40B4-BE49-F238E27FC236}">
                      <a16:creationId xmlns:a16="http://schemas.microsoft.com/office/drawing/2014/main" id="{C00B2072-D866-F3E7-124A-6D44E20F57C2}"/>
                    </a:ext>
                  </a:extLst>
                </p14:cNvPr>
                <p14:cNvContentPartPr/>
                <p14:nvPr/>
              </p14:nvContentPartPr>
              <p14:xfrm>
                <a:off x="5940543" y="2785816"/>
                <a:ext cx="10080" cy="73800"/>
              </p14:xfrm>
            </p:contentPart>
          </mc:Choice>
          <mc:Fallback>
            <p:pic>
              <p:nvPicPr>
                <p:cNvPr id="110" name="Input penna 109">
                  <a:extLst>
                    <a:ext uri="{FF2B5EF4-FFF2-40B4-BE49-F238E27FC236}">
                      <a16:creationId xmlns:a16="http://schemas.microsoft.com/office/drawing/2014/main" id="{C00B2072-D866-F3E7-124A-6D44E20F57C2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5929743" y="2775016"/>
                  <a:ext cx="3132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111" name="Input penna 110">
                  <a:extLst>
                    <a:ext uri="{FF2B5EF4-FFF2-40B4-BE49-F238E27FC236}">
                      <a16:creationId xmlns:a16="http://schemas.microsoft.com/office/drawing/2014/main" id="{6DDC857B-DC9E-5A8C-748C-AC4C9BABE087}"/>
                    </a:ext>
                  </a:extLst>
                </p14:cNvPr>
                <p14:cNvContentPartPr/>
                <p14:nvPr/>
              </p14:nvContentPartPr>
              <p14:xfrm>
                <a:off x="5940543" y="2832976"/>
                <a:ext cx="42480" cy="24480"/>
              </p14:xfrm>
            </p:contentPart>
          </mc:Choice>
          <mc:Fallback>
            <p:pic>
              <p:nvPicPr>
                <p:cNvPr id="111" name="Input penna 110">
                  <a:extLst>
                    <a:ext uri="{FF2B5EF4-FFF2-40B4-BE49-F238E27FC236}">
                      <a16:creationId xmlns:a16="http://schemas.microsoft.com/office/drawing/2014/main" id="{6DDC857B-DC9E-5A8C-748C-AC4C9BABE087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5929743" y="2822536"/>
                  <a:ext cx="6372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112" name="Input penna 111">
                  <a:extLst>
                    <a:ext uri="{FF2B5EF4-FFF2-40B4-BE49-F238E27FC236}">
                      <a16:creationId xmlns:a16="http://schemas.microsoft.com/office/drawing/2014/main" id="{8D6A965C-BE36-556C-667B-8CCD11801F7D}"/>
                    </a:ext>
                  </a:extLst>
                </p14:cNvPr>
                <p14:cNvContentPartPr/>
                <p14:nvPr/>
              </p14:nvContentPartPr>
              <p14:xfrm>
                <a:off x="5866743" y="2912536"/>
                <a:ext cx="39600" cy="30960"/>
              </p14:xfrm>
            </p:contentPart>
          </mc:Choice>
          <mc:Fallback>
            <p:pic>
              <p:nvPicPr>
                <p:cNvPr id="112" name="Input penna 111">
                  <a:extLst>
                    <a:ext uri="{FF2B5EF4-FFF2-40B4-BE49-F238E27FC236}">
                      <a16:creationId xmlns:a16="http://schemas.microsoft.com/office/drawing/2014/main" id="{8D6A965C-BE36-556C-667B-8CCD11801F7D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5856303" y="2901736"/>
                  <a:ext cx="6084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E9575BFB-BD07-29AF-A980-F0B2715724E9}"/>
                    </a:ext>
                  </a:extLst>
                </p14:cNvPr>
                <p14:cNvContentPartPr/>
                <p14:nvPr/>
              </p14:nvContentPartPr>
              <p14:xfrm>
                <a:off x="5878263" y="2912536"/>
                <a:ext cx="360" cy="360"/>
              </p14:xfrm>
            </p:contentPart>
          </mc:Choice>
          <mc:Fallback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E9575BFB-BD07-29AF-A980-F0B2715724E9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5867823" y="2901736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114" name="Input penna 113">
                  <a:extLst>
                    <a:ext uri="{FF2B5EF4-FFF2-40B4-BE49-F238E27FC236}">
                      <a16:creationId xmlns:a16="http://schemas.microsoft.com/office/drawing/2014/main" id="{6D82689F-1E30-A215-2C7A-D98F13904812}"/>
                    </a:ext>
                  </a:extLst>
                </p14:cNvPr>
                <p14:cNvContentPartPr/>
                <p14:nvPr/>
              </p14:nvContentPartPr>
              <p14:xfrm>
                <a:off x="5878263" y="2912536"/>
                <a:ext cx="360" cy="360"/>
              </p14:xfrm>
            </p:contentPart>
          </mc:Choice>
          <mc:Fallback>
            <p:pic>
              <p:nvPicPr>
                <p:cNvPr id="114" name="Input penna 113">
                  <a:extLst>
                    <a:ext uri="{FF2B5EF4-FFF2-40B4-BE49-F238E27FC236}">
                      <a16:creationId xmlns:a16="http://schemas.microsoft.com/office/drawing/2014/main" id="{6D82689F-1E30-A215-2C7A-D98F13904812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5867823" y="2901736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115" name="Input penna 114">
                  <a:extLst>
                    <a:ext uri="{FF2B5EF4-FFF2-40B4-BE49-F238E27FC236}">
                      <a16:creationId xmlns:a16="http://schemas.microsoft.com/office/drawing/2014/main" id="{1CDCCF96-EA01-9298-07D6-265712EFA28F}"/>
                    </a:ext>
                  </a:extLst>
                </p14:cNvPr>
                <p14:cNvContentPartPr/>
                <p14:nvPr/>
              </p14:nvContentPartPr>
              <p14:xfrm>
                <a:off x="6166623" y="2803096"/>
                <a:ext cx="137520" cy="141480"/>
              </p14:xfrm>
            </p:contentPart>
          </mc:Choice>
          <mc:Fallback>
            <p:pic>
              <p:nvPicPr>
                <p:cNvPr id="115" name="Input penna 114">
                  <a:extLst>
                    <a:ext uri="{FF2B5EF4-FFF2-40B4-BE49-F238E27FC236}">
                      <a16:creationId xmlns:a16="http://schemas.microsoft.com/office/drawing/2014/main" id="{1CDCCF96-EA01-9298-07D6-265712EFA28F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6156183" y="2792656"/>
                  <a:ext cx="15876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A3C2EF71-6A40-8492-E667-593661842F15}"/>
                    </a:ext>
                  </a:extLst>
                </p14:cNvPr>
                <p14:cNvContentPartPr/>
                <p14:nvPr/>
              </p14:nvContentPartPr>
              <p14:xfrm>
                <a:off x="6071943" y="2976616"/>
                <a:ext cx="272160" cy="32400"/>
              </p14:xfrm>
            </p:contentPart>
          </mc:Choice>
          <mc:Fallback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A3C2EF71-6A40-8492-E667-593661842F15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6061143" y="2965816"/>
                  <a:ext cx="293400" cy="53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19">
            <p14:nvContentPartPr>
              <p14:cNvPr id="117" name="Input penna 116">
                <a:extLst>
                  <a:ext uri="{FF2B5EF4-FFF2-40B4-BE49-F238E27FC236}">
                    <a16:creationId xmlns:a16="http://schemas.microsoft.com/office/drawing/2014/main" id="{5CCFFF0E-56BF-3923-624D-876CCCC88FE2}"/>
                  </a:ext>
                </a:extLst>
              </p14:cNvPr>
              <p14:cNvContentPartPr/>
              <p14:nvPr/>
            </p14:nvContentPartPr>
            <p14:xfrm>
              <a:off x="6165903" y="3088576"/>
              <a:ext cx="190800" cy="135360"/>
            </p14:xfrm>
          </p:contentPart>
        </mc:Choice>
        <mc:Fallback>
          <p:pic>
            <p:nvPicPr>
              <p:cNvPr id="117" name="Input penna 116">
                <a:extLst>
                  <a:ext uri="{FF2B5EF4-FFF2-40B4-BE49-F238E27FC236}">
                    <a16:creationId xmlns:a16="http://schemas.microsoft.com/office/drawing/2014/main" id="{5CCFFF0E-56BF-3923-624D-876CCCC88FE2}"/>
                  </a:ext>
                </a:extLst>
              </p:cNvPr>
              <p:cNvPicPr/>
              <p:nvPr/>
            </p:nvPicPr>
            <p:blipFill>
              <a:blip r:embed="rId120"/>
              <a:stretch>
                <a:fillRect/>
              </a:stretch>
            </p:blipFill>
            <p:spPr>
              <a:xfrm>
                <a:off x="6155463" y="3077776"/>
                <a:ext cx="212040" cy="156600"/>
              </a:xfrm>
              <a:prstGeom prst="rect">
                <a:avLst/>
              </a:prstGeom>
            </p:spPr>
          </p:pic>
        </mc:Fallback>
      </mc:AlternateContent>
      <p:grpSp>
        <p:nvGrpSpPr>
          <p:cNvPr id="131" name="Gruppo 130">
            <a:extLst>
              <a:ext uri="{FF2B5EF4-FFF2-40B4-BE49-F238E27FC236}">
                <a16:creationId xmlns:a16="http://schemas.microsoft.com/office/drawing/2014/main" id="{9B372998-A76C-2519-9B92-EB9EEFD876B2}"/>
              </a:ext>
            </a:extLst>
          </p:cNvPr>
          <p:cNvGrpSpPr/>
          <p:nvPr/>
        </p:nvGrpSpPr>
        <p:grpSpPr>
          <a:xfrm>
            <a:off x="6817143" y="2889856"/>
            <a:ext cx="941760" cy="319680"/>
            <a:chOff x="6817143" y="2889856"/>
            <a:chExt cx="941760" cy="319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118" name="Input penna 117">
                  <a:extLst>
                    <a:ext uri="{FF2B5EF4-FFF2-40B4-BE49-F238E27FC236}">
                      <a16:creationId xmlns:a16="http://schemas.microsoft.com/office/drawing/2014/main" id="{76F60E8E-6023-59DB-F536-E383C830E25A}"/>
                    </a:ext>
                  </a:extLst>
                </p14:cNvPr>
                <p14:cNvContentPartPr/>
                <p14:nvPr/>
              </p14:nvContentPartPr>
              <p14:xfrm>
                <a:off x="6817143" y="2911816"/>
                <a:ext cx="8640" cy="111240"/>
              </p14:xfrm>
            </p:contentPart>
          </mc:Choice>
          <mc:Fallback>
            <p:pic>
              <p:nvPicPr>
                <p:cNvPr id="118" name="Input penna 117">
                  <a:extLst>
                    <a:ext uri="{FF2B5EF4-FFF2-40B4-BE49-F238E27FC236}">
                      <a16:creationId xmlns:a16="http://schemas.microsoft.com/office/drawing/2014/main" id="{76F60E8E-6023-59DB-F536-E383C830E25A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6806343" y="2901016"/>
                  <a:ext cx="2988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119" name="Input penna 118">
                  <a:extLst>
                    <a:ext uri="{FF2B5EF4-FFF2-40B4-BE49-F238E27FC236}">
                      <a16:creationId xmlns:a16="http://schemas.microsoft.com/office/drawing/2014/main" id="{1CB301F1-AA84-FB5E-8A9D-E2BD41D2AB1A}"/>
                    </a:ext>
                  </a:extLst>
                </p14:cNvPr>
                <p14:cNvContentPartPr/>
                <p14:nvPr/>
              </p14:nvContentPartPr>
              <p14:xfrm>
                <a:off x="6832623" y="2889856"/>
                <a:ext cx="122400" cy="192960"/>
              </p14:xfrm>
            </p:contentPart>
          </mc:Choice>
          <mc:Fallback>
            <p:pic>
              <p:nvPicPr>
                <p:cNvPr id="119" name="Input penna 118">
                  <a:extLst>
                    <a:ext uri="{FF2B5EF4-FFF2-40B4-BE49-F238E27FC236}">
                      <a16:creationId xmlns:a16="http://schemas.microsoft.com/office/drawing/2014/main" id="{1CB301F1-AA84-FB5E-8A9D-E2BD41D2AB1A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6821823" y="2879056"/>
                  <a:ext cx="14364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FE4523ED-5CD6-F705-D255-735E59498BA7}"/>
                    </a:ext>
                  </a:extLst>
                </p14:cNvPr>
                <p14:cNvContentPartPr/>
                <p14:nvPr/>
              </p14:nvContentPartPr>
              <p14:xfrm>
                <a:off x="6960063" y="2958616"/>
                <a:ext cx="117720" cy="40320"/>
              </p14:xfrm>
            </p:contentPart>
          </mc:Choice>
          <mc:Fallback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FE4523ED-5CD6-F705-D255-735E59498BA7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6949263" y="2947816"/>
                  <a:ext cx="13896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E3369AA5-D9B3-9868-9F9A-A5F89A2488A6}"/>
                    </a:ext>
                  </a:extLst>
                </p14:cNvPr>
                <p14:cNvContentPartPr/>
                <p14:nvPr/>
              </p14:nvContentPartPr>
              <p14:xfrm>
                <a:off x="7068783" y="2911096"/>
                <a:ext cx="40680" cy="160920"/>
              </p14:xfrm>
            </p:contentPart>
          </mc:Choice>
          <mc:Fallback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E3369AA5-D9B3-9868-9F9A-A5F89A2488A6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7058343" y="2900656"/>
                  <a:ext cx="6192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122" name="Input penna 121">
                  <a:extLst>
                    <a:ext uri="{FF2B5EF4-FFF2-40B4-BE49-F238E27FC236}">
                      <a16:creationId xmlns:a16="http://schemas.microsoft.com/office/drawing/2014/main" id="{8ADA56BB-8103-2693-0D5A-FC40EC621BB9}"/>
                    </a:ext>
                  </a:extLst>
                </p14:cNvPr>
                <p14:cNvContentPartPr/>
                <p14:nvPr/>
              </p14:nvContentPartPr>
              <p14:xfrm>
                <a:off x="6931263" y="3093976"/>
                <a:ext cx="122040" cy="115560"/>
              </p14:xfrm>
            </p:contentPart>
          </mc:Choice>
          <mc:Fallback>
            <p:pic>
              <p:nvPicPr>
                <p:cNvPr id="122" name="Input penna 121">
                  <a:extLst>
                    <a:ext uri="{FF2B5EF4-FFF2-40B4-BE49-F238E27FC236}">
                      <a16:creationId xmlns:a16="http://schemas.microsoft.com/office/drawing/2014/main" id="{8ADA56BB-8103-2693-0D5A-FC40EC621BB9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6920463" y="3083176"/>
                  <a:ext cx="14328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123" name="Input penna 122">
                  <a:extLst>
                    <a:ext uri="{FF2B5EF4-FFF2-40B4-BE49-F238E27FC236}">
                      <a16:creationId xmlns:a16="http://schemas.microsoft.com/office/drawing/2014/main" id="{5FB1D97E-F6D7-0096-3CB9-AE828F6CC20B}"/>
                    </a:ext>
                  </a:extLst>
                </p14:cNvPr>
                <p14:cNvContentPartPr/>
                <p14:nvPr/>
              </p14:nvContentPartPr>
              <p14:xfrm>
                <a:off x="7142943" y="2974456"/>
                <a:ext cx="94680" cy="97920"/>
              </p14:xfrm>
            </p:contentPart>
          </mc:Choice>
          <mc:Fallback>
            <p:pic>
              <p:nvPicPr>
                <p:cNvPr id="123" name="Input penna 122">
                  <a:extLst>
                    <a:ext uri="{FF2B5EF4-FFF2-40B4-BE49-F238E27FC236}">
                      <a16:creationId xmlns:a16="http://schemas.microsoft.com/office/drawing/2014/main" id="{5FB1D97E-F6D7-0096-3CB9-AE828F6CC20B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7132143" y="2964016"/>
                  <a:ext cx="11592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124" name="Input penna 123">
                  <a:extLst>
                    <a:ext uri="{FF2B5EF4-FFF2-40B4-BE49-F238E27FC236}">
                      <a16:creationId xmlns:a16="http://schemas.microsoft.com/office/drawing/2014/main" id="{892A2771-2F30-1572-6DF5-CC39EE265CFE}"/>
                    </a:ext>
                  </a:extLst>
                </p14:cNvPr>
                <p14:cNvContentPartPr/>
                <p14:nvPr/>
              </p14:nvContentPartPr>
              <p14:xfrm>
                <a:off x="7249503" y="3030976"/>
                <a:ext cx="81000" cy="7200"/>
              </p14:xfrm>
            </p:contentPart>
          </mc:Choice>
          <mc:Fallback>
            <p:pic>
              <p:nvPicPr>
                <p:cNvPr id="124" name="Input penna 123">
                  <a:extLst>
                    <a:ext uri="{FF2B5EF4-FFF2-40B4-BE49-F238E27FC236}">
                      <a16:creationId xmlns:a16="http://schemas.microsoft.com/office/drawing/2014/main" id="{892A2771-2F30-1572-6DF5-CC39EE265CFE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7239063" y="3020536"/>
                  <a:ext cx="10224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125" name="Input penna 124">
                  <a:extLst>
                    <a:ext uri="{FF2B5EF4-FFF2-40B4-BE49-F238E27FC236}">
                      <a16:creationId xmlns:a16="http://schemas.microsoft.com/office/drawing/2014/main" id="{6744D596-5ABB-927E-E079-90DBF726007D}"/>
                    </a:ext>
                  </a:extLst>
                </p14:cNvPr>
                <p14:cNvContentPartPr/>
                <p14:nvPr/>
              </p14:nvContentPartPr>
              <p14:xfrm>
                <a:off x="7344543" y="2935216"/>
                <a:ext cx="36360" cy="142920"/>
              </p14:xfrm>
            </p:contentPart>
          </mc:Choice>
          <mc:Fallback>
            <p:pic>
              <p:nvPicPr>
                <p:cNvPr id="125" name="Input penna 124">
                  <a:extLst>
                    <a:ext uri="{FF2B5EF4-FFF2-40B4-BE49-F238E27FC236}">
                      <a16:creationId xmlns:a16="http://schemas.microsoft.com/office/drawing/2014/main" id="{6744D596-5ABB-927E-E079-90DBF726007D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7333743" y="2924416"/>
                  <a:ext cx="5760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126" name="Input penna 125">
                  <a:extLst>
                    <a:ext uri="{FF2B5EF4-FFF2-40B4-BE49-F238E27FC236}">
                      <a16:creationId xmlns:a16="http://schemas.microsoft.com/office/drawing/2014/main" id="{7BB4C0D5-7516-7CE0-E23E-6C5FDE68AFC1}"/>
                    </a:ext>
                  </a:extLst>
                </p14:cNvPr>
                <p14:cNvContentPartPr/>
                <p14:nvPr/>
              </p14:nvContentPartPr>
              <p14:xfrm>
                <a:off x="7483503" y="2930896"/>
                <a:ext cx="82440" cy="84600"/>
              </p14:xfrm>
            </p:contentPart>
          </mc:Choice>
          <mc:Fallback>
            <p:pic>
              <p:nvPicPr>
                <p:cNvPr id="126" name="Input penna 125">
                  <a:extLst>
                    <a:ext uri="{FF2B5EF4-FFF2-40B4-BE49-F238E27FC236}">
                      <a16:creationId xmlns:a16="http://schemas.microsoft.com/office/drawing/2014/main" id="{7BB4C0D5-7516-7CE0-E23E-6C5FDE68AFC1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7473063" y="2920456"/>
                  <a:ext cx="10368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127" name="Input penna 126">
                  <a:extLst>
                    <a:ext uri="{FF2B5EF4-FFF2-40B4-BE49-F238E27FC236}">
                      <a16:creationId xmlns:a16="http://schemas.microsoft.com/office/drawing/2014/main" id="{B92E0B52-8513-826F-6A05-566977E7FB83}"/>
                    </a:ext>
                  </a:extLst>
                </p14:cNvPr>
                <p14:cNvContentPartPr/>
                <p14:nvPr/>
              </p14:nvContentPartPr>
              <p14:xfrm>
                <a:off x="7429863" y="3078496"/>
                <a:ext cx="24840" cy="54360"/>
              </p14:xfrm>
            </p:contentPart>
          </mc:Choice>
          <mc:Fallback>
            <p:pic>
              <p:nvPicPr>
                <p:cNvPr id="127" name="Input penna 126">
                  <a:extLst>
                    <a:ext uri="{FF2B5EF4-FFF2-40B4-BE49-F238E27FC236}">
                      <a16:creationId xmlns:a16="http://schemas.microsoft.com/office/drawing/2014/main" id="{B92E0B52-8513-826F-6A05-566977E7FB83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7419063" y="3067696"/>
                  <a:ext cx="4608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128" name="Input penna 127">
                  <a:extLst>
                    <a:ext uri="{FF2B5EF4-FFF2-40B4-BE49-F238E27FC236}">
                      <a16:creationId xmlns:a16="http://schemas.microsoft.com/office/drawing/2014/main" id="{7E2506DA-FBCC-9272-4503-525DD2013591}"/>
                    </a:ext>
                  </a:extLst>
                </p14:cNvPr>
                <p14:cNvContentPartPr/>
                <p14:nvPr/>
              </p14:nvContentPartPr>
              <p14:xfrm>
                <a:off x="7517343" y="3073816"/>
                <a:ext cx="7920" cy="65160"/>
              </p14:xfrm>
            </p:contentPart>
          </mc:Choice>
          <mc:Fallback>
            <p:pic>
              <p:nvPicPr>
                <p:cNvPr id="128" name="Input penna 127">
                  <a:extLst>
                    <a:ext uri="{FF2B5EF4-FFF2-40B4-BE49-F238E27FC236}">
                      <a16:creationId xmlns:a16="http://schemas.microsoft.com/office/drawing/2014/main" id="{7E2506DA-FBCC-9272-4503-525DD2013591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7506903" y="3063376"/>
                  <a:ext cx="2916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129" name="Input penna 128">
                  <a:extLst>
                    <a:ext uri="{FF2B5EF4-FFF2-40B4-BE49-F238E27FC236}">
                      <a16:creationId xmlns:a16="http://schemas.microsoft.com/office/drawing/2014/main" id="{CE140F77-0D48-AD2A-39D0-6002158D24A3}"/>
                    </a:ext>
                  </a:extLst>
                </p14:cNvPr>
                <p14:cNvContentPartPr/>
                <p14:nvPr/>
              </p14:nvContentPartPr>
              <p14:xfrm>
                <a:off x="7343823" y="3131056"/>
                <a:ext cx="415080" cy="39600"/>
              </p14:xfrm>
            </p:contentPart>
          </mc:Choice>
          <mc:Fallback>
            <p:pic>
              <p:nvPicPr>
                <p:cNvPr id="129" name="Input penna 128">
                  <a:extLst>
                    <a:ext uri="{FF2B5EF4-FFF2-40B4-BE49-F238E27FC236}">
                      <a16:creationId xmlns:a16="http://schemas.microsoft.com/office/drawing/2014/main" id="{CE140F77-0D48-AD2A-39D0-6002158D24A3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7333383" y="3120616"/>
                  <a:ext cx="436320" cy="60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6" name="Gruppo 145">
            <a:extLst>
              <a:ext uri="{FF2B5EF4-FFF2-40B4-BE49-F238E27FC236}">
                <a16:creationId xmlns:a16="http://schemas.microsoft.com/office/drawing/2014/main" id="{69B06313-7744-B213-1148-EAF57DD58C6A}"/>
              </a:ext>
            </a:extLst>
          </p:cNvPr>
          <p:cNvGrpSpPr/>
          <p:nvPr/>
        </p:nvGrpSpPr>
        <p:grpSpPr>
          <a:xfrm>
            <a:off x="6987423" y="3389176"/>
            <a:ext cx="743400" cy="243720"/>
            <a:chOff x="6987423" y="3389176"/>
            <a:chExt cx="743400" cy="243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134" name="Input penna 133">
                  <a:extLst>
                    <a:ext uri="{FF2B5EF4-FFF2-40B4-BE49-F238E27FC236}">
                      <a16:creationId xmlns:a16="http://schemas.microsoft.com/office/drawing/2014/main" id="{FE9EF301-3811-96AC-D74D-BEC98CB4542D}"/>
                    </a:ext>
                  </a:extLst>
                </p14:cNvPr>
                <p14:cNvContentPartPr/>
                <p14:nvPr/>
              </p14:nvContentPartPr>
              <p14:xfrm>
                <a:off x="7018383" y="3409336"/>
                <a:ext cx="105480" cy="111600"/>
              </p14:xfrm>
            </p:contentPart>
          </mc:Choice>
          <mc:Fallback>
            <p:pic>
              <p:nvPicPr>
                <p:cNvPr id="134" name="Input penna 133">
                  <a:extLst>
                    <a:ext uri="{FF2B5EF4-FFF2-40B4-BE49-F238E27FC236}">
                      <a16:creationId xmlns:a16="http://schemas.microsoft.com/office/drawing/2014/main" id="{FE9EF301-3811-96AC-D74D-BEC98CB4542D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7007583" y="3398536"/>
                  <a:ext cx="12672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2B12F808-41F7-96A7-C030-EEC4EC98C773}"/>
                    </a:ext>
                  </a:extLst>
                </p14:cNvPr>
                <p14:cNvContentPartPr/>
                <p14:nvPr/>
              </p14:nvContentPartPr>
              <p14:xfrm>
                <a:off x="7056183" y="3501856"/>
                <a:ext cx="11880" cy="78480"/>
              </p14:xfrm>
            </p:contentPart>
          </mc:Choice>
          <mc:Fallback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2B12F808-41F7-96A7-C030-EEC4EC98C773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7045383" y="3491416"/>
                  <a:ext cx="3312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136" name="Input penna 135">
                  <a:extLst>
                    <a:ext uri="{FF2B5EF4-FFF2-40B4-BE49-F238E27FC236}">
                      <a16:creationId xmlns:a16="http://schemas.microsoft.com/office/drawing/2014/main" id="{31C6BF50-45EC-F83E-2100-C859A25A60ED}"/>
                    </a:ext>
                  </a:extLst>
                </p14:cNvPr>
                <p14:cNvContentPartPr/>
                <p14:nvPr/>
              </p14:nvContentPartPr>
              <p14:xfrm>
                <a:off x="6987423" y="3540736"/>
                <a:ext cx="227880" cy="37800"/>
              </p14:xfrm>
            </p:contentPart>
          </mc:Choice>
          <mc:Fallback>
            <p:pic>
              <p:nvPicPr>
                <p:cNvPr id="136" name="Input penna 135">
                  <a:extLst>
                    <a:ext uri="{FF2B5EF4-FFF2-40B4-BE49-F238E27FC236}">
                      <a16:creationId xmlns:a16="http://schemas.microsoft.com/office/drawing/2014/main" id="{31C6BF50-45EC-F83E-2100-C859A25A60ED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6976983" y="3529936"/>
                  <a:ext cx="24912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137" name="Input penna 136">
                  <a:extLst>
                    <a:ext uri="{FF2B5EF4-FFF2-40B4-BE49-F238E27FC236}">
                      <a16:creationId xmlns:a16="http://schemas.microsoft.com/office/drawing/2014/main" id="{59A91D95-57F1-4746-2525-6F102FF91CE2}"/>
                    </a:ext>
                  </a:extLst>
                </p14:cNvPr>
                <p14:cNvContentPartPr/>
                <p14:nvPr/>
              </p14:nvContentPartPr>
              <p14:xfrm>
                <a:off x="7236903" y="3399256"/>
                <a:ext cx="116280" cy="123120"/>
              </p14:xfrm>
            </p:contentPart>
          </mc:Choice>
          <mc:Fallback>
            <p:pic>
              <p:nvPicPr>
                <p:cNvPr id="137" name="Input penna 136">
                  <a:extLst>
                    <a:ext uri="{FF2B5EF4-FFF2-40B4-BE49-F238E27FC236}">
                      <a16:creationId xmlns:a16="http://schemas.microsoft.com/office/drawing/2014/main" id="{59A91D95-57F1-4746-2525-6F102FF91CE2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7226103" y="3388456"/>
                  <a:ext cx="13752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138" name="Input penna 137">
                  <a:extLst>
                    <a:ext uri="{FF2B5EF4-FFF2-40B4-BE49-F238E27FC236}">
                      <a16:creationId xmlns:a16="http://schemas.microsoft.com/office/drawing/2014/main" id="{2FCD9AAE-3AE1-19FB-4CF5-60FA60C554F4}"/>
                    </a:ext>
                  </a:extLst>
                </p14:cNvPr>
                <p14:cNvContentPartPr/>
                <p14:nvPr/>
              </p14:nvContentPartPr>
              <p14:xfrm>
                <a:off x="7411863" y="3389176"/>
                <a:ext cx="13680" cy="147240"/>
              </p14:xfrm>
            </p:contentPart>
          </mc:Choice>
          <mc:Fallback>
            <p:pic>
              <p:nvPicPr>
                <p:cNvPr id="138" name="Input penna 137">
                  <a:extLst>
                    <a:ext uri="{FF2B5EF4-FFF2-40B4-BE49-F238E27FC236}">
                      <a16:creationId xmlns:a16="http://schemas.microsoft.com/office/drawing/2014/main" id="{2FCD9AAE-3AE1-19FB-4CF5-60FA60C554F4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7401063" y="3378736"/>
                  <a:ext cx="3492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139" name="Input penna 138">
                  <a:extLst>
                    <a:ext uri="{FF2B5EF4-FFF2-40B4-BE49-F238E27FC236}">
                      <a16:creationId xmlns:a16="http://schemas.microsoft.com/office/drawing/2014/main" id="{82C00474-7D1E-4E1B-3AE2-714E52B53F5E}"/>
                    </a:ext>
                  </a:extLst>
                </p14:cNvPr>
                <p14:cNvContentPartPr/>
                <p14:nvPr/>
              </p14:nvContentPartPr>
              <p14:xfrm>
                <a:off x="7387383" y="3467296"/>
                <a:ext cx="77400" cy="24480"/>
              </p14:xfrm>
            </p:contentPart>
          </mc:Choice>
          <mc:Fallback>
            <p:pic>
              <p:nvPicPr>
                <p:cNvPr id="139" name="Input penna 138">
                  <a:extLst>
                    <a:ext uri="{FF2B5EF4-FFF2-40B4-BE49-F238E27FC236}">
                      <a16:creationId xmlns:a16="http://schemas.microsoft.com/office/drawing/2014/main" id="{82C00474-7D1E-4E1B-3AE2-714E52B53F5E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7376943" y="3456496"/>
                  <a:ext cx="9864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140" name="Input penna 139">
                  <a:extLst>
                    <a:ext uri="{FF2B5EF4-FFF2-40B4-BE49-F238E27FC236}">
                      <a16:creationId xmlns:a16="http://schemas.microsoft.com/office/drawing/2014/main" id="{6528F2D9-84FC-318F-90E8-1BD6D43DE57B}"/>
                    </a:ext>
                  </a:extLst>
                </p14:cNvPr>
                <p14:cNvContentPartPr/>
                <p14:nvPr/>
              </p14:nvContentPartPr>
              <p14:xfrm>
                <a:off x="7425903" y="3469096"/>
                <a:ext cx="60120" cy="23040"/>
              </p14:xfrm>
            </p:contentPart>
          </mc:Choice>
          <mc:Fallback>
            <p:pic>
              <p:nvPicPr>
                <p:cNvPr id="140" name="Input penna 139">
                  <a:extLst>
                    <a:ext uri="{FF2B5EF4-FFF2-40B4-BE49-F238E27FC236}">
                      <a16:creationId xmlns:a16="http://schemas.microsoft.com/office/drawing/2014/main" id="{6528F2D9-84FC-318F-90E8-1BD6D43DE57B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7415103" y="3458656"/>
                  <a:ext cx="8136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141" name="Input penna 140">
                  <a:extLst>
                    <a:ext uri="{FF2B5EF4-FFF2-40B4-BE49-F238E27FC236}">
                      <a16:creationId xmlns:a16="http://schemas.microsoft.com/office/drawing/2014/main" id="{E301CF9C-78D5-D0AC-DE4D-3D5BF9A80FA8}"/>
                    </a:ext>
                  </a:extLst>
                </p14:cNvPr>
                <p14:cNvContentPartPr/>
                <p14:nvPr/>
              </p14:nvContentPartPr>
              <p14:xfrm>
                <a:off x="7353543" y="3542536"/>
                <a:ext cx="85680" cy="90360"/>
              </p14:xfrm>
            </p:contentPart>
          </mc:Choice>
          <mc:Fallback>
            <p:pic>
              <p:nvPicPr>
                <p:cNvPr id="141" name="Input penna 140">
                  <a:extLst>
                    <a:ext uri="{FF2B5EF4-FFF2-40B4-BE49-F238E27FC236}">
                      <a16:creationId xmlns:a16="http://schemas.microsoft.com/office/drawing/2014/main" id="{E301CF9C-78D5-D0AC-DE4D-3D5BF9A80FA8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7342743" y="3532096"/>
                  <a:ext cx="10692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142" name="Input penna 141">
                  <a:extLst>
                    <a:ext uri="{FF2B5EF4-FFF2-40B4-BE49-F238E27FC236}">
                      <a16:creationId xmlns:a16="http://schemas.microsoft.com/office/drawing/2014/main" id="{B0F7954A-4469-AB4A-85D7-47F21ADCD3BA}"/>
                    </a:ext>
                  </a:extLst>
                </p14:cNvPr>
                <p14:cNvContentPartPr/>
                <p14:nvPr/>
              </p14:nvContentPartPr>
              <p14:xfrm>
                <a:off x="7420143" y="3410416"/>
                <a:ext cx="102960" cy="17640"/>
              </p14:xfrm>
            </p:contentPart>
          </mc:Choice>
          <mc:Fallback>
            <p:pic>
              <p:nvPicPr>
                <p:cNvPr id="142" name="Input penna 141">
                  <a:extLst>
                    <a:ext uri="{FF2B5EF4-FFF2-40B4-BE49-F238E27FC236}">
                      <a16:creationId xmlns:a16="http://schemas.microsoft.com/office/drawing/2014/main" id="{B0F7954A-4469-AB4A-85D7-47F21ADCD3BA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7409343" y="3399976"/>
                  <a:ext cx="1242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143" name="Input penna 142">
                  <a:extLst>
                    <a:ext uri="{FF2B5EF4-FFF2-40B4-BE49-F238E27FC236}">
                      <a16:creationId xmlns:a16="http://schemas.microsoft.com/office/drawing/2014/main" id="{971B1C3F-DF2C-1BEA-5E4F-7DD8441CBB36}"/>
                    </a:ext>
                  </a:extLst>
                </p14:cNvPr>
                <p14:cNvContentPartPr/>
                <p14:nvPr/>
              </p14:nvContentPartPr>
              <p14:xfrm>
                <a:off x="7542543" y="3396376"/>
                <a:ext cx="67680" cy="74520"/>
              </p14:xfrm>
            </p:contentPart>
          </mc:Choice>
          <mc:Fallback>
            <p:pic>
              <p:nvPicPr>
                <p:cNvPr id="143" name="Input penna 142">
                  <a:extLst>
                    <a:ext uri="{FF2B5EF4-FFF2-40B4-BE49-F238E27FC236}">
                      <a16:creationId xmlns:a16="http://schemas.microsoft.com/office/drawing/2014/main" id="{971B1C3F-DF2C-1BEA-5E4F-7DD8441CBB36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7531743" y="3385936"/>
                  <a:ext cx="8892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144" name="Input penna 143">
                  <a:extLst>
                    <a:ext uri="{FF2B5EF4-FFF2-40B4-BE49-F238E27FC236}">
                      <a16:creationId xmlns:a16="http://schemas.microsoft.com/office/drawing/2014/main" id="{B703BA1F-A45A-B5C0-4449-03CC1812DF13}"/>
                    </a:ext>
                  </a:extLst>
                </p14:cNvPr>
                <p14:cNvContentPartPr/>
                <p14:nvPr/>
              </p14:nvContentPartPr>
              <p14:xfrm>
                <a:off x="7706703" y="3392056"/>
                <a:ext cx="24120" cy="129600"/>
              </p14:xfrm>
            </p:contentPart>
          </mc:Choice>
          <mc:Fallback>
            <p:pic>
              <p:nvPicPr>
                <p:cNvPr id="144" name="Input penna 143">
                  <a:extLst>
                    <a:ext uri="{FF2B5EF4-FFF2-40B4-BE49-F238E27FC236}">
                      <a16:creationId xmlns:a16="http://schemas.microsoft.com/office/drawing/2014/main" id="{B703BA1F-A45A-B5C0-4449-03CC1812DF13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7695903" y="3381256"/>
                  <a:ext cx="45360" cy="150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1" name="Gruppo 150">
            <a:extLst>
              <a:ext uri="{FF2B5EF4-FFF2-40B4-BE49-F238E27FC236}">
                <a16:creationId xmlns:a16="http://schemas.microsoft.com/office/drawing/2014/main" id="{C09F5FE4-1C0B-166D-DA8F-BD5625423D08}"/>
              </a:ext>
            </a:extLst>
          </p:cNvPr>
          <p:cNvGrpSpPr/>
          <p:nvPr/>
        </p:nvGrpSpPr>
        <p:grpSpPr>
          <a:xfrm>
            <a:off x="7850703" y="3396376"/>
            <a:ext cx="237960" cy="277200"/>
            <a:chOff x="7850703" y="3396376"/>
            <a:chExt cx="237960" cy="277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147" name="Input penna 146">
                  <a:extLst>
                    <a:ext uri="{FF2B5EF4-FFF2-40B4-BE49-F238E27FC236}">
                      <a16:creationId xmlns:a16="http://schemas.microsoft.com/office/drawing/2014/main" id="{C55C8FB0-E16B-2E12-3DEA-3E29607C7DE5}"/>
                    </a:ext>
                  </a:extLst>
                </p14:cNvPr>
                <p14:cNvContentPartPr/>
                <p14:nvPr/>
              </p14:nvContentPartPr>
              <p14:xfrm>
                <a:off x="7902543" y="3396376"/>
                <a:ext cx="135000" cy="81000"/>
              </p14:xfrm>
            </p:contentPart>
          </mc:Choice>
          <mc:Fallback>
            <p:pic>
              <p:nvPicPr>
                <p:cNvPr id="147" name="Input penna 146">
                  <a:extLst>
                    <a:ext uri="{FF2B5EF4-FFF2-40B4-BE49-F238E27FC236}">
                      <a16:creationId xmlns:a16="http://schemas.microsoft.com/office/drawing/2014/main" id="{C55C8FB0-E16B-2E12-3DEA-3E29607C7DE5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7892103" y="3385936"/>
                  <a:ext cx="15624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148" name="Input penna 147">
                  <a:extLst>
                    <a:ext uri="{FF2B5EF4-FFF2-40B4-BE49-F238E27FC236}">
                      <a16:creationId xmlns:a16="http://schemas.microsoft.com/office/drawing/2014/main" id="{506DAD7B-40B7-1700-161A-0C73883CD2CD}"/>
                    </a:ext>
                  </a:extLst>
                </p14:cNvPr>
                <p14:cNvContentPartPr/>
                <p14:nvPr/>
              </p14:nvContentPartPr>
              <p14:xfrm>
                <a:off x="7850703" y="3533896"/>
                <a:ext cx="220680" cy="38880"/>
              </p14:xfrm>
            </p:contentPart>
          </mc:Choice>
          <mc:Fallback>
            <p:pic>
              <p:nvPicPr>
                <p:cNvPr id="148" name="Input penna 147">
                  <a:extLst>
                    <a:ext uri="{FF2B5EF4-FFF2-40B4-BE49-F238E27FC236}">
                      <a16:creationId xmlns:a16="http://schemas.microsoft.com/office/drawing/2014/main" id="{506DAD7B-40B7-1700-161A-0C73883CD2CD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7839903" y="3523456"/>
                  <a:ext cx="24192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149" name="Input penna 148">
                  <a:extLst>
                    <a:ext uri="{FF2B5EF4-FFF2-40B4-BE49-F238E27FC236}">
                      <a16:creationId xmlns:a16="http://schemas.microsoft.com/office/drawing/2014/main" id="{94F3123F-A2FF-C625-781F-95B7C06DDAE6}"/>
                    </a:ext>
                  </a:extLst>
                </p14:cNvPr>
                <p14:cNvContentPartPr/>
                <p14:nvPr/>
              </p14:nvContentPartPr>
              <p14:xfrm>
                <a:off x="7931343" y="3612016"/>
                <a:ext cx="157320" cy="61560"/>
              </p14:xfrm>
            </p:contentPart>
          </mc:Choice>
          <mc:Fallback>
            <p:pic>
              <p:nvPicPr>
                <p:cNvPr id="149" name="Input penna 148">
                  <a:extLst>
                    <a:ext uri="{FF2B5EF4-FFF2-40B4-BE49-F238E27FC236}">
                      <a16:creationId xmlns:a16="http://schemas.microsoft.com/office/drawing/2014/main" id="{94F3123F-A2FF-C625-781F-95B7C06DDAE6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7920903" y="3601216"/>
                  <a:ext cx="178560" cy="82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8" name="Gruppo 187">
            <a:extLst>
              <a:ext uri="{FF2B5EF4-FFF2-40B4-BE49-F238E27FC236}">
                <a16:creationId xmlns:a16="http://schemas.microsoft.com/office/drawing/2014/main" id="{6BCC38D0-95D0-38BD-A7BB-0F615FA823FF}"/>
              </a:ext>
            </a:extLst>
          </p:cNvPr>
          <p:cNvGrpSpPr/>
          <p:nvPr/>
        </p:nvGrpSpPr>
        <p:grpSpPr>
          <a:xfrm>
            <a:off x="8631601" y="3301339"/>
            <a:ext cx="610200" cy="378360"/>
            <a:chOff x="8631601" y="3301339"/>
            <a:chExt cx="610200" cy="378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174" name="Input penna 173">
                  <a:extLst>
                    <a:ext uri="{FF2B5EF4-FFF2-40B4-BE49-F238E27FC236}">
                      <a16:creationId xmlns:a16="http://schemas.microsoft.com/office/drawing/2014/main" id="{2EB7753D-2BD9-3738-7896-26517DEBB806}"/>
                    </a:ext>
                  </a:extLst>
                </p14:cNvPr>
                <p14:cNvContentPartPr/>
                <p14:nvPr/>
              </p14:nvContentPartPr>
              <p14:xfrm>
                <a:off x="8707201" y="3301339"/>
                <a:ext cx="7200" cy="70920"/>
              </p14:xfrm>
            </p:contentPart>
          </mc:Choice>
          <mc:Fallback>
            <p:pic>
              <p:nvPicPr>
                <p:cNvPr id="174" name="Input penna 173">
                  <a:extLst>
                    <a:ext uri="{FF2B5EF4-FFF2-40B4-BE49-F238E27FC236}">
                      <a16:creationId xmlns:a16="http://schemas.microsoft.com/office/drawing/2014/main" id="{2EB7753D-2BD9-3738-7896-26517DEBB806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8696761" y="3290539"/>
                  <a:ext cx="2844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175" name="Input penna 174">
                  <a:extLst>
                    <a:ext uri="{FF2B5EF4-FFF2-40B4-BE49-F238E27FC236}">
                      <a16:creationId xmlns:a16="http://schemas.microsoft.com/office/drawing/2014/main" id="{81D3DDFF-7692-E2A2-089D-DF02200D1D35}"/>
                    </a:ext>
                  </a:extLst>
                </p14:cNvPr>
                <p14:cNvContentPartPr/>
                <p14:nvPr/>
              </p14:nvContentPartPr>
              <p14:xfrm>
                <a:off x="8631601" y="3359299"/>
                <a:ext cx="203040" cy="15480"/>
              </p14:xfrm>
            </p:contentPart>
          </mc:Choice>
          <mc:Fallback>
            <p:pic>
              <p:nvPicPr>
                <p:cNvPr id="175" name="Input penna 174">
                  <a:extLst>
                    <a:ext uri="{FF2B5EF4-FFF2-40B4-BE49-F238E27FC236}">
                      <a16:creationId xmlns:a16="http://schemas.microsoft.com/office/drawing/2014/main" id="{81D3DDFF-7692-E2A2-089D-DF02200D1D35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8621161" y="3348499"/>
                  <a:ext cx="22428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176" name="Input penna 175">
                  <a:extLst>
                    <a:ext uri="{FF2B5EF4-FFF2-40B4-BE49-F238E27FC236}">
                      <a16:creationId xmlns:a16="http://schemas.microsoft.com/office/drawing/2014/main" id="{D74382A2-F118-0BDD-7494-4807EDBB10FD}"/>
                    </a:ext>
                  </a:extLst>
                </p14:cNvPr>
                <p14:cNvContentPartPr/>
                <p14:nvPr/>
              </p14:nvContentPartPr>
              <p14:xfrm>
                <a:off x="8650681" y="3372259"/>
                <a:ext cx="68760" cy="75960"/>
              </p14:xfrm>
            </p:contentPart>
          </mc:Choice>
          <mc:Fallback>
            <p:pic>
              <p:nvPicPr>
                <p:cNvPr id="176" name="Input penna 175">
                  <a:extLst>
                    <a:ext uri="{FF2B5EF4-FFF2-40B4-BE49-F238E27FC236}">
                      <a16:creationId xmlns:a16="http://schemas.microsoft.com/office/drawing/2014/main" id="{D74382A2-F118-0BDD-7494-4807EDBB10FD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8639881" y="3361459"/>
                  <a:ext cx="9000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177" name="Input penna 176">
                  <a:extLst>
                    <a:ext uri="{FF2B5EF4-FFF2-40B4-BE49-F238E27FC236}">
                      <a16:creationId xmlns:a16="http://schemas.microsoft.com/office/drawing/2014/main" id="{00BADF56-646E-0D33-DA8E-0C356E389FB5}"/>
                    </a:ext>
                  </a:extLst>
                </p14:cNvPr>
                <p14:cNvContentPartPr/>
                <p14:nvPr/>
              </p14:nvContentPartPr>
              <p14:xfrm>
                <a:off x="8711881" y="3371899"/>
                <a:ext cx="49680" cy="108000"/>
              </p14:xfrm>
            </p:contentPart>
          </mc:Choice>
          <mc:Fallback>
            <p:pic>
              <p:nvPicPr>
                <p:cNvPr id="177" name="Input penna 176">
                  <a:extLst>
                    <a:ext uri="{FF2B5EF4-FFF2-40B4-BE49-F238E27FC236}">
                      <a16:creationId xmlns:a16="http://schemas.microsoft.com/office/drawing/2014/main" id="{00BADF56-646E-0D33-DA8E-0C356E389FB5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8701081" y="3361099"/>
                  <a:ext cx="7092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178" name="Input penna 177">
                  <a:extLst>
                    <a:ext uri="{FF2B5EF4-FFF2-40B4-BE49-F238E27FC236}">
                      <a16:creationId xmlns:a16="http://schemas.microsoft.com/office/drawing/2014/main" id="{A2EC659E-AE14-DF5D-437D-A1A01A521E9F}"/>
                    </a:ext>
                  </a:extLst>
                </p14:cNvPr>
                <p14:cNvContentPartPr/>
                <p14:nvPr/>
              </p14:nvContentPartPr>
              <p14:xfrm>
                <a:off x="8811241" y="3354619"/>
                <a:ext cx="19080" cy="108000"/>
              </p14:xfrm>
            </p:contentPart>
          </mc:Choice>
          <mc:Fallback>
            <p:pic>
              <p:nvPicPr>
                <p:cNvPr id="178" name="Input penna 177">
                  <a:extLst>
                    <a:ext uri="{FF2B5EF4-FFF2-40B4-BE49-F238E27FC236}">
                      <a16:creationId xmlns:a16="http://schemas.microsoft.com/office/drawing/2014/main" id="{A2EC659E-AE14-DF5D-437D-A1A01A521E9F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8800441" y="3343819"/>
                  <a:ext cx="4032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179" name="Input penna 178">
                  <a:extLst>
                    <a:ext uri="{FF2B5EF4-FFF2-40B4-BE49-F238E27FC236}">
                      <a16:creationId xmlns:a16="http://schemas.microsoft.com/office/drawing/2014/main" id="{321425E5-089C-AD43-0E26-061E3F2A0E03}"/>
                    </a:ext>
                  </a:extLst>
                </p14:cNvPr>
                <p14:cNvContentPartPr/>
                <p14:nvPr/>
              </p14:nvContentPartPr>
              <p14:xfrm>
                <a:off x="8827801" y="3402499"/>
                <a:ext cx="49680" cy="28800"/>
              </p14:xfrm>
            </p:contentPart>
          </mc:Choice>
          <mc:Fallback>
            <p:pic>
              <p:nvPicPr>
                <p:cNvPr id="179" name="Input penna 178">
                  <a:extLst>
                    <a:ext uri="{FF2B5EF4-FFF2-40B4-BE49-F238E27FC236}">
                      <a16:creationId xmlns:a16="http://schemas.microsoft.com/office/drawing/2014/main" id="{321425E5-089C-AD43-0E26-061E3F2A0E03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8817361" y="3392059"/>
                  <a:ext cx="7092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180" name="Input penna 179">
                  <a:extLst>
                    <a:ext uri="{FF2B5EF4-FFF2-40B4-BE49-F238E27FC236}">
                      <a16:creationId xmlns:a16="http://schemas.microsoft.com/office/drawing/2014/main" id="{3510C3FA-D1D4-89D3-36B7-E1212D13700F}"/>
                    </a:ext>
                  </a:extLst>
                </p14:cNvPr>
                <p14:cNvContentPartPr/>
                <p14:nvPr/>
              </p14:nvContentPartPr>
              <p14:xfrm>
                <a:off x="8885761" y="3347059"/>
                <a:ext cx="31680" cy="140040"/>
              </p14:xfrm>
            </p:contentPart>
          </mc:Choice>
          <mc:Fallback>
            <p:pic>
              <p:nvPicPr>
                <p:cNvPr id="180" name="Input penna 179">
                  <a:extLst>
                    <a:ext uri="{FF2B5EF4-FFF2-40B4-BE49-F238E27FC236}">
                      <a16:creationId xmlns:a16="http://schemas.microsoft.com/office/drawing/2014/main" id="{3510C3FA-D1D4-89D3-36B7-E1212D13700F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8875321" y="3336259"/>
                  <a:ext cx="529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181" name="Input penna 180">
                  <a:extLst>
                    <a:ext uri="{FF2B5EF4-FFF2-40B4-BE49-F238E27FC236}">
                      <a16:creationId xmlns:a16="http://schemas.microsoft.com/office/drawing/2014/main" id="{50577690-FEC4-9CAE-FDE3-301E5F1FBAD5}"/>
                    </a:ext>
                  </a:extLst>
                </p14:cNvPr>
                <p14:cNvContentPartPr/>
                <p14:nvPr/>
              </p14:nvContentPartPr>
              <p14:xfrm>
                <a:off x="8776681" y="3487459"/>
                <a:ext cx="122760" cy="150120"/>
              </p14:xfrm>
            </p:contentPart>
          </mc:Choice>
          <mc:Fallback>
            <p:pic>
              <p:nvPicPr>
                <p:cNvPr id="181" name="Input penna 180">
                  <a:extLst>
                    <a:ext uri="{FF2B5EF4-FFF2-40B4-BE49-F238E27FC236}">
                      <a16:creationId xmlns:a16="http://schemas.microsoft.com/office/drawing/2014/main" id="{50577690-FEC4-9CAE-FDE3-301E5F1FBAD5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8766241" y="3477019"/>
                  <a:ext cx="14400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182" name="Input penna 181">
                  <a:extLst>
                    <a:ext uri="{FF2B5EF4-FFF2-40B4-BE49-F238E27FC236}">
                      <a16:creationId xmlns:a16="http://schemas.microsoft.com/office/drawing/2014/main" id="{F34AAA13-C04E-CD51-9F92-D6E8BDB8B4D5}"/>
                    </a:ext>
                  </a:extLst>
                </p14:cNvPr>
                <p14:cNvContentPartPr/>
                <p14:nvPr/>
              </p14:nvContentPartPr>
              <p14:xfrm>
                <a:off x="8965321" y="3312139"/>
                <a:ext cx="96480" cy="192600"/>
              </p14:xfrm>
            </p:contentPart>
          </mc:Choice>
          <mc:Fallback>
            <p:pic>
              <p:nvPicPr>
                <p:cNvPr id="182" name="Input penna 181">
                  <a:extLst>
                    <a:ext uri="{FF2B5EF4-FFF2-40B4-BE49-F238E27FC236}">
                      <a16:creationId xmlns:a16="http://schemas.microsoft.com/office/drawing/2014/main" id="{F34AAA13-C04E-CD51-9F92-D6E8BDB8B4D5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8954881" y="3301699"/>
                  <a:ext cx="11772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183" name="Input penna 182">
                  <a:extLst>
                    <a:ext uri="{FF2B5EF4-FFF2-40B4-BE49-F238E27FC236}">
                      <a16:creationId xmlns:a16="http://schemas.microsoft.com/office/drawing/2014/main" id="{ADEC89C1-099D-FAA2-4D80-655121E0E3E8}"/>
                    </a:ext>
                  </a:extLst>
                </p14:cNvPr>
                <p14:cNvContentPartPr/>
                <p14:nvPr/>
              </p14:nvContentPartPr>
              <p14:xfrm>
                <a:off x="9012841" y="3421579"/>
                <a:ext cx="28440" cy="68760"/>
              </p14:xfrm>
            </p:contentPart>
          </mc:Choice>
          <mc:Fallback>
            <p:pic>
              <p:nvPicPr>
                <p:cNvPr id="183" name="Input penna 182">
                  <a:extLst>
                    <a:ext uri="{FF2B5EF4-FFF2-40B4-BE49-F238E27FC236}">
                      <a16:creationId xmlns:a16="http://schemas.microsoft.com/office/drawing/2014/main" id="{ADEC89C1-099D-FAA2-4D80-655121E0E3E8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9002041" y="3411139"/>
                  <a:ext cx="4968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184" name="Input penna 183">
                  <a:extLst>
                    <a:ext uri="{FF2B5EF4-FFF2-40B4-BE49-F238E27FC236}">
                      <a16:creationId xmlns:a16="http://schemas.microsoft.com/office/drawing/2014/main" id="{E832206C-FB3C-EF93-CCF7-45D2F2C1F088}"/>
                    </a:ext>
                  </a:extLst>
                </p14:cNvPr>
                <p14:cNvContentPartPr/>
                <p14:nvPr/>
              </p14:nvContentPartPr>
              <p14:xfrm>
                <a:off x="9095281" y="3313939"/>
                <a:ext cx="37440" cy="195120"/>
              </p14:xfrm>
            </p:contentPart>
          </mc:Choice>
          <mc:Fallback>
            <p:pic>
              <p:nvPicPr>
                <p:cNvPr id="184" name="Input penna 183">
                  <a:extLst>
                    <a:ext uri="{FF2B5EF4-FFF2-40B4-BE49-F238E27FC236}">
                      <a16:creationId xmlns:a16="http://schemas.microsoft.com/office/drawing/2014/main" id="{E832206C-FB3C-EF93-CCF7-45D2F2C1F088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9084481" y="3303499"/>
                  <a:ext cx="5868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185" name="Input penna 184">
                  <a:extLst>
                    <a:ext uri="{FF2B5EF4-FFF2-40B4-BE49-F238E27FC236}">
                      <a16:creationId xmlns:a16="http://schemas.microsoft.com/office/drawing/2014/main" id="{657D4F80-9ABC-451D-1375-34F3007792C7}"/>
                    </a:ext>
                  </a:extLst>
                </p14:cNvPr>
                <p14:cNvContentPartPr/>
                <p14:nvPr/>
              </p14:nvContentPartPr>
              <p14:xfrm>
                <a:off x="9128761" y="3412219"/>
                <a:ext cx="113040" cy="15120"/>
              </p14:xfrm>
            </p:contentPart>
          </mc:Choice>
          <mc:Fallback>
            <p:pic>
              <p:nvPicPr>
                <p:cNvPr id="185" name="Input penna 184">
                  <a:extLst>
                    <a:ext uri="{FF2B5EF4-FFF2-40B4-BE49-F238E27FC236}">
                      <a16:creationId xmlns:a16="http://schemas.microsoft.com/office/drawing/2014/main" id="{657D4F80-9ABC-451D-1375-34F3007792C7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9118321" y="3401779"/>
                  <a:ext cx="13428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186" name="Input penna 185">
                  <a:extLst>
                    <a:ext uri="{FF2B5EF4-FFF2-40B4-BE49-F238E27FC236}">
                      <a16:creationId xmlns:a16="http://schemas.microsoft.com/office/drawing/2014/main" id="{F4A2EE1D-AE60-BF1B-8BA8-A210F1EF642C}"/>
                    </a:ext>
                  </a:extLst>
                </p14:cNvPr>
                <p14:cNvContentPartPr/>
                <p14:nvPr/>
              </p14:nvContentPartPr>
              <p14:xfrm>
                <a:off x="9031921" y="3552259"/>
                <a:ext cx="118080" cy="127440"/>
              </p14:xfrm>
            </p:contentPart>
          </mc:Choice>
          <mc:Fallback>
            <p:pic>
              <p:nvPicPr>
                <p:cNvPr id="186" name="Input penna 185">
                  <a:extLst>
                    <a:ext uri="{FF2B5EF4-FFF2-40B4-BE49-F238E27FC236}">
                      <a16:creationId xmlns:a16="http://schemas.microsoft.com/office/drawing/2014/main" id="{F4A2EE1D-AE60-BF1B-8BA8-A210F1EF642C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9021481" y="3541819"/>
                  <a:ext cx="139320" cy="148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5" name="Gruppo 214">
            <a:extLst>
              <a:ext uri="{FF2B5EF4-FFF2-40B4-BE49-F238E27FC236}">
                <a16:creationId xmlns:a16="http://schemas.microsoft.com/office/drawing/2014/main" id="{7DAA906B-D0AD-48DB-3CC6-4FE7A2CE6835}"/>
              </a:ext>
            </a:extLst>
          </p:cNvPr>
          <p:cNvGrpSpPr/>
          <p:nvPr/>
        </p:nvGrpSpPr>
        <p:grpSpPr>
          <a:xfrm>
            <a:off x="9497652" y="3292950"/>
            <a:ext cx="562320" cy="399960"/>
            <a:chOff x="9497652" y="3292950"/>
            <a:chExt cx="562320" cy="399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9">
              <p14:nvContentPartPr>
                <p14:cNvPr id="189" name="Input penna 188">
                  <a:extLst>
                    <a:ext uri="{FF2B5EF4-FFF2-40B4-BE49-F238E27FC236}">
                      <a16:creationId xmlns:a16="http://schemas.microsoft.com/office/drawing/2014/main" id="{70171DE3-80CE-1353-7214-7DD5F1304F27}"/>
                    </a:ext>
                  </a:extLst>
                </p14:cNvPr>
                <p14:cNvContentPartPr/>
                <p14:nvPr/>
              </p14:nvContentPartPr>
              <p14:xfrm>
                <a:off x="9497652" y="3330390"/>
                <a:ext cx="7560" cy="128520"/>
              </p14:xfrm>
            </p:contentPart>
          </mc:Choice>
          <mc:Fallback>
            <p:pic>
              <p:nvPicPr>
                <p:cNvPr id="189" name="Input penna 188">
                  <a:extLst>
                    <a:ext uri="{FF2B5EF4-FFF2-40B4-BE49-F238E27FC236}">
                      <a16:creationId xmlns:a16="http://schemas.microsoft.com/office/drawing/2014/main" id="{70171DE3-80CE-1353-7214-7DD5F1304F27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9487212" y="3319950"/>
                  <a:ext cx="2880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1">
              <p14:nvContentPartPr>
                <p14:cNvPr id="190" name="Input penna 189">
                  <a:extLst>
                    <a:ext uri="{FF2B5EF4-FFF2-40B4-BE49-F238E27FC236}">
                      <a16:creationId xmlns:a16="http://schemas.microsoft.com/office/drawing/2014/main" id="{B1247353-3DF4-F50F-C1D1-2A5F0C5D6FCA}"/>
                    </a:ext>
                  </a:extLst>
                </p14:cNvPr>
                <p14:cNvContentPartPr/>
                <p14:nvPr/>
              </p14:nvContentPartPr>
              <p14:xfrm>
                <a:off x="9504492" y="3312750"/>
                <a:ext cx="87120" cy="162360"/>
              </p14:xfrm>
            </p:contentPart>
          </mc:Choice>
          <mc:Fallback>
            <p:pic>
              <p:nvPicPr>
                <p:cNvPr id="190" name="Input penna 189">
                  <a:extLst>
                    <a:ext uri="{FF2B5EF4-FFF2-40B4-BE49-F238E27FC236}">
                      <a16:creationId xmlns:a16="http://schemas.microsoft.com/office/drawing/2014/main" id="{B1247353-3DF4-F50F-C1D1-2A5F0C5D6FCA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9493692" y="3302310"/>
                  <a:ext cx="10836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3">
              <p14:nvContentPartPr>
                <p14:cNvPr id="191" name="Input penna 190">
                  <a:extLst>
                    <a:ext uri="{FF2B5EF4-FFF2-40B4-BE49-F238E27FC236}">
                      <a16:creationId xmlns:a16="http://schemas.microsoft.com/office/drawing/2014/main" id="{D87BF7EF-2603-1D35-24B9-452786F1941E}"/>
                    </a:ext>
                  </a:extLst>
                </p14:cNvPr>
                <p14:cNvContentPartPr/>
                <p14:nvPr/>
              </p14:nvContentPartPr>
              <p14:xfrm>
                <a:off x="9678732" y="3296190"/>
                <a:ext cx="26280" cy="168840"/>
              </p14:xfrm>
            </p:contentPart>
          </mc:Choice>
          <mc:Fallback>
            <p:pic>
              <p:nvPicPr>
                <p:cNvPr id="191" name="Input penna 190">
                  <a:extLst>
                    <a:ext uri="{FF2B5EF4-FFF2-40B4-BE49-F238E27FC236}">
                      <a16:creationId xmlns:a16="http://schemas.microsoft.com/office/drawing/2014/main" id="{D87BF7EF-2603-1D35-24B9-452786F1941E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9668292" y="3285750"/>
                  <a:ext cx="4752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5">
              <p14:nvContentPartPr>
                <p14:cNvPr id="192" name="Input penna 191">
                  <a:extLst>
                    <a:ext uri="{FF2B5EF4-FFF2-40B4-BE49-F238E27FC236}">
                      <a16:creationId xmlns:a16="http://schemas.microsoft.com/office/drawing/2014/main" id="{E24B7C5E-1DB7-44B6-5DD7-F731B840A279}"/>
                    </a:ext>
                  </a:extLst>
                </p14:cNvPr>
                <p14:cNvContentPartPr/>
                <p14:nvPr/>
              </p14:nvContentPartPr>
              <p14:xfrm>
                <a:off x="9527172" y="3521550"/>
                <a:ext cx="164880" cy="15480"/>
              </p14:xfrm>
            </p:contentPart>
          </mc:Choice>
          <mc:Fallback>
            <p:pic>
              <p:nvPicPr>
                <p:cNvPr id="192" name="Input penna 191">
                  <a:extLst>
                    <a:ext uri="{FF2B5EF4-FFF2-40B4-BE49-F238E27FC236}">
                      <a16:creationId xmlns:a16="http://schemas.microsoft.com/office/drawing/2014/main" id="{E24B7C5E-1DB7-44B6-5DD7-F731B840A279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9516372" y="3511110"/>
                  <a:ext cx="18612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7">
              <p14:nvContentPartPr>
                <p14:cNvPr id="193" name="Input penna 192">
                  <a:extLst>
                    <a:ext uri="{FF2B5EF4-FFF2-40B4-BE49-F238E27FC236}">
                      <a16:creationId xmlns:a16="http://schemas.microsoft.com/office/drawing/2014/main" id="{18786A29-B758-A8DD-7244-2ABDFA8CA15C}"/>
                    </a:ext>
                  </a:extLst>
                </p14:cNvPr>
                <p14:cNvContentPartPr/>
                <p14:nvPr/>
              </p14:nvContentPartPr>
              <p14:xfrm>
                <a:off x="9543012" y="3518310"/>
                <a:ext cx="92880" cy="174600"/>
              </p14:xfrm>
            </p:contentPart>
          </mc:Choice>
          <mc:Fallback>
            <p:pic>
              <p:nvPicPr>
                <p:cNvPr id="193" name="Input penna 192">
                  <a:extLst>
                    <a:ext uri="{FF2B5EF4-FFF2-40B4-BE49-F238E27FC236}">
                      <a16:creationId xmlns:a16="http://schemas.microsoft.com/office/drawing/2014/main" id="{18786A29-B758-A8DD-7244-2ABDFA8CA15C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9532212" y="3507870"/>
                  <a:ext cx="11412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9">
              <p14:nvContentPartPr>
                <p14:cNvPr id="194" name="Input penna 193">
                  <a:extLst>
                    <a:ext uri="{FF2B5EF4-FFF2-40B4-BE49-F238E27FC236}">
                      <a16:creationId xmlns:a16="http://schemas.microsoft.com/office/drawing/2014/main" id="{6F5EE841-F638-6909-7E8E-2719382D8752}"/>
                    </a:ext>
                  </a:extLst>
                </p14:cNvPr>
                <p14:cNvContentPartPr/>
                <p14:nvPr/>
              </p14:nvContentPartPr>
              <p14:xfrm>
                <a:off x="9548772" y="3572670"/>
                <a:ext cx="108000" cy="2880"/>
              </p14:xfrm>
            </p:contentPart>
          </mc:Choice>
          <mc:Fallback>
            <p:pic>
              <p:nvPicPr>
                <p:cNvPr id="194" name="Input penna 193">
                  <a:extLst>
                    <a:ext uri="{FF2B5EF4-FFF2-40B4-BE49-F238E27FC236}">
                      <a16:creationId xmlns:a16="http://schemas.microsoft.com/office/drawing/2014/main" id="{6F5EE841-F638-6909-7E8E-2719382D8752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9538332" y="3562230"/>
                  <a:ext cx="12924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1">
              <p14:nvContentPartPr>
                <p14:cNvPr id="195" name="Input penna 194">
                  <a:extLst>
                    <a:ext uri="{FF2B5EF4-FFF2-40B4-BE49-F238E27FC236}">
                      <a16:creationId xmlns:a16="http://schemas.microsoft.com/office/drawing/2014/main" id="{4D3E976F-ACB5-AE39-95B7-E27E113353FE}"/>
                    </a:ext>
                  </a:extLst>
                </p14:cNvPr>
                <p14:cNvContentPartPr/>
                <p14:nvPr/>
              </p14:nvContentPartPr>
              <p14:xfrm>
                <a:off x="9750012" y="3365670"/>
                <a:ext cx="124200" cy="137880"/>
              </p14:xfrm>
            </p:contentPart>
          </mc:Choice>
          <mc:Fallback>
            <p:pic>
              <p:nvPicPr>
                <p:cNvPr id="195" name="Input penna 194">
                  <a:extLst>
                    <a:ext uri="{FF2B5EF4-FFF2-40B4-BE49-F238E27FC236}">
                      <a16:creationId xmlns:a16="http://schemas.microsoft.com/office/drawing/2014/main" id="{4D3E976F-ACB5-AE39-95B7-E27E113353FE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9739212" y="3354870"/>
                  <a:ext cx="14544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3">
              <p14:nvContentPartPr>
                <p14:cNvPr id="196" name="Input penna 195">
                  <a:extLst>
                    <a:ext uri="{FF2B5EF4-FFF2-40B4-BE49-F238E27FC236}">
                      <a16:creationId xmlns:a16="http://schemas.microsoft.com/office/drawing/2014/main" id="{D495D3BC-3A25-B258-2B33-B4F19860690C}"/>
                    </a:ext>
                  </a:extLst>
                </p14:cNvPr>
                <p14:cNvContentPartPr/>
                <p14:nvPr/>
              </p14:nvContentPartPr>
              <p14:xfrm>
                <a:off x="9848292" y="3442710"/>
                <a:ext cx="75960" cy="9360"/>
              </p14:xfrm>
            </p:contentPart>
          </mc:Choice>
          <mc:Fallback>
            <p:pic>
              <p:nvPicPr>
                <p:cNvPr id="196" name="Input penna 195">
                  <a:extLst>
                    <a:ext uri="{FF2B5EF4-FFF2-40B4-BE49-F238E27FC236}">
                      <a16:creationId xmlns:a16="http://schemas.microsoft.com/office/drawing/2014/main" id="{D495D3BC-3A25-B258-2B33-B4F19860690C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9837852" y="3432270"/>
                  <a:ext cx="9720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5">
              <p14:nvContentPartPr>
                <p14:cNvPr id="197" name="Input penna 196">
                  <a:extLst>
                    <a:ext uri="{FF2B5EF4-FFF2-40B4-BE49-F238E27FC236}">
                      <a16:creationId xmlns:a16="http://schemas.microsoft.com/office/drawing/2014/main" id="{007AEFAD-3AEE-82AB-5E28-7A85490874CA}"/>
                    </a:ext>
                  </a:extLst>
                </p14:cNvPr>
                <p14:cNvContentPartPr/>
                <p14:nvPr/>
              </p14:nvContentPartPr>
              <p14:xfrm>
                <a:off x="9921012" y="3292950"/>
                <a:ext cx="66960" cy="277920"/>
              </p14:xfrm>
            </p:contentPart>
          </mc:Choice>
          <mc:Fallback>
            <p:pic>
              <p:nvPicPr>
                <p:cNvPr id="197" name="Input penna 196">
                  <a:extLst>
                    <a:ext uri="{FF2B5EF4-FFF2-40B4-BE49-F238E27FC236}">
                      <a16:creationId xmlns:a16="http://schemas.microsoft.com/office/drawing/2014/main" id="{007AEFAD-3AEE-82AB-5E28-7A85490874CA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9910212" y="3282150"/>
                  <a:ext cx="8820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7">
              <p14:nvContentPartPr>
                <p14:cNvPr id="198" name="Input penna 197">
                  <a:extLst>
                    <a:ext uri="{FF2B5EF4-FFF2-40B4-BE49-F238E27FC236}">
                      <a16:creationId xmlns:a16="http://schemas.microsoft.com/office/drawing/2014/main" id="{7D54D75A-3C22-E6DC-23FA-352AFAE489DC}"/>
                    </a:ext>
                  </a:extLst>
                </p14:cNvPr>
                <p14:cNvContentPartPr/>
                <p14:nvPr/>
              </p14:nvContentPartPr>
              <p14:xfrm>
                <a:off x="10036572" y="3315270"/>
                <a:ext cx="23400" cy="249480"/>
              </p14:xfrm>
            </p:contentPart>
          </mc:Choice>
          <mc:Fallback>
            <p:pic>
              <p:nvPicPr>
                <p:cNvPr id="198" name="Input penna 197">
                  <a:extLst>
                    <a:ext uri="{FF2B5EF4-FFF2-40B4-BE49-F238E27FC236}">
                      <a16:creationId xmlns:a16="http://schemas.microsoft.com/office/drawing/2014/main" id="{7D54D75A-3C22-E6DC-23FA-352AFAE489DC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10025772" y="3304830"/>
                  <a:ext cx="44640" cy="270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3" name="Gruppo 212">
            <a:extLst>
              <a:ext uri="{FF2B5EF4-FFF2-40B4-BE49-F238E27FC236}">
                <a16:creationId xmlns:a16="http://schemas.microsoft.com/office/drawing/2014/main" id="{D28A0624-76E5-3507-F0A6-B013E3E1CDD7}"/>
              </a:ext>
            </a:extLst>
          </p:cNvPr>
          <p:cNvGrpSpPr/>
          <p:nvPr/>
        </p:nvGrpSpPr>
        <p:grpSpPr>
          <a:xfrm>
            <a:off x="10458852" y="3397350"/>
            <a:ext cx="835560" cy="320400"/>
            <a:chOff x="10458852" y="3397350"/>
            <a:chExt cx="835560" cy="320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9">
              <p14:nvContentPartPr>
                <p14:cNvPr id="199" name="Input penna 198">
                  <a:extLst>
                    <a:ext uri="{FF2B5EF4-FFF2-40B4-BE49-F238E27FC236}">
                      <a16:creationId xmlns:a16="http://schemas.microsoft.com/office/drawing/2014/main" id="{2ACDA0EC-6A6C-F7AD-F9FA-86FECD65F957}"/>
                    </a:ext>
                  </a:extLst>
                </p14:cNvPr>
                <p14:cNvContentPartPr/>
                <p14:nvPr/>
              </p14:nvContentPartPr>
              <p14:xfrm>
                <a:off x="10493772" y="3405270"/>
                <a:ext cx="102240" cy="107280"/>
              </p14:xfrm>
            </p:contentPart>
          </mc:Choice>
          <mc:Fallback>
            <p:pic>
              <p:nvPicPr>
                <p:cNvPr id="199" name="Input penna 198">
                  <a:extLst>
                    <a:ext uri="{FF2B5EF4-FFF2-40B4-BE49-F238E27FC236}">
                      <a16:creationId xmlns:a16="http://schemas.microsoft.com/office/drawing/2014/main" id="{2ACDA0EC-6A6C-F7AD-F9FA-86FECD65F957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10482972" y="3394830"/>
                  <a:ext cx="12348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1">
              <p14:nvContentPartPr>
                <p14:cNvPr id="200" name="Input penna 199">
                  <a:extLst>
                    <a:ext uri="{FF2B5EF4-FFF2-40B4-BE49-F238E27FC236}">
                      <a16:creationId xmlns:a16="http://schemas.microsoft.com/office/drawing/2014/main" id="{AE736D0E-CC16-309A-19B5-145D1ED6444B}"/>
                    </a:ext>
                  </a:extLst>
                </p14:cNvPr>
                <p14:cNvContentPartPr/>
                <p14:nvPr/>
              </p14:nvContentPartPr>
              <p14:xfrm>
                <a:off x="10661892" y="3397350"/>
                <a:ext cx="16560" cy="132840"/>
              </p14:xfrm>
            </p:contentPart>
          </mc:Choice>
          <mc:Fallback>
            <p:pic>
              <p:nvPicPr>
                <p:cNvPr id="200" name="Input penna 199">
                  <a:extLst>
                    <a:ext uri="{FF2B5EF4-FFF2-40B4-BE49-F238E27FC236}">
                      <a16:creationId xmlns:a16="http://schemas.microsoft.com/office/drawing/2014/main" id="{AE736D0E-CC16-309A-19B5-145D1ED6444B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10651452" y="3386550"/>
                  <a:ext cx="3780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3">
              <p14:nvContentPartPr>
                <p14:cNvPr id="201" name="Input penna 200">
                  <a:extLst>
                    <a:ext uri="{FF2B5EF4-FFF2-40B4-BE49-F238E27FC236}">
                      <a16:creationId xmlns:a16="http://schemas.microsoft.com/office/drawing/2014/main" id="{4780B4D6-2869-14E8-B28B-4846EFC696C3}"/>
                    </a:ext>
                  </a:extLst>
                </p14:cNvPr>
                <p14:cNvContentPartPr/>
                <p14:nvPr/>
              </p14:nvContentPartPr>
              <p14:xfrm>
                <a:off x="10458852" y="3585990"/>
                <a:ext cx="137880" cy="131760"/>
              </p14:xfrm>
            </p:contentPart>
          </mc:Choice>
          <mc:Fallback>
            <p:pic>
              <p:nvPicPr>
                <p:cNvPr id="201" name="Input penna 200">
                  <a:extLst>
                    <a:ext uri="{FF2B5EF4-FFF2-40B4-BE49-F238E27FC236}">
                      <a16:creationId xmlns:a16="http://schemas.microsoft.com/office/drawing/2014/main" id="{4780B4D6-2869-14E8-B28B-4846EFC696C3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10448052" y="3575190"/>
                  <a:ext cx="15912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5">
              <p14:nvContentPartPr>
                <p14:cNvPr id="202" name="Input penna 201">
                  <a:extLst>
                    <a:ext uri="{FF2B5EF4-FFF2-40B4-BE49-F238E27FC236}">
                      <a16:creationId xmlns:a16="http://schemas.microsoft.com/office/drawing/2014/main" id="{87DECFE5-32E0-C419-50F4-92077BE2BF00}"/>
                    </a:ext>
                  </a:extLst>
                </p14:cNvPr>
                <p14:cNvContentPartPr/>
                <p14:nvPr/>
              </p14:nvContentPartPr>
              <p14:xfrm>
                <a:off x="10516092" y="3641070"/>
                <a:ext cx="60840" cy="50040"/>
              </p14:xfrm>
            </p:contentPart>
          </mc:Choice>
          <mc:Fallback>
            <p:pic>
              <p:nvPicPr>
                <p:cNvPr id="202" name="Input penna 201">
                  <a:extLst>
                    <a:ext uri="{FF2B5EF4-FFF2-40B4-BE49-F238E27FC236}">
                      <a16:creationId xmlns:a16="http://schemas.microsoft.com/office/drawing/2014/main" id="{87DECFE5-32E0-C419-50F4-92077BE2BF00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10505292" y="3630630"/>
                  <a:ext cx="8208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7">
              <p14:nvContentPartPr>
                <p14:cNvPr id="203" name="Input penna 202">
                  <a:extLst>
                    <a:ext uri="{FF2B5EF4-FFF2-40B4-BE49-F238E27FC236}">
                      <a16:creationId xmlns:a16="http://schemas.microsoft.com/office/drawing/2014/main" id="{0D41979B-7CEF-9FCD-D9F9-97A9A156F2E8}"/>
                    </a:ext>
                  </a:extLst>
                </p14:cNvPr>
                <p14:cNvContentPartPr/>
                <p14:nvPr/>
              </p14:nvContentPartPr>
              <p14:xfrm>
                <a:off x="10569732" y="3584910"/>
                <a:ext cx="97560" cy="103320"/>
              </p14:xfrm>
            </p:contentPart>
          </mc:Choice>
          <mc:Fallback>
            <p:pic>
              <p:nvPicPr>
                <p:cNvPr id="203" name="Input penna 202">
                  <a:extLst>
                    <a:ext uri="{FF2B5EF4-FFF2-40B4-BE49-F238E27FC236}">
                      <a16:creationId xmlns:a16="http://schemas.microsoft.com/office/drawing/2014/main" id="{0D41979B-7CEF-9FCD-D9F9-97A9A156F2E8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10558932" y="3574470"/>
                  <a:ext cx="11880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9">
              <p14:nvContentPartPr>
                <p14:cNvPr id="204" name="Input penna 203">
                  <a:extLst>
                    <a:ext uri="{FF2B5EF4-FFF2-40B4-BE49-F238E27FC236}">
                      <a16:creationId xmlns:a16="http://schemas.microsoft.com/office/drawing/2014/main" id="{9261D8E1-FFCD-0A1A-4A7C-7103AE016621}"/>
                    </a:ext>
                  </a:extLst>
                </p14:cNvPr>
                <p14:cNvContentPartPr/>
                <p14:nvPr/>
              </p14:nvContentPartPr>
              <p14:xfrm>
                <a:off x="10620852" y="3638190"/>
                <a:ext cx="131040" cy="30240"/>
              </p14:xfrm>
            </p:contentPart>
          </mc:Choice>
          <mc:Fallback>
            <p:pic>
              <p:nvPicPr>
                <p:cNvPr id="204" name="Input penna 203">
                  <a:extLst>
                    <a:ext uri="{FF2B5EF4-FFF2-40B4-BE49-F238E27FC236}">
                      <a16:creationId xmlns:a16="http://schemas.microsoft.com/office/drawing/2014/main" id="{9261D8E1-FFCD-0A1A-4A7C-7103AE016621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10610052" y="3627750"/>
                  <a:ext cx="15228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1">
              <p14:nvContentPartPr>
                <p14:cNvPr id="205" name="Input penna 204">
                  <a:extLst>
                    <a:ext uri="{FF2B5EF4-FFF2-40B4-BE49-F238E27FC236}">
                      <a16:creationId xmlns:a16="http://schemas.microsoft.com/office/drawing/2014/main" id="{AE93DCF7-A3BC-8A21-EDDF-19367B22AE7F}"/>
                    </a:ext>
                  </a:extLst>
                </p14:cNvPr>
                <p14:cNvContentPartPr/>
                <p14:nvPr/>
              </p14:nvContentPartPr>
              <p14:xfrm>
                <a:off x="10767012" y="3452070"/>
                <a:ext cx="111240" cy="92520"/>
              </p14:xfrm>
            </p:contentPart>
          </mc:Choice>
          <mc:Fallback>
            <p:pic>
              <p:nvPicPr>
                <p:cNvPr id="205" name="Input penna 204">
                  <a:extLst>
                    <a:ext uri="{FF2B5EF4-FFF2-40B4-BE49-F238E27FC236}">
                      <a16:creationId xmlns:a16="http://schemas.microsoft.com/office/drawing/2014/main" id="{AE93DCF7-A3BC-8A21-EDDF-19367B22AE7F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0756572" y="3441630"/>
                  <a:ext cx="13248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3">
              <p14:nvContentPartPr>
                <p14:cNvPr id="206" name="Input penna 205">
                  <a:extLst>
                    <a:ext uri="{FF2B5EF4-FFF2-40B4-BE49-F238E27FC236}">
                      <a16:creationId xmlns:a16="http://schemas.microsoft.com/office/drawing/2014/main" id="{2D1DA0CF-32E7-77D0-D373-39BABB89DC39}"/>
                    </a:ext>
                  </a:extLst>
                </p14:cNvPr>
                <p14:cNvContentPartPr/>
                <p14:nvPr/>
              </p14:nvContentPartPr>
              <p14:xfrm>
                <a:off x="10925052" y="3510390"/>
                <a:ext cx="77040" cy="10080"/>
              </p14:xfrm>
            </p:contentPart>
          </mc:Choice>
          <mc:Fallback>
            <p:pic>
              <p:nvPicPr>
                <p:cNvPr id="206" name="Input penna 205">
                  <a:extLst>
                    <a:ext uri="{FF2B5EF4-FFF2-40B4-BE49-F238E27FC236}">
                      <a16:creationId xmlns:a16="http://schemas.microsoft.com/office/drawing/2014/main" id="{2D1DA0CF-32E7-77D0-D373-39BABB89DC39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0914252" y="3499590"/>
                  <a:ext cx="9828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5">
              <p14:nvContentPartPr>
                <p14:cNvPr id="207" name="Input penna 206">
                  <a:extLst>
                    <a:ext uri="{FF2B5EF4-FFF2-40B4-BE49-F238E27FC236}">
                      <a16:creationId xmlns:a16="http://schemas.microsoft.com/office/drawing/2014/main" id="{6D03C949-7772-0C17-F5F8-B9AA1049E14F}"/>
                    </a:ext>
                  </a:extLst>
                </p14:cNvPr>
                <p14:cNvContentPartPr/>
                <p14:nvPr/>
              </p14:nvContentPartPr>
              <p14:xfrm>
                <a:off x="10987332" y="3443790"/>
                <a:ext cx="32040" cy="158400"/>
              </p14:xfrm>
            </p:contentPart>
          </mc:Choice>
          <mc:Fallback>
            <p:pic>
              <p:nvPicPr>
                <p:cNvPr id="207" name="Input penna 206">
                  <a:extLst>
                    <a:ext uri="{FF2B5EF4-FFF2-40B4-BE49-F238E27FC236}">
                      <a16:creationId xmlns:a16="http://schemas.microsoft.com/office/drawing/2014/main" id="{6D03C949-7772-0C17-F5F8-B9AA1049E14F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0976892" y="3432990"/>
                  <a:ext cx="5328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7">
              <p14:nvContentPartPr>
                <p14:cNvPr id="208" name="Input penna 207">
                  <a:extLst>
                    <a:ext uri="{FF2B5EF4-FFF2-40B4-BE49-F238E27FC236}">
                      <a16:creationId xmlns:a16="http://schemas.microsoft.com/office/drawing/2014/main" id="{AA98BA58-06A1-2A08-3D49-9692676734D1}"/>
                    </a:ext>
                  </a:extLst>
                </p14:cNvPr>
                <p14:cNvContentPartPr/>
                <p14:nvPr/>
              </p14:nvContentPartPr>
              <p14:xfrm>
                <a:off x="11093892" y="3440910"/>
                <a:ext cx="114480" cy="104400"/>
              </p14:xfrm>
            </p:contentPart>
          </mc:Choice>
          <mc:Fallback>
            <p:pic>
              <p:nvPicPr>
                <p:cNvPr id="208" name="Input penna 207">
                  <a:extLst>
                    <a:ext uri="{FF2B5EF4-FFF2-40B4-BE49-F238E27FC236}">
                      <a16:creationId xmlns:a16="http://schemas.microsoft.com/office/drawing/2014/main" id="{AA98BA58-06A1-2A08-3D49-9692676734D1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11083452" y="3430110"/>
                  <a:ext cx="13572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9">
              <p14:nvContentPartPr>
                <p14:cNvPr id="209" name="Input penna 208">
                  <a:extLst>
                    <a:ext uri="{FF2B5EF4-FFF2-40B4-BE49-F238E27FC236}">
                      <a16:creationId xmlns:a16="http://schemas.microsoft.com/office/drawing/2014/main" id="{4FF8862A-0C33-BE88-3F40-036E0A03446F}"/>
                    </a:ext>
                  </a:extLst>
                </p14:cNvPr>
                <p14:cNvContentPartPr/>
                <p14:nvPr/>
              </p14:nvContentPartPr>
              <p14:xfrm>
                <a:off x="11097132" y="3604710"/>
                <a:ext cx="19080" cy="76680"/>
              </p14:xfrm>
            </p:contentPart>
          </mc:Choice>
          <mc:Fallback>
            <p:pic>
              <p:nvPicPr>
                <p:cNvPr id="209" name="Input penna 208">
                  <a:extLst>
                    <a:ext uri="{FF2B5EF4-FFF2-40B4-BE49-F238E27FC236}">
                      <a16:creationId xmlns:a16="http://schemas.microsoft.com/office/drawing/2014/main" id="{4FF8862A-0C33-BE88-3F40-036E0A03446F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11086692" y="3594270"/>
                  <a:ext cx="4032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1">
              <p14:nvContentPartPr>
                <p14:cNvPr id="210" name="Input penna 209">
                  <a:extLst>
                    <a:ext uri="{FF2B5EF4-FFF2-40B4-BE49-F238E27FC236}">
                      <a16:creationId xmlns:a16="http://schemas.microsoft.com/office/drawing/2014/main" id="{339B81D8-D44B-0166-54FD-44DA4D4E44D9}"/>
                    </a:ext>
                  </a:extLst>
                </p14:cNvPr>
                <p14:cNvContentPartPr/>
                <p14:nvPr/>
              </p14:nvContentPartPr>
              <p14:xfrm>
                <a:off x="11162292" y="3608670"/>
                <a:ext cx="15840" cy="68040"/>
              </p14:xfrm>
            </p:contentPart>
          </mc:Choice>
          <mc:Fallback>
            <p:pic>
              <p:nvPicPr>
                <p:cNvPr id="210" name="Input penna 209">
                  <a:extLst>
                    <a:ext uri="{FF2B5EF4-FFF2-40B4-BE49-F238E27FC236}">
                      <a16:creationId xmlns:a16="http://schemas.microsoft.com/office/drawing/2014/main" id="{339B81D8-D44B-0166-54FD-44DA4D4E44D9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11151492" y="3597870"/>
                  <a:ext cx="3708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3">
              <p14:nvContentPartPr>
                <p14:cNvPr id="211" name="Input penna 210">
                  <a:extLst>
                    <a:ext uri="{FF2B5EF4-FFF2-40B4-BE49-F238E27FC236}">
                      <a16:creationId xmlns:a16="http://schemas.microsoft.com/office/drawing/2014/main" id="{3B4640CD-1098-ED04-4C6A-CAC8DACF4DCA}"/>
                    </a:ext>
                  </a:extLst>
                </p14:cNvPr>
                <p14:cNvContentPartPr/>
                <p14:nvPr/>
              </p14:nvContentPartPr>
              <p14:xfrm>
                <a:off x="11012532" y="3676350"/>
                <a:ext cx="281880" cy="23760"/>
              </p14:xfrm>
            </p:contentPart>
          </mc:Choice>
          <mc:Fallback>
            <p:pic>
              <p:nvPicPr>
                <p:cNvPr id="211" name="Input penna 210">
                  <a:extLst>
                    <a:ext uri="{FF2B5EF4-FFF2-40B4-BE49-F238E27FC236}">
                      <a16:creationId xmlns:a16="http://schemas.microsoft.com/office/drawing/2014/main" id="{3B4640CD-1098-ED04-4C6A-CAC8DACF4DCA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11002092" y="3665550"/>
                  <a:ext cx="303120" cy="45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0" name="Gruppo 239">
            <a:extLst>
              <a:ext uri="{FF2B5EF4-FFF2-40B4-BE49-F238E27FC236}">
                <a16:creationId xmlns:a16="http://schemas.microsoft.com/office/drawing/2014/main" id="{690F8C1E-E2A8-300C-AEF2-0EB931AC61F4}"/>
              </a:ext>
            </a:extLst>
          </p:cNvPr>
          <p:cNvGrpSpPr/>
          <p:nvPr/>
        </p:nvGrpSpPr>
        <p:grpSpPr>
          <a:xfrm>
            <a:off x="4538715" y="4833985"/>
            <a:ext cx="789480" cy="480600"/>
            <a:chOff x="4538715" y="4833985"/>
            <a:chExt cx="789480" cy="480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5">
              <p14:nvContentPartPr>
                <p14:cNvPr id="226" name="Input penna 225">
                  <a:extLst>
                    <a:ext uri="{FF2B5EF4-FFF2-40B4-BE49-F238E27FC236}">
                      <a16:creationId xmlns:a16="http://schemas.microsoft.com/office/drawing/2014/main" id="{F7472370-F9A3-6375-C604-F2FFAA7CE990}"/>
                    </a:ext>
                  </a:extLst>
                </p14:cNvPr>
                <p14:cNvContentPartPr/>
                <p14:nvPr/>
              </p14:nvContentPartPr>
              <p14:xfrm>
                <a:off x="4688835" y="4879705"/>
                <a:ext cx="19080" cy="165600"/>
              </p14:xfrm>
            </p:contentPart>
          </mc:Choice>
          <mc:Fallback>
            <p:pic>
              <p:nvPicPr>
                <p:cNvPr id="226" name="Input penna 225">
                  <a:extLst>
                    <a:ext uri="{FF2B5EF4-FFF2-40B4-BE49-F238E27FC236}">
                      <a16:creationId xmlns:a16="http://schemas.microsoft.com/office/drawing/2014/main" id="{F7472370-F9A3-6375-C604-F2FFAA7CE990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4678395" y="4869265"/>
                  <a:ext cx="4032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7">
              <p14:nvContentPartPr>
                <p14:cNvPr id="227" name="Input penna 226">
                  <a:extLst>
                    <a:ext uri="{FF2B5EF4-FFF2-40B4-BE49-F238E27FC236}">
                      <a16:creationId xmlns:a16="http://schemas.microsoft.com/office/drawing/2014/main" id="{64113EDB-5C98-A299-55DC-29F1FA79DD11}"/>
                    </a:ext>
                  </a:extLst>
                </p14:cNvPr>
                <p14:cNvContentPartPr/>
                <p14:nvPr/>
              </p14:nvContentPartPr>
              <p14:xfrm>
                <a:off x="4666155" y="4833985"/>
                <a:ext cx="148680" cy="268920"/>
              </p14:xfrm>
            </p:contentPart>
          </mc:Choice>
          <mc:Fallback>
            <p:pic>
              <p:nvPicPr>
                <p:cNvPr id="227" name="Input penna 226">
                  <a:extLst>
                    <a:ext uri="{FF2B5EF4-FFF2-40B4-BE49-F238E27FC236}">
                      <a16:creationId xmlns:a16="http://schemas.microsoft.com/office/drawing/2014/main" id="{64113EDB-5C98-A299-55DC-29F1FA79DD11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4655715" y="4823545"/>
                  <a:ext cx="169920" cy="29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9">
              <p14:nvContentPartPr>
                <p14:cNvPr id="228" name="Input penna 227">
                  <a:extLst>
                    <a:ext uri="{FF2B5EF4-FFF2-40B4-BE49-F238E27FC236}">
                      <a16:creationId xmlns:a16="http://schemas.microsoft.com/office/drawing/2014/main" id="{AA0BCB43-A343-BC4D-CF98-8BA26AC8027D}"/>
                    </a:ext>
                  </a:extLst>
                </p14:cNvPr>
                <p14:cNvContentPartPr/>
                <p14:nvPr/>
              </p14:nvContentPartPr>
              <p14:xfrm>
                <a:off x="4538715" y="5097145"/>
                <a:ext cx="342720" cy="41040"/>
              </p14:xfrm>
            </p:contentPart>
          </mc:Choice>
          <mc:Fallback>
            <p:pic>
              <p:nvPicPr>
                <p:cNvPr id="228" name="Input penna 227">
                  <a:extLst>
                    <a:ext uri="{FF2B5EF4-FFF2-40B4-BE49-F238E27FC236}">
                      <a16:creationId xmlns:a16="http://schemas.microsoft.com/office/drawing/2014/main" id="{AA0BCB43-A343-BC4D-CF98-8BA26AC8027D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4527915" y="5086345"/>
                  <a:ext cx="36396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1">
              <p14:nvContentPartPr>
                <p14:cNvPr id="231" name="Input penna 230">
                  <a:extLst>
                    <a:ext uri="{FF2B5EF4-FFF2-40B4-BE49-F238E27FC236}">
                      <a16:creationId xmlns:a16="http://schemas.microsoft.com/office/drawing/2014/main" id="{56C09EB6-83CD-707A-8324-70C4904D04A0}"/>
                    </a:ext>
                  </a:extLst>
                </p14:cNvPr>
                <p14:cNvContentPartPr/>
                <p14:nvPr/>
              </p14:nvContentPartPr>
              <p14:xfrm>
                <a:off x="4756875" y="5132425"/>
                <a:ext cx="5040" cy="58320"/>
              </p14:xfrm>
            </p:contentPart>
          </mc:Choice>
          <mc:Fallback>
            <p:pic>
              <p:nvPicPr>
                <p:cNvPr id="231" name="Input penna 230">
                  <a:extLst>
                    <a:ext uri="{FF2B5EF4-FFF2-40B4-BE49-F238E27FC236}">
                      <a16:creationId xmlns:a16="http://schemas.microsoft.com/office/drawing/2014/main" id="{56C09EB6-83CD-707A-8324-70C4904D04A0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4746075" y="5121625"/>
                  <a:ext cx="2628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3">
              <p14:nvContentPartPr>
                <p14:cNvPr id="232" name="Input penna 231">
                  <a:extLst>
                    <a:ext uri="{FF2B5EF4-FFF2-40B4-BE49-F238E27FC236}">
                      <a16:creationId xmlns:a16="http://schemas.microsoft.com/office/drawing/2014/main" id="{1F25E742-693E-C512-A9B4-0702FF5EC051}"/>
                    </a:ext>
                  </a:extLst>
                </p14:cNvPr>
                <p14:cNvContentPartPr/>
                <p14:nvPr/>
              </p14:nvContentPartPr>
              <p14:xfrm>
                <a:off x="4682715" y="5232505"/>
                <a:ext cx="211680" cy="82080"/>
              </p14:xfrm>
            </p:contentPart>
          </mc:Choice>
          <mc:Fallback>
            <p:pic>
              <p:nvPicPr>
                <p:cNvPr id="232" name="Input penna 231">
                  <a:extLst>
                    <a:ext uri="{FF2B5EF4-FFF2-40B4-BE49-F238E27FC236}">
                      <a16:creationId xmlns:a16="http://schemas.microsoft.com/office/drawing/2014/main" id="{1F25E742-693E-C512-A9B4-0702FF5EC051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4672275" y="5222065"/>
                  <a:ext cx="23292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5">
              <p14:nvContentPartPr>
                <p14:cNvPr id="233" name="Input penna 232">
                  <a:extLst>
                    <a:ext uri="{FF2B5EF4-FFF2-40B4-BE49-F238E27FC236}">
                      <a16:creationId xmlns:a16="http://schemas.microsoft.com/office/drawing/2014/main" id="{7CEB4BD9-32D8-8182-FB21-553B83D285AA}"/>
                    </a:ext>
                  </a:extLst>
                </p14:cNvPr>
                <p14:cNvContentPartPr/>
                <p14:nvPr/>
              </p14:nvContentPartPr>
              <p14:xfrm>
                <a:off x="4975395" y="4917145"/>
                <a:ext cx="171720" cy="14760"/>
              </p14:xfrm>
            </p:contentPart>
          </mc:Choice>
          <mc:Fallback>
            <p:pic>
              <p:nvPicPr>
                <p:cNvPr id="233" name="Input penna 232">
                  <a:extLst>
                    <a:ext uri="{FF2B5EF4-FFF2-40B4-BE49-F238E27FC236}">
                      <a16:creationId xmlns:a16="http://schemas.microsoft.com/office/drawing/2014/main" id="{7CEB4BD9-32D8-8182-FB21-553B83D285AA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4964955" y="4906705"/>
                  <a:ext cx="192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7">
              <p14:nvContentPartPr>
                <p14:cNvPr id="234" name="Input penna 233">
                  <a:extLst>
                    <a:ext uri="{FF2B5EF4-FFF2-40B4-BE49-F238E27FC236}">
                      <a16:creationId xmlns:a16="http://schemas.microsoft.com/office/drawing/2014/main" id="{D8E9A0AC-428E-58AB-2BA1-167108CBFF18}"/>
                    </a:ext>
                  </a:extLst>
                </p14:cNvPr>
                <p14:cNvContentPartPr/>
                <p14:nvPr/>
              </p14:nvContentPartPr>
              <p14:xfrm>
                <a:off x="4989435" y="4920745"/>
                <a:ext cx="73440" cy="185040"/>
              </p14:xfrm>
            </p:contentPart>
          </mc:Choice>
          <mc:Fallback>
            <p:pic>
              <p:nvPicPr>
                <p:cNvPr id="234" name="Input penna 233">
                  <a:extLst>
                    <a:ext uri="{FF2B5EF4-FFF2-40B4-BE49-F238E27FC236}">
                      <a16:creationId xmlns:a16="http://schemas.microsoft.com/office/drawing/2014/main" id="{D8E9A0AC-428E-58AB-2BA1-167108CBFF18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4978635" y="4909945"/>
                  <a:ext cx="9468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9">
              <p14:nvContentPartPr>
                <p14:cNvPr id="235" name="Input penna 234">
                  <a:extLst>
                    <a:ext uri="{FF2B5EF4-FFF2-40B4-BE49-F238E27FC236}">
                      <a16:creationId xmlns:a16="http://schemas.microsoft.com/office/drawing/2014/main" id="{DF9119AA-5B2D-552C-94FF-A2142B46013F}"/>
                    </a:ext>
                  </a:extLst>
                </p14:cNvPr>
                <p14:cNvContentPartPr/>
                <p14:nvPr/>
              </p14:nvContentPartPr>
              <p14:xfrm>
                <a:off x="5047395" y="4948465"/>
                <a:ext cx="39600" cy="163080"/>
              </p14:xfrm>
            </p:contentPart>
          </mc:Choice>
          <mc:Fallback>
            <p:pic>
              <p:nvPicPr>
                <p:cNvPr id="235" name="Input penna 234">
                  <a:extLst>
                    <a:ext uri="{FF2B5EF4-FFF2-40B4-BE49-F238E27FC236}">
                      <a16:creationId xmlns:a16="http://schemas.microsoft.com/office/drawing/2014/main" id="{DF9119AA-5B2D-552C-94FF-A2142B46013F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5036595" y="4937665"/>
                  <a:ext cx="6084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1">
              <p14:nvContentPartPr>
                <p14:cNvPr id="236" name="Input penna 235">
                  <a:extLst>
                    <a:ext uri="{FF2B5EF4-FFF2-40B4-BE49-F238E27FC236}">
                      <a16:creationId xmlns:a16="http://schemas.microsoft.com/office/drawing/2014/main" id="{471FC810-5891-6D67-FD51-61AE1FD814C4}"/>
                    </a:ext>
                  </a:extLst>
                </p14:cNvPr>
                <p14:cNvContentPartPr/>
                <p14:nvPr/>
              </p14:nvContentPartPr>
              <p14:xfrm>
                <a:off x="5170155" y="4904905"/>
                <a:ext cx="24840" cy="236160"/>
              </p14:xfrm>
            </p:contentPart>
          </mc:Choice>
          <mc:Fallback>
            <p:pic>
              <p:nvPicPr>
                <p:cNvPr id="236" name="Input penna 235">
                  <a:extLst>
                    <a:ext uri="{FF2B5EF4-FFF2-40B4-BE49-F238E27FC236}">
                      <a16:creationId xmlns:a16="http://schemas.microsoft.com/office/drawing/2014/main" id="{471FC810-5891-6D67-FD51-61AE1FD814C4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5159715" y="4894105"/>
                  <a:ext cx="46080" cy="25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3">
              <p14:nvContentPartPr>
                <p14:cNvPr id="237" name="Input penna 236">
                  <a:extLst>
                    <a:ext uri="{FF2B5EF4-FFF2-40B4-BE49-F238E27FC236}">
                      <a16:creationId xmlns:a16="http://schemas.microsoft.com/office/drawing/2014/main" id="{32CB57FA-BA49-FE82-7E4E-60A028E624D8}"/>
                    </a:ext>
                  </a:extLst>
                </p14:cNvPr>
                <p14:cNvContentPartPr/>
                <p14:nvPr/>
              </p14:nvContentPartPr>
              <p14:xfrm>
                <a:off x="5188875" y="5047825"/>
                <a:ext cx="61560" cy="21240"/>
              </p14:xfrm>
            </p:contentPart>
          </mc:Choice>
          <mc:Fallback>
            <p:pic>
              <p:nvPicPr>
                <p:cNvPr id="237" name="Input penna 236">
                  <a:extLst>
                    <a:ext uri="{FF2B5EF4-FFF2-40B4-BE49-F238E27FC236}">
                      <a16:creationId xmlns:a16="http://schemas.microsoft.com/office/drawing/2014/main" id="{32CB57FA-BA49-FE82-7E4E-60A028E624D8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5178075" y="5037385"/>
                  <a:ext cx="828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5">
              <p14:nvContentPartPr>
                <p14:cNvPr id="238" name="Input penna 237">
                  <a:extLst>
                    <a:ext uri="{FF2B5EF4-FFF2-40B4-BE49-F238E27FC236}">
                      <a16:creationId xmlns:a16="http://schemas.microsoft.com/office/drawing/2014/main" id="{70D4C82D-78A7-01E6-4B2A-E078F61139E6}"/>
                    </a:ext>
                  </a:extLst>
                </p14:cNvPr>
                <p14:cNvContentPartPr/>
                <p14:nvPr/>
              </p14:nvContentPartPr>
              <p14:xfrm>
                <a:off x="5280315" y="4852705"/>
                <a:ext cx="47880" cy="349200"/>
              </p14:xfrm>
            </p:contentPart>
          </mc:Choice>
          <mc:Fallback>
            <p:pic>
              <p:nvPicPr>
                <p:cNvPr id="238" name="Input penna 237">
                  <a:extLst>
                    <a:ext uri="{FF2B5EF4-FFF2-40B4-BE49-F238E27FC236}">
                      <a16:creationId xmlns:a16="http://schemas.microsoft.com/office/drawing/2014/main" id="{70D4C82D-78A7-01E6-4B2A-E078F61139E6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5269515" y="4842265"/>
                  <a:ext cx="69120" cy="370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0" name="Gruppo 259">
            <a:extLst>
              <a:ext uri="{FF2B5EF4-FFF2-40B4-BE49-F238E27FC236}">
                <a16:creationId xmlns:a16="http://schemas.microsoft.com/office/drawing/2014/main" id="{8F991F40-5470-6335-4DE2-83C6F57B9FB4}"/>
              </a:ext>
            </a:extLst>
          </p:cNvPr>
          <p:cNvGrpSpPr/>
          <p:nvPr/>
        </p:nvGrpSpPr>
        <p:grpSpPr>
          <a:xfrm>
            <a:off x="5413515" y="4902025"/>
            <a:ext cx="795960" cy="442440"/>
            <a:chOff x="5413515" y="4902025"/>
            <a:chExt cx="795960" cy="442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7">
              <p14:nvContentPartPr>
                <p14:cNvPr id="241" name="Input penna 240">
                  <a:extLst>
                    <a:ext uri="{FF2B5EF4-FFF2-40B4-BE49-F238E27FC236}">
                      <a16:creationId xmlns:a16="http://schemas.microsoft.com/office/drawing/2014/main" id="{C7442D99-C1A2-05F4-9D57-DC30600F3E5C}"/>
                    </a:ext>
                  </a:extLst>
                </p14:cNvPr>
                <p14:cNvContentPartPr/>
                <p14:nvPr/>
              </p14:nvContentPartPr>
              <p14:xfrm>
                <a:off x="5413515" y="4976545"/>
                <a:ext cx="134640" cy="200520"/>
              </p14:xfrm>
            </p:contentPart>
          </mc:Choice>
          <mc:Fallback>
            <p:pic>
              <p:nvPicPr>
                <p:cNvPr id="241" name="Input penna 240">
                  <a:extLst>
                    <a:ext uri="{FF2B5EF4-FFF2-40B4-BE49-F238E27FC236}">
                      <a16:creationId xmlns:a16="http://schemas.microsoft.com/office/drawing/2014/main" id="{C7442D99-C1A2-05F4-9D57-DC30600F3E5C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5403075" y="4966105"/>
                  <a:ext cx="15588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9">
              <p14:nvContentPartPr>
                <p14:cNvPr id="242" name="Input penna 241">
                  <a:extLst>
                    <a:ext uri="{FF2B5EF4-FFF2-40B4-BE49-F238E27FC236}">
                      <a16:creationId xmlns:a16="http://schemas.microsoft.com/office/drawing/2014/main" id="{639E6856-D1ED-0EF6-F96E-0236454270F7}"/>
                    </a:ext>
                  </a:extLst>
                </p14:cNvPr>
                <p14:cNvContentPartPr/>
                <p14:nvPr/>
              </p14:nvContentPartPr>
              <p14:xfrm>
                <a:off x="5558595" y="5028385"/>
                <a:ext cx="91440" cy="14040"/>
              </p14:xfrm>
            </p:contentPart>
          </mc:Choice>
          <mc:Fallback>
            <p:pic>
              <p:nvPicPr>
                <p:cNvPr id="242" name="Input penna 241">
                  <a:extLst>
                    <a:ext uri="{FF2B5EF4-FFF2-40B4-BE49-F238E27FC236}">
                      <a16:creationId xmlns:a16="http://schemas.microsoft.com/office/drawing/2014/main" id="{639E6856-D1ED-0EF6-F96E-0236454270F7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5547795" y="5017945"/>
                  <a:ext cx="11268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1">
              <p14:nvContentPartPr>
                <p14:cNvPr id="243" name="Input penna 242">
                  <a:extLst>
                    <a:ext uri="{FF2B5EF4-FFF2-40B4-BE49-F238E27FC236}">
                      <a16:creationId xmlns:a16="http://schemas.microsoft.com/office/drawing/2014/main" id="{2FC152E0-1CBE-C7A6-3A90-06672AB75675}"/>
                    </a:ext>
                  </a:extLst>
                </p14:cNvPr>
                <p14:cNvContentPartPr/>
                <p14:nvPr/>
              </p14:nvContentPartPr>
              <p14:xfrm>
                <a:off x="5555355" y="5113705"/>
                <a:ext cx="66960" cy="28080"/>
              </p14:xfrm>
            </p:contentPart>
          </mc:Choice>
          <mc:Fallback>
            <p:pic>
              <p:nvPicPr>
                <p:cNvPr id="243" name="Input penna 242">
                  <a:extLst>
                    <a:ext uri="{FF2B5EF4-FFF2-40B4-BE49-F238E27FC236}">
                      <a16:creationId xmlns:a16="http://schemas.microsoft.com/office/drawing/2014/main" id="{2FC152E0-1CBE-C7A6-3A90-06672AB75675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5544555" y="5102905"/>
                  <a:ext cx="8820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3">
              <p14:nvContentPartPr>
                <p14:cNvPr id="244" name="Input penna 243">
                  <a:extLst>
                    <a:ext uri="{FF2B5EF4-FFF2-40B4-BE49-F238E27FC236}">
                      <a16:creationId xmlns:a16="http://schemas.microsoft.com/office/drawing/2014/main" id="{12AC703F-407F-D369-2DF6-79CAD643BA6D}"/>
                    </a:ext>
                  </a:extLst>
                </p14:cNvPr>
                <p14:cNvContentPartPr/>
                <p14:nvPr/>
              </p14:nvContentPartPr>
              <p14:xfrm>
                <a:off x="5613675" y="4902025"/>
                <a:ext cx="80280" cy="387720"/>
              </p14:xfrm>
            </p:contentPart>
          </mc:Choice>
          <mc:Fallback>
            <p:pic>
              <p:nvPicPr>
                <p:cNvPr id="244" name="Input penna 243">
                  <a:extLst>
                    <a:ext uri="{FF2B5EF4-FFF2-40B4-BE49-F238E27FC236}">
                      <a16:creationId xmlns:a16="http://schemas.microsoft.com/office/drawing/2014/main" id="{12AC703F-407F-D369-2DF6-79CAD643BA6D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5603235" y="4891225"/>
                  <a:ext cx="101520" cy="40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5">
              <p14:nvContentPartPr>
                <p14:cNvPr id="245" name="Input penna 244">
                  <a:extLst>
                    <a:ext uri="{FF2B5EF4-FFF2-40B4-BE49-F238E27FC236}">
                      <a16:creationId xmlns:a16="http://schemas.microsoft.com/office/drawing/2014/main" id="{AE3FB154-2DAA-1B93-2E7C-580472740644}"/>
                    </a:ext>
                  </a:extLst>
                </p14:cNvPr>
                <p14:cNvContentPartPr/>
                <p14:nvPr/>
              </p14:nvContentPartPr>
              <p14:xfrm>
                <a:off x="5698995" y="4904905"/>
                <a:ext cx="93960" cy="374040"/>
              </p14:xfrm>
            </p:contentPart>
          </mc:Choice>
          <mc:Fallback>
            <p:pic>
              <p:nvPicPr>
                <p:cNvPr id="245" name="Input penna 244">
                  <a:extLst>
                    <a:ext uri="{FF2B5EF4-FFF2-40B4-BE49-F238E27FC236}">
                      <a16:creationId xmlns:a16="http://schemas.microsoft.com/office/drawing/2014/main" id="{AE3FB154-2DAA-1B93-2E7C-580472740644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5688195" y="4894105"/>
                  <a:ext cx="115200" cy="39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7">
              <p14:nvContentPartPr>
                <p14:cNvPr id="246" name="Input penna 245">
                  <a:extLst>
                    <a:ext uri="{FF2B5EF4-FFF2-40B4-BE49-F238E27FC236}">
                      <a16:creationId xmlns:a16="http://schemas.microsoft.com/office/drawing/2014/main" id="{68BEE0DD-2EE2-8F54-DA81-06871140D19D}"/>
                    </a:ext>
                  </a:extLst>
                </p14:cNvPr>
                <p14:cNvContentPartPr/>
                <p14:nvPr/>
              </p14:nvContentPartPr>
              <p14:xfrm>
                <a:off x="5894475" y="4954945"/>
                <a:ext cx="135000" cy="164520"/>
              </p14:xfrm>
            </p:contentPart>
          </mc:Choice>
          <mc:Fallback>
            <p:pic>
              <p:nvPicPr>
                <p:cNvPr id="246" name="Input penna 245">
                  <a:extLst>
                    <a:ext uri="{FF2B5EF4-FFF2-40B4-BE49-F238E27FC236}">
                      <a16:creationId xmlns:a16="http://schemas.microsoft.com/office/drawing/2014/main" id="{68BEE0DD-2EE2-8F54-DA81-06871140D19D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5883675" y="4944505"/>
                  <a:ext cx="15624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9">
              <p14:nvContentPartPr>
                <p14:cNvPr id="247" name="Input penna 246">
                  <a:extLst>
                    <a:ext uri="{FF2B5EF4-FFF2-40B4-BE49-F238E27FC236}">
                      <a16:creationId xmlns:a16="http://schemas.microsoft.com/office/drawing/2014/main" id="{F5391B5A-ACCE-0214-9CBB-20B94D0A4150}"/>
                    </a:ext>
                  </a:extLst>
                </p14:cNvPr>
                <p14:cNvContentPartPr/>
                <p14:nvPr/>
              </p14:nvContentPartPr>
              <p14:xfrm>
                <a:off x="5877555" y="5189665"/>
                <a:ext cx="20880" cy="91800"/>
              </p14:xfrm>
            </p:contentPart>
          </mc:Choice>
          <mc:Fallback>
            <p:pic>
              <p:nvPicPr>
                <p:cNvPr id="247" name="Input penna 246">
                  <a:extLst>
                    <a:ext uri="{FF2B5EF4-FFF2-40B4-BE49-F238E27FC236}">
                      <a16:creationId xmlns:a16="http://schemas.microsoft.com/office/drawing/2014/main" id="{F5391B5A-ACCE-0214-9CBB-20B94D0A4150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5867115" y="5179225"/>
                  <a:ext cx="4212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1">
              <p14:nvContentPartPr>
                <p14:cNvPr id="257" name="Input penna 256">
                  <a:extLst>
                    <a:ext uri="{FF2B5EF4-FFF2-40B4-BE49-F238E27FC236}">
                      <a16:creationId xmlns:a16="http://schemas.microsoft.com/office/drawing/2014/main" id="{B22E60E9-4256-87AB-A331-B71BFADE60D1}"/>
                    </a:ext>
                  </a:extLst>
                </p14:cNvPr>
                <p14:cNvContentPartPr/>
                <p14:nvPr/>
              </p14:nvContentPartPr>
              <p14:xfrm>
                <a:off x="5990235" y="5164105"/>
                <a:ext cx="7560" cy="96480"/>
              </p14:xfrm>
            </p:contentPart>
          </mc:Choice>
          <mc:Fallback>
            <p:pic>
              <p:nvPicPr>
                <p:cNvPr id="257" name="Input penna 256">
                  <a:extLst>
                    <a:ext uri="{FF2B5EF4-FFF2-40B4-BE49-F238E27FC236}">
                      <a16:creationId xmlns:a16="http://schemas.microsoft.com/office/drawing/2014/main" id="{B22E60E9-4256-87AB-A331-B71BFADE60D1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5979435" y="5153665"/>
                  <a:ext cx="2880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3">
              <p14:nvContentPartPr>
                <p14:cNvPr id="258" name="Input penna 257">
                  <a:extLst>
                    <a:ext uri="{FF2B5EF4-FFF2-40B4-BE49-F238E27FC236}">
                      <a16:creationId xmlns:a16="http://schemas.microsoft.com/office/drawing/2014/main" id="{94D46A01-92CB-11C3-E5FE-E64190F5C7C5}"/>
                    </a:ext>
                  </a:extLst>
                </p14:cNvPr>
                <p14:cNvContentPartPr/>
                <p14:nvPr/>
              </p14:nvContentPartPr>
              <p14:xfrm>
                <a:off x="5765235" y="5264545"/>
                <a:ext cx="444240" cy="79920"/>
              </p14:xfrm>
            </p:contentPart>
          </mc:Choice>
          <mc:Fallback>
            <p:pic>
              <p:nvPicPr>
                <p:cNvPr id="258" name="Input penna 257">
                  <a:extLst>
                    <a:ext uri="{FF2B5EF4-FFF2-40B4-BE49-F238E27FC236}">
                      <a16:creationId xmlns:a16="http://schemas.microsoft.com/office/drawing/2014/main" id="{94D46A01-92CB-11C3-E5FE-E64190F5C7C5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5754795" y="5253745"/>
                  <a:ext cx="465480" cy="101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9" name="Gruppo 268">
            <a:extLst>
              <a:ext uri="{FF2B5EF4-FFF2-40B4-BE49-F238E27FC236}">
                <a16:creationId xmlns:a16="http://schemas.microsoft.com/office/drawing/2014/main" id="{BEFAD229-DBA4-397D-CFD9-A17E46C99CE1}"/>
              </a:ext>
            </a:extLst>
          </p:cNvPr>
          <p:cNvGrpSpPr/>
          <p:nvPr/>
        </p:nvGrpSpPr>
        <p:grpSpPr>
          <a:xfrm>
            <a:off x="2932755" y="4909585"/>
            <a:ext cx="584280" cy="351720"/>
            <a:chOff x="2932755" y="4909585"/>
            <a:chExt cx="584280" cy="351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5">
              <p14:nvContentPartPr>
                <p14:cNvPr id="216" name="Input penna 215">
                  <a:extLst>
                    <a:ext uri="{FF2B5EF4-FFF2-40B4-BE49-F238E27FC236}">
                      <a16:creationId xmlns:a16="http://schemas.microsoft.com/office/drawing/2014/main" id="{589A3672-7C86-43FE-526B-84640CFB6759}"/>
                    </a:ext>
                  </a:extLst>
                </p14:cNvPr>
                <p14:cNvContentPartPr/>
                <p14:nvPr/>
              </p14:nvContentPartPr>
              <p14:xfrm>
                <a:off x="2932755" y="4944145"/>
                <a:ext cx="132480" cy="205920"/>
              </p14:xfrm>
            </p:contentPart>
          </mc:Choice>
          <mc:Fallback>
            <p:pic>
              <p:nvPicPr>
                <p:cNvPr id="216" name="Input penna 215">
                  <a:extLst>
                    <a:ext uri="{FF2B5EF4-FFF2-40B4-BE49-F238E27FC236}">
                      <a16:creationId xmlns:a16="http://schemas.microsoft.com/office/drawing/2014/main" id="{589A3672-7C86-43FE-526B-84640CFB6759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2922315" y="4933705"/>
                  <a:ext cx="15372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7">
              <p14:nvContentPartPr>
                <p14:cNvPr id="217" name="Input penna 216">
                  <a:extLst>
                    <a:ext uri="{FF2B5EF4-FFF2-40B4-BE49-F238E27FC236}">
                      <a16:creationId xmlns:a16="http://schemas.microsoft.com/office/drawing/2014/main" id="{298B6757-715A-0469-56D1-D6EC9097D5E9}"/>
                    </a:ext>
                  </a:extLst>
                </p14:cNvPr>
                <p14:cNvContentPartPr/>
                <p14:nvPr/>
              </p14:nvContentPartPr>
              <p14:xfrm>
                <a:off x="3121755" y="4920025"/>
                <a:ext cx="26280" cy="242640"/>
              </p14:xfrm>
            </p:contentPart>
          </mc:Choice>
          <mc:Fallback>
            <p:pic>
              <p:nvPicPr>
                <p:cNvPr id="217" name="Input penna 216">
                  <a:extLst>
                    <a:ext uri="{FF2B5EF4-FFF2-40B4-BE49-F238E27FC236}">
                      <a16:creationId xmlns:a16="http://schemas.microsoft.com/office/drawing/2014/main" id="{298B6757-715A-0469-56D1-D6EC9097D5E9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3110955" y="4909225"/>
                  <a:ext cx="4752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9">
              <p14:nvContentPartPr>
                <p14:cNvPr id="220" name="Input penna 219">
                  <a:extLst>
                    <a:ext uri="{FF2B5EF4-FFF2-40B4-BE49-F238E27FC236}">
                      <a16:creationId xmlns:a16="http://schemas.microsoft.com/office/drawing/2014/main" id="{79C6C541-8761-762E-6071-AD2FB4DCE8ED}"/>
                    </a:ext>
                  </a:extLst>
                </p14:cNvPr>
                <p14:cNvContentPartPr/>
                <p14:nvPr/>
              </p14:nvContentPartPr>
              <p14:xfrm>
                <a:off x="3258555" y="4939465"/>
                <a:ext cx="81000" cy="161640"/>
              </p14:xfrm>
            </p:contentPart>
          </mc:Choice>
          <mc:Fallback>
            <p:pic>
              <p:nvPicPr>
                <p:cNvPr id="220" name="Input penna 219">
                  <a:extLst>
                    <a:ext uri="{FF2B5EF4-FFF2-40B4-BE49-F238E27FC236}">
                      <a16:creationId xmlns:a16="http://schemas.microsoft.com/office/drawing/2014/main" id="{79C6C541-8761-762E-6071-AD2FB4DCE8ED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3248115" y="4928665"/>
                  <a:ext cx="10224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1">
              <p14:nvContentPartPr>
                <p14:cNvPr id="221" name="Input penna 220">
                  <a:extLst>
                    <a:ext uri="{FF2B5EF4-FFF2-40B4-BE49-F238E27FC236}">
                      <a16:creationId xmlns:a16="http://schemas.microsoft.com/office/drawing/2014/main" id="{0CBBA1A5-9483-8F8E-ACFE-E4E6C7A8D43D}"/>
                    </a:ext>
                  </a:extLst>
                </p14:cNvPr>
                <p14:cNvContentPartPr/>
                <p14:nvPr/>
              </p14:nvContentPartPr>
              <p14:xfrm>
                <a:off x="3359715" y="5014705"/>
                <a:ext cx="61560" cy="17640"/>
              </p14:xfrm>
            </p:contentPart>
          </mc:Choice>
          <mc:Fallback>
            <p:pic>
              <p:nvPicPr>
                <p:cNvPr id="221" name="Input penna 220">
                  <a:extLst>
                    <a:ext uri="{FF2B5EF4-FFF2-40B4-BE49-F238E27FC236}">
                      <a16:creationId xmlns:a16="http://schemas.microsoft.com/office/drawing/2014/main" id="{0CBBA1A5-9483-8F8E-ACFE-E4E6C7A8D43D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3349275" y="5004265"/>
                  <a:ext cx="828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3">
              <p14:nvContentPartPr>
                <p14:cNvPr id="222" name="Input penna 221">
                  <a:extLst>
                    <a:ext uri="{FF2B5EF4-FFF2-40B4-BE49-F238E27FC236}">
                      <a16:creationId xmlns:a16="http://schemas.microsoft.com/office/drawing/2014/main" id="{E2A87EF8-9E03-29C5-3434-F6560CA3A027}"/>
                    </a:ext>
                  </a:extLst>
                </p14:cNvPr>
                <p14:cNvContentPartPr/>
                <p14:nvPr/>
              </p14:nvContentPartPr>
              <p14:xfrm>
                <a:off x="3474195" y="4914265"/>
                <a:ext cx="8280" cy="118080"/>
              </p14:xfrm>
            </p:contentPart>
          </mc:Choice>
          <mc:Fallback>
            <p:pic>
              <p:nvPicPr>
                <p:cNvPr id="222" name="Input penna 221">
                  <a:extLst>
                    <a:ext uri="{FF2B5EF4-FFF2-40B4-BE49-F238E27FC236}">
                      <a16:creationId xmlns:a16="http://schemas.microsoft.com/office/drawing/2014/main" id="{E2A87EF8-9E03-29C5-3434-F6560CA3A027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3463395" y="4903825"/>
                  <a:ext cx="2952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5">
              <p14:nvContentPartPr>
                <p14:cNvPr id="266" name="Input penna 265">
                  <a:extLst>
                    <a:ext uri="{FF2B5EF4-FFF2-40B4-BE49-F238E27FC236}">
                      <a16:creationId xmlns:a16="http://schemas.microsoft.com/office/drawing/2014/main" id="{2AF55F37-27D0-50CD-D4FC-DACA17519A3B}"/>
                    </a:ext>
                  </a:extLst>
                </p14:cNvPr>
                <p14:cNvContentPartPr/>
                <p14:nvPr/>
              </p14:nvContentPartPr>
              <p14:xfrm>
                <a:off x="3354315" y="5148265"/>
                <a:ext cx="162720" cy="113040"/>
              </p14:xfrm>
            </p:contentPart>
          </mc:Choice>
          <mc:Fallback>
            <p:pic>
              <p:nvPicPr>
                <p:cNvPr id="266" name="Input penna 265">
                  <a:extLst>
                    <a:ext uri="{FF2B5EF4-FFF2-40B4-BE49-F238E27FC236}">
                      <a16:creationId xmlns:a16="http://schemas.microsoft.com/office/drawing/2014/main" id="{2AF55F37-27D0-50CD-D4FC-DACA17519A3B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3343875" y="5137465"/>
                  <a:ext cx="18396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7">
              <p14:nvContentPartPr>
                <p14:cNvPr id="267" name="Input penna 266">
                  <a:extLst>
                    <a:ext uri="{FF2B5EF4-FFF2-40B4-BE49-F238E27FC236}">
                      <a16:creationId xmlns:a16="http://schemas.microsoft.com/office/drawing/2014/main" id="{CF4ECA15-5DEC-ACBF-4619-BC4ADAF6602A}"/>
                    </a:ext>
                  </a:extLst>
                </p14:cNvPr>
                <p14:cNvContentPartPr/>
                <p14:nvPr/>
              </p14:nvContentPartPr>
              <p14:xfrm>
                <a:off x="3440715" y="4909585"/>
                <a:ext cx="55440" cy="186480"/>
              </p14:xfrm>
            </p:contentPart>
          </mc:Choice>
          <mc:Fallback>
            <p:pic>
              <p:nvPicPr>
                <p:cNvPr id="267" name="Input penna 266">
                  <a:extLst>
                    <a:ext uri="{FF2B5EF4-FFF2-40B4-BE49-F238E27FC236}">
                      <a16:creationId xmlns:a16="http://schemas.microsoft.com/office/drawing/2014/main" id="{CF4ECA15-5DEC-ACBF-4619-BC4ADAF6602A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3430275" y="4898785"/>
                  <a:ext cx="76680" cy="207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5" name="Gruppo 284">
            <a:extLst>
              <a:ext uri="{FF2B5EF4-FFF2-40B4-BE49-F238E27FC236}">
                <a16:creationId xmlns:a16="http://schemas.microsoft.com/office/drawing/2014/main" id="{023CACD9-4326-D969-493C-4E9E3353A909}"/>
              </a:ext>
            </a:extLst>
          </p:cNvPr>
          <p:cNvGrpSpPr/>
          <p:nvPr/>
        </p:nvGrpSpPr>
        <p:grpSpPr>
          <a:xfrm>
            <a:off x="3595423" y="4509257"/>
            <a:ext cx="315000" cy="209880"/>
            <a:chOff x="3595423" y="4509257"/>
            <a:chExt cx="315000" cy="209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9">
              <p14:nvContentPartPr>
                <p14:cNvPr id="270" name="Input penna 269">
                  <a:extLst>
                    <a:ext uri="{FF2B5EF4-FFF2-40B4-BE49-F238E27FC236}">
                      <a16:creationId xmlns:a16="http://schemas.microsoft.com/office/drawing/2014/main" id="{5D8A0F23-9063-6E6C-5D2F-2A63096B6E8F}"/>
                    </a:ext>
                  </a:extLst>
                </p14:cNvPr>
                <p14:cNvContentPartPr/>
                <p14:nvPr/>
              </p14:nvContentPartPr>
              <p14:xfrm>
                <a:off x="3595423" y="4532657"/>
                <a:ext cx="185760" cy="44640"/>
              </p14:xfrm>
            </p:contentPart>
          </mc:Choice>
          <mc:Fallback>
            <p:pic>
              <p:nvPicPr>
                <p:cNvPr id="270" name="Input penna 269">
                  <a:extLst>
                    <a:ext uri="{FF2B5EF4-FFF2-40B4-BE49-F238E27FC236}">
                      <a16:creationId xmlns:a16="http://schemas.microsoft.com/office/drawing/2014/main" id="{5D8A0F23-9063-6E6C-5D2F-2A63096B6E8F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3584623" y="4522217"/>
                  <a:ext cx="20700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1">
              <p14:nvContentPartPr>
                <p14:cNvPr id="271" name="Input penna 270">
                  <a:extLst>
                    <a:ext uri="{FF2B5EF4-FFF2-40B4-BE49-F238E27FC236}">
                      <a16:creationId xmlns:a16="http://schemas.microsoft.com/office/drawing/2014/main" id="{F1E383F0-58CA-9178-A085-7736D791A6EB}"/>
                    </a:ext>
                  </a:extLst>
                </p14:cNvPr>
                <p14:cNvContentPartPr/>
                <p14:nvPr/>
              </p14:nvContentPartPr>
              <p14:xfrm>
                <a:off x="3640063" y="4566497"/>
                <a:ext cx="84240" cy="115920"/>
              </p14:xfrm>
            </p:contentPart>
          </mc:Choice>
          <mc:Fallback>
            <p:pic>
              <p:nvPicPr>
                <p:cNvPr id="271" name="Input penna 270">
                  <a:extLst>
                    <a:ext uri="{FF2B5EF4-FFF2-40B4-BE49-F238E27FC236}">
                      <a16:creationId xmlns:a16="http://schemas.microsoft.com/office/drawing/2014/main" id="{F1E383F0-58CA-9178-A085-7736D791A6EB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3629263" y="4556057"/>
                  <a:ext cx="10548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3">
              <p14:nvContentPartPr>
                <p14:cNvPr id="272" name="Input penna 271">
                  <a:extLst>
                    <a:ext uri="{FF2B5EF4-FFF2-40B4-BE49-F238E27FC236}">
                      <a16:creationId xmlns:a16="http://schemas.microsoft.com/office/drawing/2014/main" id="{22EA68B1-08A9-D111-8B95-0B312872792E}"/>
                    </a:ext>
                  </a:extLst>
                </p14:cNvPr>
                <p14:cNvContentPartPr/>
                <p14:nvPr/>
              </p14:nvContentPartPr>
              <p14:xfrm>
                <a:off x="3665263" y="4595657"/>
                <a:ext cx="42120" cy="93240"/>
              </p14:xfrm>
            </p:contentPart>
          </mc:Choice>
          <mc:Fallback>
            <p:pic>
              <p:nvPicPr>
                <p:cNvPr id="272" name="Input penna 271">
                  <a:extLst>
                    <a:ext uri="{FF2B5EF4-FFF2-40B4-BE49-F238E27FC236}">
                      <a16:creationId xmlns:a16="http://schemas.microsoft.com/office/drawing/2014/main" id="{22EA68B1-08A9-D111-8B95-0B312872792E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3654463" y="4585217"/>
                  <a:ext cx="6336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5">
              <p14:nvContentPartPr>
                <p14:cNvPr id="273" name="Input penna 272">
                  <a:extLst>
                    <a:ext uri="{FF2B5EF4-FFF2-40B4-BE49-F238E27FC236}">
                      <a16:creationId xmlns:a16="http://schemas.microsoft.com/office/drawing/2014/main" id="{80B4C450-7922-9F90-6B4C-54C710C317CA}"/>
                    </a:ext>
                  </a:extLst>
                </p14:cNvPr>
                <p14:cNvContentPartPr/>
                <p14:nvPr/>
              </p14:nvContentPartPr>
              <p14:xfrm>
                <a:off x="3740503" y="4604657"/>
                <a:ext cx="51480" cy="42480"/>
              </p14:xfrm>
            </p:contentPart>
          </mc:Choice>
          <mc:Fallback>
            <p:pic>
              <p:nvPicPr>
                <p:cNvPr id="273" name="Input penna 272">
                  <a:extLst>
                    <a:ext uri="{FF2B5EF4-FFF2-40B4-BE49-F238E27FC236}">
                      <a16:creationId xmlns:a16="http://schemas.microsoft.com/office/drawing/2014/main" id="{80B4C450-7922-9F90-6B4C-54C710C317CA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3729703" y="4594217"/>
                  <a:ext cx="7272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7">
              <p14:nvContentPartPr>
                <p14:cNvPr id="274" name="Input penna 273">
                  <a:extLst>
                    <a:ext uri="{FF2B5EF4-FFF2-40B4-BE49-F238E27FC236}">
                      <a16:creationId xmlns:a16="http://schemas.microsoft.com/office/drawing/2014/main" id="{39235811-E05D-F954-3579-62BD7DCDB369}"/>
                    </a:ext>
                  </a:extLst>
                </p14:cNvPr>
                <p14:cNvContentPartPr/>
                <p14:nvPr/>
              </p14:nvContentPartPr>
              <p14:xfrm>
                <a:off x="3810703" y="4509257"/>
                <a:ext cx="26280" cy="209880"/>
              </p14:xfrm>
            </p:contentPart>
          </mc:Choice>
          <mc:Fallback>
            <p:pic>
              <p:nvPicPr>
                <p:cNvPr id="274" name="Input penna 273">
                  <a:extLst>
                    <a:ext uri="{FF2B5EF4-FFF2-40B4-BE49-F238E27FC236}">
                      <a16:creationId xmlns:a16="http://schemas.microsoft.com/office/drawing/2014/main" id="{39235811-E05D-F954-3579-62BD7DCDB369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3800263" y="4498457"/>
                  <a:ext cx="4752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9">
              <p14:nvContentPartPr>
                <p14:cNvPr id="275" name="Input penna 274">
                  <a:extLst>
                    <a:ext uri="{FF2B5EF4-FFF2-40B4-BE49-F238E27FC236}">
                      <a16:creationId xmlns:a16="http://schemas.microsoft.com/office/drawing/2014/main" id="{F3D20FCB-D995-E739-FFBE-6CDBBE97FDB5}"/>
                    </a:ext>
                  </a:extLst>
                </p14:cNvPr>
                <p14:cNvContentPartPr/>
                <p14:nvPr/>
              </p14:nvContentPartPr>
              <p14:xfrm>
                <a:off x="3899983" y="4538417"/>
                <a:ext cx="10440" cy="176040"/>
              </p14:xfrm>
            </p:contentPart>
          </mc:Choice>
          <mc:Fallback>
            <p:pic>
              <p:nvPicPr>
                <p:cNvPr id="275" name="Input penna 274">
                  <a:extLst>
                    <a:ext uri="{FF2B5EF4-FFF2-40B4-BE49-F238E27FC236}">
                      <a16:creationId xmlns:a16="http://schemas.microsoft.com/office/drawing/2014/main" id="{F3D20FCB-D995-E739-FFBE-6CDBBE97FDB5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3889183" y="4527617"/>
                  <a:ext cx="31680" cy="197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3" name="Gruppo 282">
            <a:extLst>
              <a:ext uri="{FF2B5EF4-FFF2-40B4-BE49-F238E27FC236}">
                <a16:creationId xmlns:a16="http://schemas.microsoft.com/office/drawing/2014/main" id="{E80563CC-BA88-F971-B6BD-1066F31EF53C}"/>
              </a:ext>
            </a:extLst>
          </p:cNvPr>
          <p:cNvGrpSpPr/>
          <p:nvPr/>
        </p:nvGrpSpPr>
        <p:grpSpPr>
          <a:xfrm>
            <a:off x="4214983" y="4505657"/>
            <a:ext cx="384840" cy="291240"/>
            <a:chOff x="4214983" y="4505657"/>
            <a:chExt cx="384840" cy="291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1">
              <p14:nvContentPartPr>
                <p14:cNvPr id="276" name="Input penna 275">
                  <a:extLst>
                    <a:ext uri="{FF2B5EF4-FFF2-40B4-BE49-F238E27FC236}">
                      <a16:creationId xmlns:a16="http://schemas.microsoft.com/office/drawing/2014/main" id="{FCBB52A3-B630-DFBF-26DB-9C11013CB1D3}"/>
                    </a:ext>
                  </a:extLst>
                </p14:cNvPr>
                <p14:cNvContentPartPr/>
                <p14:nvPr/>
              </p14:nvContentPartPr>
              <p14:xfrm>
                <a:off x="4214983" y="4548137"/>
                <a:ext cx="80280" cy="105480"/>
              </p14:xfrm>
            </p:contentPart>
          </mc:Choice>
          <mc:Fallback>
            <p:pic>
              <p:nvPicPr>
                <p:cNvPr id="276" name="Input penna 275">
                  <a:extLst>
                    <a:ext uri="{FF2B5EF4-FFF2-40B4-BE49-F238E27FC236}">
                      <a16:creationId xmlns:a16="http://schemas.microsoft.com/office/drawing/2014/main" id="{FCBB52A3-B630-DFBF-26DB-9C11013CB1D3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4204543" y="4537337"/>
                  <a:ext cx="10152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3">
              <p14:nvContentPartPr>
                <p14:cNvPr id="277" name="Input penna 276">
                  <a:extLst>
                    <a:ext uri="{FF2B5EF4-FFF2-40B4-BE49-F238E27FC236}">
                      <a16:creationId xmlns:a16="http://schemas.microsoft.com/office/drawing/2014/main" id="{8A5CA935-818D-3880-E8AA-DB97A6507260}"/>
                    </a:ext>
                  </a:extLst>
                </p14:cNvPr>
                <p14:cNvContentPartPr/>
                <p14:nvPr/>
              </p14:nvContentPartPr>
              <p14:xfrm>
                <a:off x="4332703" y="4587377"/>
                <a:ext cx="56160" cy="8640"/>
              </p14:xfrm>
            </p:contentPart>
          </mc:Choice>
          <mc:Fallback>
            <p:pic>
              <p:nvPicPr>
                <p:cNvPr id="277" name="Input penna 276">
                  <a:extLst>
                    <a:ext uri="{FF2B5EF4-FFF2-40B4-BE49-F238E27FC236}">
                      <a16:creationId xmlns:a16="http://schemas.microsoft.com/office/drawing/2014/main" id="{8A5CA935-818D-3880-E8AA-DB97A6507260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4322263" y="4576937"/>
                  <a:ext cx="7740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5">
              <p14:nvContentPartPr>
                <p14:cNvPr id="278" name="Input penna 277">
                  <a:extLst>
                    <a:ext uri="{FF2B5EF4-FFF2-40B4-BE49-F238E27FC236}">
                      <a16:creationId xmlns:a16="http://schemas.microsoft.com/office/drawing/2014/main" id="{A5D3F797-A2E3-3501-BC98-0ACF9389E6C8}"/>
                    </a:ext>
                  </a:extLst>
                </p14:cNvPr>
                <p14:cNvContentPartPr/>
                <p14:nvPr/>
              </p14:nvContentPartPr>
              <p14:xfrm>
                <a:off x="4403983" y="4505657"/>
                <a:ext cx="7560" cy="109800"/>
              </p14:xfrm>
            </p:contentPart>
          </mc:Choice>
          <mc:Fallback>
            <p:pic>
              <p:nvPicPr>
                <p:cNvPr id="278" name="Input penna 277">
                  <a:extLst>
                    <a:ext uri="{FF2B5EF4-FFF2-40B4-BE49-F238E27FC236}">
                      <a16:creationId xmlns:a16="http://schemas.microsoft.com/office/drawing/2014/main" id="{A5D3F797-A2E3-3501-BC98-0ACF9389E6C8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4393183" y="4495217"/>
                  <a:ext cx="2880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7">
              <p14:nvContentPartPr>
                <p14:cNvPr id="279" name="Input penna 278">
                  <a:extLst>
                    <a:ext uri="{FF2B5EF4-FFF2-40B4-BE49-F238E27FC236}">
                      <a16:creationId xmlns:a16="http://schemas.microsoft.com/office/drawing/2014/main" id="{98EF9AA9-CF6B-A436-E58A-D91FC0496965}"/>
                    </a:ext>
                  </a:extLst>
                </p14:cNvPr>
                <p14:cNvContentPartPr/>
                <p14:nvPr/>
              </p14:nvContentPartPr>
              <p14:xfrm>
                <a:off x="4286263" y="4708337"/>
                <a:ext cx="123480" cy="88560"/>
              </p14:xfrm>
            </p:contentPart>
          </mc:Choice>
          <mc:Fallback>
            <p:pic>
              <p:nvPicPr>
                <p:cNvPr id="279" name="Input penna 278">
                  <a:extLst>
                    <a:ext uri="{FF2B5EF4-FFF2-40B4-BE49-F238E27FC236}">
                      <a16:creationId xmlns:a16="http://schemas.microsoft.com/office/drawing/2014/main" id="{98EF9AA9-CF6B-A436-E58A-D91FC0496965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4275463" y="4697897"/>
                  <a:ext cx="14472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9">
              <p14:nvContentPartPr>
                <p14:cNvPr id="280" name="Input penna 279">
                  <a:extLst>
                    <a:ext uri="{FF2B5EF4-FFF2-40B4-BE49-F238E27FC236}">
                      <a16:creationId xmlns:a16="http://schemas.microsoft.com/office/drawing/2014/main" id="{A826180F-9E3C-463F-F841-9AC1736BFDD8}"/>
                    </a:ext>
                  </a:extLst>
                </p14:cNvPr>
                <p14:cNvContentPartPr/>
                <p14:nvPr/>
              </p14:nvContentPartPr>
              <p14:xfrm>
                <a:off x="4457623" y="4552817"/>
                <a:ext cx="80280" cy="129600"/>
              </p14:xfrm>
            </p:contentPart>
          </mc:Choice>
          <mc:Fallback>
            <p:pic>
              <p:nvPicPr>
                <p:cNvPr id="280" name="Input penna 279">
                  <a:extLst>
                    <a:ext uri="{FF2B5EF4-FFF2-40B4-BE49-F238E27FC236}">
                      <a16:creationId xmlns:a16="http://schemas.microsoft.com/office/drawing/2014/main" id="{A826180F-9E3C-463F-F841-9AC1736BFDD8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4447183" y="4542377"/>
                  <a:ext cx="10152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1">
              <p14:nvContentPartPr>
                <p14:cNvPr id="281" name="Input penna 280">
                  <a:extLst>
                    <a:ext uri="{FF2B5EF4-FFF2-40B4-BE49-F238E27FC236}">
                      <a16:creationId xmlns:a16="http://schemas.microsoft.com/office/drawing/2014/main" id="{758999EA-7DEC-2453-6623-B13979F0E8B3}"/>
                    </a:ext>
                  </a:extLst>
                </p14:cNvPr>
                <p14:cNvContentPartPr/>
                <p14:nvPr/>
              </p14:nvContentPartPr>
              <p14:xfrm>
                <a:off x="4580743" y="4549217"/>
                <a:ext cx="19080" cy="118080"/>
              </p14:xfrm>
            </p:contentPart>
          </mc:Choice>
          <mc:Fallback>
            <p:pic>
              <p:nvPicPr>
                <p:cNvPr id="281" name="Input penna 280">
                  <a:extLst>
                    <a:ext uri="{FF2B5EF4-FFF2-40B4-BE49-F238E27FC236}">
                      <a16:creationId xmlns:a16="http://schemas.microsoft.com/office/drawing/2014/main" id="{758999EA-7DEC-2453-6623-B13979F0E8B3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4570303" y="4538777"/>
                  <a:ext cx="40320" cy="139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6" name="Gruppo 295">
            <a:extLst>
              <a:ext uri="{FF2B5EF4-FFF2-40B4-BE49-F238E27FC236}">
                <a16:creationId xmlns:a16="http://schemas.microsoft.com/office/drawing/2014/main" id="{D0CC95D8-6D47-0B1B-A20F-41B6B5CEE4D1}"/>
              </a:ext>
            </a:extLst>
          </p:cNvPr>
          <p:cNvGrpSpPr/>
          <p:nvPr/>
        </p:nvGrpSpPr>
        <p:grpSpPr>
          <a:xfrm>
            <a:off x="4889983" y="4144577"/>
            <a:ext cx="282240" cy="259560"/>
            <a:chOff x="4889983" y="4144577"/>
            <a:chExt cx="282240" cy="259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3">
              <p14:nvContentPartPr>
                <p14:cNvPr id="292" name="Input penna 291">
                  <a:extLst>
                    <a:ext uri="{FF2B5EF4-FFF2-40B4-BE49-F238E27FC236}">
                      <a16:creationId xmlns:a16="http://schemas.microsoft.com/office/drawing/2014/main" id="{FE4B6842-B09B-E191-CDD7-82D33A0F4387}"/>
                    </a:ext>
                  </a:extLst>
                </p14:cNvPr>
                <p14:cNvContentPartPr/>
                <p14:nvPr/>
              </p14:nvContentPartPr>
              <p14:xfrm>
                <a:off x="4889983" y="4144577"/>
                <a:ext cx="105480" cy="259560"/>
              </p14:xfrm>
            </p:contentPart>
          </mc:Choice>
          <mc:Fallback>
            <p:pic>
              <p:nvPicPr>
                <p:cNvPr id="292" name="Input penna 291">
                  <a:extLst>
                    <a:ext uri="{FF2B5EF4-FFF2-40B4-BE49-F238E27FC236}">
                      <a16:creationId xmlns:a16="http://schemas.microsoft.com/office/drawing/2014/main" id="{FE4B6842-B09B-E191-CDD7-82D33A0F4387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4879543" y="4134137"/>
                  <a:ext cx="12672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5">
              <p14:nvContentPartPr>
                <p14:cNvPr id="293" name="Input penna 292">
                  <a:extLst>
                    <a:ext uri="{FF2B5EF4-FFF2-40B4-BE49-F238E27FC236}">
                      <a16:creationId xmlns:a16="http://schemas.microsoft.com/office/drawing/2014/main" id="{6794C7EF-D433-F058-6141-E6C681211A5D}"/>
                    </a:ext>
                  </a:extLst>
                </p14:cNvPr>
                <p14:cNvContentPartPr/>
                <p14:nvPr/>
              </p14:nvContentPartPr>
              <p14:xfrm>
                <a:off x="5034343" y="4187417"/>
                <a:ext cx="2520" cy="184320"/>
              </p14:xfrm>
            </p:contentPart>
          </mc:Choice>
          <mc:Fallback>
            <p:pic>
              <p:nvPicPr>
                <p:cNvPr id="293" name="Input penna 292">
                  <a:extLst>
                    <a:ext uri="{FF2B5EF4-FFF2-40B4-BE49-F238E27FC236}">
                      <a16:creationId xmlns:a16="http://schemas.microsoft.com/office/drawing/2014/main" id="{6794C7EF-D433-F058-6141-E6C681211A5D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5023543" y="4176977"/>
                  <a:ext cx="2376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7">
              <p14:nvContentPartPr>
                <p14:cNvPr id="294" name="Input penna 293">
                  <a:extLst>
                    <a:ext uri="{FF2B5EF4-FFF2-40B4-BE49-F238E27FC236}">
                      <a16:creationId xmlns:a16="http://schemas.microsoft.com/office/drawing/2014/main" id="{76F6E493-C1C6-062E-AC26-DF85CD9C0343}"/>
                    </a:ext>
                  </a:extLst>
                </p14:cNvPr>
                <p14:cNvContentPartPr/>
                <p14:nvPr/>
              </p14:nvContentPartPr>
              <p14:xfrm>
                <a:off x="5064223" y="4272017"/>
                <a:ext cx="108000" cy="42480"/>
              </p14:xfrm>
            </p:contentPart>
          </mc:Choice>
          <mc:Fallback>
            <p:pic>
              <p:nvPicPr>
                <p:cNvPr id="294" name="Input penna 293">
                  <a:extLst>
                    <a:ext uri="{FF2B5EF4-FFF2-40B4-BE49-F238E27FC236}">
                      <a16:creationId xmlns:a16="http://schemas.microsoft.com/office/drawing/2014/main" id="{76F6E493-C1C6-062E-AC26-DF85CD9C0343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5053423" y="4261217"/>
                  <a:ext cx="129240" cy="63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0" name="Gruppo 309">
            <a:extLst>
              <a:ext uri="{FF2B5EF4-FFF2-40B4-BE49-F238E27FC236}">
                <a16:creationId xmlns:a16="http://schemas.microsoft.com/office/drawing/2014/main" id="{A24E71CD-D03C-6F98-5AA1-E134236B2D6D}"/>
              </a:ext>
            </a:extLst>
          </p:cNvPr>
          <p:cNvGrpSpPr/>
          <p:nvPr/>
        </p:nvGrpSpPr>
        <p:grpSpPr>
          <a:xfrm>
            <a:off x="6976240" y="4036664"/>
            <a:ext cx="784800" cy="513000"/>
            <a:chOff x="6976240" y="4036664"/>
            <a:chExt cx="784800" cy="513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9">
              <p14:nvContentPartPr>
                <p14:cNvPr id="297" name="Input penna 296">
                  <a:extLst>
                    <a:ext uri="{FF2B5EF4-FFF2-40B4-BE49-F238E27FC236}">
                      <a16:creationId xmlns:a16="http://schemas.microsoft.com/office/drawing/2014/main" id="{2EAB8ACE-A44F-F0AB-C525-5E3AFCA52C9D}"/>
                    </a:ext>
                  </a:extLst>
                </p14:cNvPr>
                <p14:cNvContentPartPr/>
                <p14:nvPr/>
              </p14:nvContentPartPr>
              <p14:xfrm>
                <a:off x="6980560" y="4115504"/>
                <a:ext cx="117360" cy="28800"/>
              </p14:xfrm>
            </p:contentPart>
          </mc:Choice>
          <mc:Fallback>
            <p:pic>
              <p:nvPicPr>
                <p:cNvPr id="297" name="Input penna 296">
                  <a:extLst>
                    <a:ext uri="{FF2B5EF4-FFF2-40B4-BE49-F238E27FC236}">
                      <a16:creationId xmlns:a16="http://schemas.microsoft.com/office/drawing/2014/main" id="{2EAB8ACE-A44F-F0AB-C525-5E3AFCA52C9D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6970120" y="4105064"/>
                  <a:ext cx="13860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1">
              <p14:nvContentPartPr>
                <p14:cNvPr id="298" name="Input penna 297">
                  <a:extLst>
                    <a:ext uri="{FF2B5EF4-FFF2-40B4-BE49-F238E27FC236}">
                      <a16:creationId xmlns:a16="http://schemas.microsoft.com/office/drawing/2014/main" id="{E670938C-3F00-D001-09DF-D12F092D4641}"/>
                    </a:ext>
                  </a:extLst>
                </p14:cNvPr>
                <p14:cNvContentPartPr/>
                <p14:nvPr/>
              </p14:nvContentPartPr>
              <p14:xfrm>
                <a:off x="6976240" y="4116224"/>
                <a:ext cx="140040" cy="163080"/>
              </p14:xfrm>
            </p:contentPart>
          </mc:Choice>
          <mc:Fallback>
            <p:pic>
              <p:nvPicPr>
                <p:cNvPr id="298" name="Input penna 297">
                  <a:extLst>
                    <a:ext uri="{FF2B5EF4-FFF2-40B4-BE49-F238E27FC236}">
                      <a16:creationId xmlns:a16="http://schemas.microsoft.com/office/drawing/2014/main" id="{E670938C-3F00-D001-09DF-D12F092D4641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6965440" y="4105784"/>
                  <a:ext cx="16128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3">
              <p14:nvContentPartPr>
                <p14:cNvPr id="299" name="Input penna 298">
                  <a:extLst>
                    <a:ext uri="{FF2B5EF4-FFF2-40B4-BE49-F238E27FC236}">
                      <a16:creationId xmlns:a16="http://schemas.microsoft.com/office/drawing/2014/main" id="{14A7EF26-861C-DC45-F94B-0B1C885AEA14}"/>
                    </a:ext>
                  </a:extLst>
                </p14:cNvPr>
                <p14:cNvContentPartPr/>
                <p14:nvPr/>
              </p14:nvContentPartPr>
              <p14:xfrm>
                <a:off x="7013320" y="4164104"/>
                <a:ext cx="115920" cy="34920"/>
              </p14:xfrm>
            </p:contentPart>
          </mc:Choice>
          <mc:Fallback>
            <p:pic>
              <p:nvPicPr>
                <p:cNvPr id="299" name="Input penna 298">
                  <a:extLst>
                    <a:ext uri="{FF2B5EF4-FFF2-40B4-BE49-F238E27FC236}">
                      <a16:creationId xmlns:a16="http://schemas.microsoft.com/office/drawing/2014/main" id="{14A7EF26-861C-DC45-F94B-0B1C885AEA14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7002520" y="4153304"/>
                  <a:ext cx="13716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5">
              <p14:nvContentPartPr>
                <p14:cNvPr id="300" name="Input penna 299">
                  <a:extLst>
                    <a:ext uri="{FF2B5EF4-FFF2-40B4-BE49-F238E27FC236}">
                      <a16:creationId xmlns:a16="http://schemas.microsoft.com/office/drawing/2014/main" id="{A7DC7A2A-0175-DF6C-5543-62C2ED12EAF0}"/>
                    </a:ext>
                  </a:extLst>
                </p14:cNvPr>
                <p14:cNvContentPartPr/>
                <p14:nvPr/>
              </p14:nvContentPartPr>
              <p14:xfrm>
                <a:off x="7179640" y="4087424"/>
                <a:ext cx="45720" cy="223200"/>
              </p14:xfrm>
            </p:contentPart>
          </mc:Choice>
          <mc:Fallback>
            <p:pic>
              <p:nvPicPr>
                <p:cNvPr id="300" name="Input penna 299">
                  <a:extLst>
                    <a:ext uri="{FF2B5EF4-FFF2-40B4-BE49-F238E27FC236}">
                      <a16:creationId xmlns:a16="http://schemas.microsoft.com/office/drawing/2014/main" id="{A7DC7A2A-0175-DF6C-5543-62C2ED12EAF0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7168840" y="4076624"/>
                  <a:ext cx="66960" cy="24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7">
              <p14:nvContentPartPr>
                <p14:cNvPr id="303" name="Input penna 302">
                  <a:extLst>
                    <a:ext uri="{FF2B5EF4-FFF2-40B4-BE49-F238E27FC236}">
                      <a16:creationId xmlns:a16="http://schemas.microsoft.com/office/drawing/2014/main" id="{48A4947B-1F0A-D35B-42C1-E619FC5D100E}"/>
                    </a:ext>
                  </a:extLst>
                </p14:cNvPr>
                <p14:cNvContentPartPr/>
                <p14:nvPr/>
              </p14:nvContentPartPr>
              <p14:xfrm>
                <a:off x="7321120" y="4036664"/>
                <a:ext cx="112320" cy="202320"/>
              </p14:xfrm>
            </p:contentPart>
          </mc:Choice>
          <mc:Fallback>
            <p:pic>
              <p:nvPicPr>
                <p:cNvPr id="303" name="Input penna 302">
                  <a:extLst>
                    <a:ext uri="{FF2B5EF4-FFF2-40B4-BE49-F238E27FC236}">
                      <a16:creationId xmlns:a16="http://schemas.microsoft.com/office/drawing/2014/main" id="{48A4947B-1F0A-D35B-42C1-E619FC5D100E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7310680" y="4026224"/>
                  <a:ext cx="133560" cy="22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9">
              <p14:nvContentPartPr>
                <p14:cNvPr id="304" name="Input penna 303">
                  <a:extLst>
                    <a:ext uri="{FF2B5EF4-FFF2-40B4-BE49-F238E27FC236}">
                      <a16:creationId xmlns:a16="http://schemas.microsoft.com/office/drawing/2014/main" id="{029E1AEA-E410-45A9-D366-65041D2C1225}"/>
                    </a:ext>
                  </a:extLst>
                </p14:cNvPr>
                <p14:cNvContentPartPr/>
                <p14:nvPr/>
              </p14:nvContentPartPr>
              <p14:xfrm>
                <a:off x="7344520" y="4138544"/>
                <a:ext cx="109440" cy="43200"/>
              </p14:xfrm>
            </p:contentPart>
          </mc:Choice>
          <mc:Fallback>
            <p:pic>
              <p:nvPicPr>
                <p:cNvPr id="304" name="Input penna 303">
                  <a:extLst>
                    <a:ext uri="{FF2B5EF4-FFF2-40B4-BE49-F238E27FC236}">
                      <a16:creationId xmlns:a16="http://schemas.microsoft.com/office/drawing/2014/main" id="{029E1AEA-E410-45A9-D366-65041D2C1225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7333720" y="4127744"/>
                  <a:ext cx="13068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1">
              <p14:nvContentPartPr>
                <p14:cNvPr id="305" name="Input penna 304">
                  <a:extLst>
                    <a:ext uri="{FF2B5EF4-FFF2-40B4-BE49-F238E27FC236}">
                      <a16:creationId xmlns:a16="http://schemas.microsoft.com/office/drawing/2014/main" id="{1A034D2D-F644-1360-8E77-A65E2830FEE8}"/>
                    </a:ext>
                  </a:extLst>
                </p14:cNvPr>
                <p14:cNvContentPartPr/>
                <p14:nvPr/>
              </p14:nvContentPartPr>
              <p14:xfrm>
                <a:off x="7506520" y="4075544"/>
                <a:ext cx="19800" cy="155880"/>
              </p14:xfrm>
            </p:contentPart>
          </mc:Choice>
          <mc:Fallback>
            <p:pic>
              <p:nvPicPr>
                <p:cNvPr id="305" name="Input penna 304">
                  <a:extLst>
                    <a:ext uri="{FF2B5EF4-FFF2-40B4-BE49-F238E27FC236}">
                      <a16:creationId xmlns:a16="http://schemas.microsoft.com/office/drawing/2014/main" id="{1A034D2D-F644-1360-8E77-A65E2830FEE8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7496080" y="4065104"/>
                  <a:ext cx="4104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3">
              <p14:nvContentPartPr>
                <p14:cNvPr id="306" name="Input penna 305">
                  <a:extLst>
                    <a:ext uri="{FF2B5EF4-FFF2-40B4-BE49-F238E27FC236}">
                      <a16:creationId xmlns:a16="http://schemas.microsoft.com/office/drawing/2014/main" id="{7444BE8A-A29B-F44E-F92E-DA7672DE2E19}"/>
                    </a:ext>
                  </a:extLst>
                </p14:cNvPr>
                <p14:cNvContentPartPr/>
                <p14:nvPr/>
              </p14:nvContentPartPr>
              <p14:xfrm>
                <a:off x="7586440" y="4052144"/>
                <a:ext cx="147240" cy="154800"/>
              </p14:xfrm>
            </p:contentPart>
          </mc:Choice>
          <mc:Fallback>
            <p:pic>
              <p:nvPicPr>
                <p:cNvPr id="306" name="Input penna 305">
                  <a:extLst>
                    <a:ext uri="{FF2B5EF4-FFF2-40B4-BE49-F238E27FC236}">
                      <a16:creationId xmlns:a16="http://schemas.microsoft.com/office/drawing/2014/main" id="{7444BE8A-A29B-F44E-F92E-DA7672DE2E19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7576000" y="4041344"/>
                  <a:ext cx="16848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5">
              <p14:nvContentPartPr>
                <p14:cNvPr id="307" name="Input penna 306">
                  <a:extLst>
                    <a:ext uri="{FF2B5EF4-FFF2-40B4-BE49-F238E27FC236}">
                      <a16:creationId xmlns:a16="http://schemas.microsoft.com/office/drawing/2014/main" id="{53DC29D0-7F92-9C94-5C21-7C98B8282F83}"/>
                    </a:ext>
                  </a:extLst>
                </p14:cNvPr>
                <p14:cNvContentPartPr/>
                <p14:nvPr/>
              </p14:nvContentPartPr>
              <p14:xfrm>
                <a:off x="7514080" y="4245104"/>
                <a:ext cx="246960" cy="51480"/>
              </p14:xfrm>
            </p:contentPart>
          </mc:Choice>
          <mc:Fallback>
            <p:pic>
              <p:nvPicPr>
                <p:cNvPr id="307" name="Input penna 306">
                  <a:extLst>
                    <a:ext uri="{FF2B5EF4-FFF2-40B4-BE49-F238E27FC236}">
                      <a16:creationId xmlns:a16="http://schemas.microsoft.com/office/drawing/2014/main" id="{53DC29D0-7F92-9C94-5C21-7C98B8282F83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7503280" y="4234304"/>
                  <a:ext cx="26820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7">
              <p14:nvContentPartPr>
                <p14:cNvPr id="308" name="Input penna 307">
                  <a:extLst>
                    <a:ext uri="{FF2B5EF4-FFF2-40B4-BE49-F238E27FC236}">
                      <a16:creationId xmlns:a16="http://schemas.microsoft.com/office/drawing/2014/main" id="{96756DF9-7814-C68F-4016-11AA70D028A0}"/>
                    </a:ext>
                  </a:extLst>
                </p14:cNvPr>
                <p14:cNvContentPartPr/>
                <p14:nvPr/>
              </p14:nvContentPartPr>
              <p14:xfrm>
                <a:off x="7607680" y="4375784"/>
                <a:ext cx="134640" cy="173880"/>
              </p14:xfrm>
            </p:contentPart>
          </mc:Choice>
          <mc:Fallback>
            <p:pic>
              <p:nvPicPr>
                <p:cNvPr id="308" name="Input penna 307">
                  <a:extLst>
                    <a:ext uri="{FF2B5EF4-FFF2-40B4-BE49-F238E27FC236}">
                      <a16:creationId xmlns:a16="http://schemas.microsoft.com/office/drawing/2014/main" id="{96756DF9-7814-C68F-4016-11AA70D028A0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7597240" y="4365344"/>
                  <a:ext cx="155880" cy="195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2" name="Gruppo 321">
            <a:extLst>
              <a:ext uri="{FF2B5EF4-FFF2-40B4-BE49-F238E27FC236}">
                <a16:creationId xmlns:a16="http://schemas.microsoft.com/office/drawing/2014/main" id="{82C0345B-A435-EBD3-5761-717FC0649E5F}"/>
              </a:ext>
            </a:extLst>
          </p:cNvPr>
          <p:cNvGrpSpPr/>
          <p:nvPr/>
        </p:nvGrpSpPr>
        <p:grpSpPr>
          <a:xfrm>
            <a:off x="8159560" y="4111544"/>
            <a:ext cx="784440" cy="441720"/>
            <a:chOff x="8159560" y="4111544"/>
            <a:chExt cx="784440" cy="441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9">
              <p14:nvContentPartPr>
                <p14:cNvPr id="311" name="Input penna 310">
                  <a:extLst>
                    <a:ext uri="{FF2B5EF4-FFF2-40B4-BE49-F238E27FC236}">
                      <a16:creationId xmlns:a16="http://schemas.microsoft.com/office/drawing/2014/main" id="{C70FF20C-B6FF-65B9-8642-67CEF2559185}"/>
                    </a:ext>
                  </a:extLst>
                </p14:cNvPr>
                <p14:cNvContentPartPr/>
                <p14:nvPr/>
              </p14:nvContentPartPr>
              <p14:xfrm>
                <a:off x="8192320" y="4111544"/>
                <a:ext cx="194760" cy="164520"/>
              </p14:xfrm>
            </p:contentPart>
          </mc:Choice>
          <mc:Fallback>
            <p:pic>
              <p:nvPicPr>
                <p:cNvPr id="311" name="Input penna 310">
                  <a:extLst>
                    <a:ext uri="{FF2B5EF4-FFF2-40B4-BE49-F238E27FC236}">
                      <a16:creationId xmlns:a16="http://schemas.microsoft.com/office/drawing/2014/main" id="{C70FF20C-B6FF-65B9-8642-67CEF2559185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8181520" y="4100744"/>
                  <a:ext cx="21600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1">
              <p14:nvContentPartPr>
                <p14:cNvPr id="312" name="Input penna 311">
                  <a:extLst>
                    <a:ext uri="{FF2B5EF4-FFF2-40B4-BE49-F238E27FC236}">
                      <a16:creationId xmlns:a16="http://schemas.microsoft.com/office/drawing/2014/main" id="{75B052B8-BD04-73F9-27B3-F35DA6617681}"/>
                    </a:ext>
                  </a:extLst>
                </p14:cNvPr>
                <p14:cNvContentPartPr/>
                <p14:nvPr/>
              </p14:nvContentPartPr>
              <p14:xfrm>
                <a:off x="8217520" y="4204064"/>
                <a:ext cx="82080" cy="33480"/>
              </p14:xfrm>
            </p:contentPart>
          </mc:Choice>
          <mc:Fallback>
            <p:pic>
              <p:nvPicPr>
                <p:cNvPr id="312" name="Input penna 311">
                  <a:extLst>
                    <a:ext uri="{FF2B5EF4-FFF2-40B4-BE49-F238E27FC236}">
                      <a16:creationId xmlns:a16="http://schemas.microsoft.com/office/drawing/2014/main" id="{75B052B8-BD04-73F9-27B3-F35DA6617681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8206720" y="4193624"/>
                  <a:ext cx="10332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3">
              <p14:nvContentPartPr>
                <p14:cNvPr id="313" name="Input penna 312">
                  <a:extLst>
                    <a:ext uri="{FF2B5EF4-FFF2-40B4-BE49-F238E27FC236}">
                      <a16:creationId xmlns:a16="http://schemas.microsoft.com/office/drawing/2014/main" id="{A4BB4688-2259-C3D5-189C-4CACEDD21158}"/>
                    </a:ext>
                  </a:extLst>
                </p14:cNvPr>
                <p14:cNvContentPartPr/>
                <p14:nvPr/>
              </p14:nvContentPartPr>
              <p14:xfrm>
                <a:off x="8238040" y="4295504"/>
                <a:ext cx="64080" cy="133200"/>
              </p14:xfrm>
            </p:contentPart>
          </mc:Choice>
          <mc:Fallback>
            <p:pic>
              <p:nvPicPr>
                <p:cNvPr id="313" name="Input penna 312">
                  <a:extLst>
                    <a:ext uri="{FF2B5EF4-FFF2-40B4-BE49-F238E27FC236}">
                      <a16:creationId xmlns:a16="http://schemas.microsoft.com/office/drawing/2014/main" id="{A4BB4688-2259-C3D5-189C-4CACEDD21158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8227600" y="4285064"/>
                  <a:ext cx="8532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5">
              <p14:nvContentPartPr>
                <p14:cNvPr id="314" name="Input penna 313">
                  <a:extLst>
                    <a:ext uri="{FF2B5EF4-FFF2-40B4-BE49-F238E27FC236}">
                      <a16:creationId xmlns:a16="http://schemas.microsoft.com/office/drawing/2014/main" id="{0E5FEB3B-7A3C-C53B-5EDB-0F707E02F480}"/>
                    </a:ext>
                  </a:extLst>
                </p14:cNvPr>
                <p14:cNvContentPartPr/>
                <p14:nvPr/>
              </p14:nvContentPartPr>
              <p14:xfrm>
                <a:off x="8159560" y="4391624"/>
                <a:ext cx="167760" cy="68040"/>
              </p14:xfrm>
            </p:contentPart>
          </mc:Choice>
          <mc:Fallback>
            <p:pic>
              <p:nvPicPr>
                <p:cNvPr id="314" name="Input penna 313">
                  <a:extLst>
                    <a:ext uri="{FF2B5EF4-FFF2-40B4-BE49-F238E27FC236}">
                      <a16:creationId xmlns:a16="http://schemas.microsoft.com/office/drawing/2014/main" id="{0E5FEB3B-7A3C-C53B-5EDB-0F707E02F480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8149120" y="4381184"/>
                  <a:ext cx="18900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7">
              <p14:nvContentPartPr>
                <p14:cNvPr id="315" name="Input penna 314">
                  <a:extLst>
                    <a:ext uri="{FF2B5EF4-FFF2-40B4-BE49-F238E27FC236}">
                      <a16:creationId xmlns:a16="http://schemas.microsoft.com/office/drawing/2014/main" id="{A8CFD57D-1B41-873F-71A1-13599900E2B9}"/>
                    </a:ext>
                  </a:extLst>
                </p14:cNvPr>
                <p14:cNvContentPartPr/>
                <p14:nvPr/>
              </p14:nvContentPartPr>
              <p14:xfrm>
                <a:off x="8436040" y="4152224"/>
                <a:ext cx="56880" cy="248760"/>
              </p14:xfrm>
            </p:contentPart>
          </mc:Choice>
          <mc:Fallback>
            <p:pic>
              <p:nvPicPr>
                <p:cNvPr id="315" name="Input penna 314">
                  <a:extLst>
                    <a:ext uri="{FF2B5EF4-FFF2-40B4-BE49-F238E27FC236}">
                      <a16:creationId xmlns:a16="http://schemas.microsoft.com/office/drawing/2014/main" id="{A8CFD57D-1B41-873F-71A1-13599900E2B9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8425600" y="4141784"/>
                  <a:ext cx="78120" cy="27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9">
              <p14:nvContentPartPr>
                <p14:cNvPr id="316" name="Input penna 315">
                  <a:extLst>
                    <a:ext uri="{FF2B5EF4-FFF2-40B4-BE49-F238E27FC236}">
                      <a16:creationId xmlns:a16="http://schemas.microsoft.com/office/drawing/2014/main" id="{4393753B-EEF2-4AB2-50B6-38343BCDB7C6}"/>
                    </a:ext>
                  </a:extLst>
                </p14:cNvPr>
                <p14:cNvContentPartPr/>
                <p14:nvPr/>
              </p14:nvContentPartPr>
              <p14:xfrm>
                <a:off x="8436040" y="4334384"/>
                <a:ext cx="173160" cy="39960"/>
              </p14:xfrm>
            </p:contentPart>
          </mc:Choice>
          <mc:Fallback>
            <p:pic>
              <p:nvPicPr>
                <p:cNvPr id="316" name="Input penna 315">
                  <a:extLst>
                    <a:ext uri="{FF2B5EF4-FFF2-40B4-BE49-F238E27FC236}">
                      <a16:creationId xmlns:a16="http://schemas.microsoft.com/office/drawing/2014/main" id="{4393753B-EEF2-4AB2-50B6-38343BCDB7C6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8425600" y="4323584"/>
                  <a:ext cx="19440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1">
              <p14:nvContentPartPr>
                <p14:cNvPr id="317" name="Input penna 316">
                  <a:extLst>
                    <a:ext uri="{FF2B5EF4-FFF2-40B4-BE49-F238E27FC236}">
                      <a16:creationId xmlns:a16="http://schemas.microsoft.com/office/drawing/2014/main" id="{0CC81E43-F60C-0B6D-5434-B60051D1BDB1}"/>
                    </a:ext>
                  </a:extLst>
                </p14:cNvPr>
                <p14:cNvContentPartPr/>
                <p14:nvPr/>
              </p14:nvContentPartPr>
              <p14:xfrm>
                <a:off x="8668960" y="4214144"/>
                <a:ext cx="155880" cy="130680"/>
              </p14:xfrm>
            </p:contentPart>
          </mc:Choice>
          <mc:Fallback>
            <p:pic>
              <p:nvPicPr>
                <p:cNvPr id="317" name="Input penna 316">
                  <a:extLst>
                    <a:ext uri="{FF2B5EF4-FFF2-40B4-BE49-F238E27FC236}">
                      <a16:creationId xmlns:a16="http://schemas.microsoft.com/office/drawing/2014/main" id="{0CC81E43-F60C-0B6D-5434-B60051D1BDB1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8658160" y="4203704"/>
                  <a:ext cx="17712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3">
              <p14:nvContentPartPr>
                <p14:cNvPr id="318" name="Input penna 317">
                  <a:extLst>
                    <a:ext uri="{FF2B5EF4-FFF2-40B4-BE49-F238E27FC236}">
                      <a16:creationId xmlns:a16="http://schemas.microsoft.com/office/drawing/2014/main" id="{2C4791BD-B6DB-69EC-F91F-BBBA20E9C8E6}"/>
                    </a:ext>
                  </a:extLst>
                </p14:cNvPr>
                <p14:cNvContentPartPr/>
                <p14:nvPr/>
              </p14:nvContentPartPr>
              <p14:xfrm>
                <a:off x="8668960" y="4370384"/>
                <a:ext cx="42120" cy="106920"/>
              </p14:xfrm>
            </p:contentPart>
          </mc:Choice>
          <mc:Fallback>
            <p:pic>
              <p:nvPicPr>
                <p:cNvPr id="318" name="Input penna 317">
                  <a:extLst>
                    <a:ext uri="{FF2B5EF4-FFF2-40B4-BE49-F238E27FC236}">
                      <a16:creationId xmlns:a16="http://schemas.microsoft.com/office/drawing/2014/main" id="{2C4791BD-B6DB-69EC-F91F-BBBA20E9C8E6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8658520" y="4359584"/>
                  <a:ext cx="6336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5">
              <p14:nvContentPartPr>
                <p14:cNvPr id="319" name="Input penna 318">
                  <a:extLst>
                    <a:ext uri="{FF2B5EF4-FFF2-40B4-BE49-F238E27FC236}">
                      <a16:creationId xmlns:a16="http://schemas.microsoft.com/office/drawing/2014/main" id="{C788D42A-266B-981F-8B20-B1EDED678763}"/>
                    </a:ext>
                  </a:extLst>
                </p14:cNvPr>
                <p14:cNvContentPartPr/>
                <p14:nvPr/>
              </p14:nvContentPartPr>
              <p14:xfrm>
                <a:off x="8773360" y="4363184"/>
                <a:ext cx="47520" cy="109080"/>
              </p14:xfrm>
            </p:contentPart>
          </mc:Choice>
          <mc:Fallback>
            <p:pic>
              <p:nvPicPr>
                <p:cNvPr id="319" name="Input penna 318">
                  <a:extLst>
                    <a:ext uri="{FF2B5EF4-FFF2-40B4-BE49-F238E27FC236}">
                      <a16:creationId xmlns:a16="http://schemas.microsoft.com/office/drawing/2014/main" id="{C788D42A-266B-981F-8B20-B1EDED678763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8762560" y="4352744"/>
                  <a:ext cx="6876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7">
              <p14:nvContentPartPr>
                <p14:cNvPr id="320" name="Input penna 319">
                  <a:extLst>
                    <a:ext uri="{FF2B5EF4-FFF2-40B4-BE49-F238E27FC236}">
                      <a16:creationId xmlns:a16="http://schemas.microsoft.com/office/drawing/2014/main" id="{0D383087-2227-6F23-0957-FFDC394D40E8}"/>
                    </a:ext>
                  </a:extLst>
                </p14:cNvPr>
                <p14:cNvContentPartPr/>
                <p14:nvPr/>
              </p14:nvContentPartPr>
              <p14:xfrm>
                <a:off x="8493640" y="4540304"/>
                <a:ext cx="450360" cy="12960"/>
              </p14:xfrm>
            </p:contentPart>
          </mc:Choice>
          <mc:Fallback>
            <p:pic>
              <p:nvPicPr>
                <p:cNvPr id="320" name="Input penna 319">
                  <a:extLst>
                    <a:ext uri="{FF2B5EF4-FFF2-40B4-BE49-F238E27FC236}">
                      <a16:creationId xmlns:a16="http://schemas.microsoft.com/office/drawing/2014/main" id="{0D383087-2227-6F23-0957-FFDC394D40E8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8482840" y="4529864"/>
                  <a:ext cx="471600" cy="342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77136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A874E-722E-65F9-A336-C3F57C477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626323B-95ED-88B9-5FB4-179AA334D81D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92614E-505F-051D-00AC-3F2BFF447875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6A9B33-F1DC-C478-0B16-3EA07E34A5FC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E0B8367-C51A-3494-8F8B-576BA1BCE28A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85AD0DDF-D63F-6776-58A1-9CABFEAA20CD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A1E54C46-4CEC-3ABB-49FB-A54846B3F31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023AEF74-8F86-574D-2A5C-A6B6AAD53CF9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4EED7FE4-4DE2-B8DC-D8E7-936CDD4355D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78ECE3ED-B065-FA75-6CDB-1A2AE8998AC4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E72D3C7B-125D-F6BA-AA07-29F590897DD7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A98DE5B1-1179-E62A-FD37-10A4E709C1C9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02CB3975-65D1-E0D5-40B0-9EE65C3A9E86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E8AB3469-C4B5-D3BB-4478-791BB83D3BE5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8CB639DD-CF16-6BE5-185F-BB09E75552C0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D58760D9-99F1-B403-3411-3587A6E8D97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48C2430E-7185-4E58-1A8A-70A6BEC386F3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40B077E9-80AD-D2CD-8D9F-833F649AE58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A2F05E8D-1CB8-5DE9-5000-6E7E9588CCFE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2EBA4C35-BB42-7F77-D1A3-38976198832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18D7B7E5-A6C0-A165-A074-C557EE0DCBA9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2820EADF-77BE-3B1A-5AD2-073E71AC6941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979F2B7A-D5A8-2205-7ECC-8BAE05690657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3103CAC4-A890-EDDF-F91A-E97D98F43CD7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7CF82C6B-757B-0541-ED21-3FD1A589E28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6DDF05E6-9880-9513-0C8E-AB645399870E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CED1FD7E-1F38-C622-E159-0989EEF45108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5EC50E0B-513B-2CA1-58F3-B631C2E4BF9B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8C72FB53-1C44-576A-830F-FBA4D1FF4F48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989F63FF-B386-64F5-80C2-897AD73B3BCB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1DF83B0A-E343-9FCE-A7EB-DDF32CBC5FFB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4EB91A56-2409-5AE8-E653-73AEA80EC32F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2E256D5F-6854-A964-85B1-6382D7AF2C4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6AFD564-A68D-9736-D5F9-CF5ACC6374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902F697-5202-7E9C-C156-44B6EB991FF1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0DC1BEE-63AA-55DD-E8B0-08EAE369DF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A016D8AF-CB54-43C6-772B-6C5CC585F8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ricevuta&#10;&#10;Descrizione generata automaticamente">
            <a:extLst>
              <a:ext uri="{FF2B5EF4-FFF2-40B4-BE49-F238E27FC236}">
                <a16:creationId xmlns:a16="http://schemas.microsoft.com/office/drawing/2014/main" id="{E1F38A4A-B6F7-BB1C-5032-72624FC6C9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6711" y="1631472"/>
            <a:ext cx="8791401" cy="308019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84BA418A-1D42-1E63-67E3-215B0A5C0048}"/>
                  </a:ext>
                </a:extLst>
              </p14:cNvPr>
              <p14:cNvContentPartPr/>
              <p14:nvPr/>
            </p14:nvContentPartPr>
            <p14:xfrm>
              <a:off x="3779587" y="4353840"/>
              <a:ext cx="1304280" cy="85680"/>
            </p14:xfrm>
          </p:contentPart>
        </mc:Choice>
        <mc:Fallback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84BA418A-1D42-1E63-67E3-215B0A5C004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769147" y="4343040"/>
                <a:ext cx="1325520" cy="10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45B437DA-CCF7-5BEB-2C3A-8C0D5F84493B}"/>
                  </a:ext>
                </a:extLst>
              </p14:cNvPr>
              <p14:cNvContentPartPr/>
              <p14:nvPr/>
            </p14:nvContentPartPr>
            <p14:xfrm>
              <a:off x="5676787" y="4671000"/>
              <a:ext cx="1144440" cy="46440"/>
            </p14:xfrm>
          </p:contentPart>
        </mc:Choice>
        <mc:Fallback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45B437DA-CCF7-5BEB-2C3A-8C0D5F84493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665987" y="4660560"/>
                <a:ext cx="1165680" cy="67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0553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B501D-DC0B-2589-FB92-5CBC3E05E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F857CF-883C-0348-952B-A5694340A402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479DD2-6E49-9939-6001-10E45B82A9F2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67FFA-7B3A-32B5-2585-D86F4C5F49B9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B85F08DD-1DD0-6358-48A1-F5A2AD135D92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0133748D-694B-D673-7949-0BA07098A15B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677C162F-4C08-D297-1C4C-E5F364AB329C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342D2114-BBD1-83EA-40A2-AAA6FADD844B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19A670F0-C4F9-8493-3FFB-4E428F18C454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AC60A1E8-BBCF-1A28-1E56-EF7F939FF4AF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B1201EE5-AA9F-24A6-478D-6BE5E254C1F0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BEB3957A-0084-8617-E409-BE78A5848453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FADC8883-BB51-C989-8C2E-0E1F6872CC6D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40257046-9EE9-A3E4-22B6-B8F7BE107A56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87E4141D-CA12-CB54-1A06-2A1032D0882C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5DFAD48B-5B49-90C3-1593-D10CDA98C0C6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9CAC1B7A-C282-0086-BC6A-B6261959557D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77E3DE21-0862-D293-8DC9-C76A77151D6A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CFBD2FF2-7C2E-8D5F-7573-E30A88D8BE24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344F0DE6-AA2D-B3CC-1EC5-1EDBFAF9377F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815C1948-5355-351C-FE8B-5970E6C3CCF6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89A2CED5-C37D-73EC-70AA-198DCC3FA20C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7CC8CF5B-EC6A-EF5E-3555-68B43FCC168E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F51D0276-3895-547D-00C6-757F118CF725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CEAF18F6-D83E-4107-B83C-2AC5171F46E4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6CEF68C9-1F1F-90CB-6CAF-DD4A2DD8A223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E0CC6E78-60EB-FC01-649A-F3725496D1D2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4BDE793B-CE8B-4BAF-D204-2F955A518489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18D031A4-EC87-0C0D-F62A-981DC62B9B10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B28801B0-A23D-E2CD-80AA-BAF3F9C8857A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B9FD4D40-9013-7CB5-32E2-57DC29C0EF3B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41C02B51-E58C-9A44-5A01-1E50AF97721E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9F0541E4-D0D4-5B14-87C3-296F8D3762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E12B7295-0E80-F1A7-2FF1-F9A64BD3F3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89C1158-C567-2921-B712-84785C295EB2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AB11D5C-4A16-897C-CBF8-7A49EBF3BE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6C4B340-E789-3952-549B-D0BC58D261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bianco&#10;&#10;Descrizione generata automaticamente">
            <a:extLst>
              <a:ext uri="{FF2B5EF4-FFF2-40B4-BE49-F238E27FC236}">
                <a16:creationId xmlns:a16="http://schemas.microsoft.com/office/drawing/2014/main" id="{7E6DF140-7FC0-807D-4D4E-895E203ADA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7640" y="1781066"/>
            <a:ext cx="7493771" cy="2927799"/>
          </a:xfrm>
          <a:prstGeom prst="rect">
            <a:avLst/>
          </a:prstGeom>
        </p:spPr>
      </p:pic>
      <p:grpSp>
        <p:nvGrpSpPr>
          <p:cNvPr id="37" name="Gruppo 36">
            <a:extLst>
              <a:ext uri="{FF2B5EF4-FFF2-40B4-BE49-F238E27FC236}">
                <a16:creationId xmlns:a16="http://schemas.microsoft.com/office/drawing/2014/main" id="{1D87B0E3-3013-F4EE-F743-F876D1E23590}"/>
              </a:ext>
            </a:extLst>
          </p:cNvPr>
          <p:cNvGrpSpPr/>
          <p:nvPr/>
        </p:nvGrpSpPr>
        <p:grpSpPr>
          <a:xfrm>
            <a:off x="4439649" y="2555400"/>
            <a:ext cx="683280" cy="238320"/>
            <a:chOff x="4439649" y="2555400"/>
            <a:chExt cx="683280" cy="238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F7894F96-343F-365E-228E-CB9352BDC3ED}"/>
                    </a:ext>
                  </a:extLst>
                </p14:cNvPr>
                <p14:cNvContentPartPr/>
                <p14:nvPr/>
              </p14:nvContentPartPr>
              <p14:xfrm>
                <a:off x="4474209" y="2611560"/>
                <a:ext cx="84600" cy="15696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F7894F96-343F-365E-228E-CB9352BDC3E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463409" y="2600760"/>
                  <a:ext cx="10584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9CC5648F-8E87-758B-9AFF-2014EE923F5C}"/>
                    </a:ext>
                  </a:extLst>
                </p14:cNvPr>
                <p14:cNvContentPartPr/>
                <p14:nvPr/>
              </p14:nvContentPartPr>
              <p14:xfrm>
                <a:off x="4439649" y="2751240"/>
                <a:ext cx="155880" cy="4248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9CC5648F-8E87-758B-9AFF-2014EE923F5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429209" y="2740440"/>
                  <a:ext cx="17712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5D0A16A4-7F8E-FD0E-1D57-CBEA8E9B1A9E}"/>
                    </a:ext>
                  </a:extLst>
                </p14:cNvPr>
                <p14:cNvContentPartPr/>
                <p14:nvPr/>
              </p14:nvContentPartPr>
              <p14:xfrm>
                <a:off x="4591569" y="2629560"/>
                <a:ext cx="78480" cy="14400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5D0A16A4-7F8E-FD0E-1D57-CBEA8E9B1A9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580769" y="2619120"/>
                  <a:ext cx="9972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5FC468C2-3EE5-EE58-EC16-18249E1C951E}"/>
                    </a:ext>
                  </a:extLst>
                </p14:cNvPr>
                <p14:cNvContentPartPr/>
                <p14:nvPr/>
              </p14:nvContentPartPr>
              <p14:xfrm>
                <a:off x="4704969" y="2621640"/>
                <a:ext cx="17280" cy="14652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5FC468C2-3EE5-EE58-EC16-18249E1C951E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694529" y="2611200"/>
                  <a:ext cx="3852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91D06738-4002-3E88-502A-4F27937BAEFE}"/>
                    </a:ext>
                  </a:extLst>
                </p14:cNvPr>
                <p14:cNvContentPartPr/>
                <p14:nvPr/>
              </p14:nvContentPartPr>
              <p14:xfrm>
                <a:off x="4718649" y="2688600"/>
                <a:ext cx="47880" cy="2592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91D06738-4002-3E88-502A-4F27937BAEFE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4708209" y="2678160"/>
                  <a:ext cx="6912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743CBA34-2037-F7A9-DF52-89795774A85A}"/>
                    </a:ext>
                  </a:extLst>
                </p14:cNvPr>
                <p14:cNvContentPartPr/>
                <p14:nvPr/>
              </p14:nvContentPartPr>
              <p14:xfrm>
                <a:off x="4784889" y="2579160"/>
                <a:ext cx="21600" cy="19188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743CBA34-2037-F7A9-DF52-89795774A85A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774089" y="2568360"/>
                  <a:ext cx="4284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FE89BEEF-4283-F401-CA8C-0F039B937836}"/>
                    </a:ext>
                  </a:extLst>
                </p14:cNvPr>
                <p14:cNvContentPartPr/>
                <p14:nvPr/>
              </p14:nvContentPartPr>
              <p14:xfrm>
                <a:off x="4837809" y="2560800"/>
                <a:ext cx="101880" cy="18036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FE89BEEF-4283-F401-CA8C-0F039B937836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827009" y="2550360"/>
                  <a:ext cx="12312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01BAAF23-571B-7B03-7F83-82CFAAB71A46}"/>
                    </a:ext>
                  </a:extLst>
                </p14:cNvPr>
                <p14:cNvContentPartPr/>
                <p14:nvPr/>
              </p14:nvContentPartPr>
              <p14:xfrm>
                <a:off x="4886409" y="2660880"/>
                <a:ext cx="111600" cy="6516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01BAAF23-571B-7B03-7F83-82CFAAB71A4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875609" y="2650440"/>
                  <a:ext cx="13284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33631B61-36FD-81C1-7ADF-186B1971275E}"/>
                    </a:ext>
                  </a:extLst>
                </p14:cNvPr>
                <p14:cNvContentPartPr/>
                <p14:nvPr/>
              </p14:nvContentPartPr>
              <p14:xfrm>
                <a:off x="4992609" y="2628480"/>
                <a:ext cx="117360" cy="2988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33631B61-36FD-81C1-7ADF-186B1971275E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982169" y="2618040"/>
                  <a:ext cx="13860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29293D42-5AD4-4344-66ED-8886C9FCE3B0}"/>
                    </a:ext>
                  </a:extLst>
                </p14:cNvPr>
                <p14:cNvContentPartPr/>
                <p14:nvPr/>
              </p14:nvContentPartPr>
              <p14:xfrm>
                <a:off x="5092689" y="2555400"/>
                <a:ext cx="30240" cy="18936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29293D42-5AD4-4344-66ED-8886C9FCE3B0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5081889" y="2544600"/>
                  <a:ext cx="51480" cy="210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" name="Gruppo 59">
            <a:extLst>
              <a:ext uri="{FF2B5EF4-FFF2-40B4-BE49-F238E27FC236}">
                <a16:creationId xmlns:a16="http://schemas.microsoft.com/office/drawing/2014/main" id="{CDAD4AFF-275B-4EF3-95AC-FBC9B4DCD3DF}"/>
              </a:ext>
            </a:extLst>
          </p:cNvPr>
          <p:cNvGrpSpPr/>
          <p:nvPr/>
        </p:nvGrpSpPr>
        <p:grpSpPr>
          <a:xfrm>
            <a:off x="4887849" y="3169200"/>
            <a:ext cx="520920" cy="176400"/>
            <a:chOff x="4887849" y="3169200"/>
            <a:chExt cx="520920" cy="176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5FA95C9F-F2E0-585B-43CF-C226FD12850A}"/>
                    </a:ext>
                  </a:extLst>
                </p14:cNvPr>
                <p14:cNvContentPartPr/>
                <p14:nvPr/>
              </p14:nvContentPartPr>
              <p14:xfrm>
                <a:off x="4904409" y="3210600"/>
                <a:ext cx="57240" cy="10152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5FA95C9F-F2E0-585B-43CF-C226FD12850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893609" y="3200160"/>
                  <a:ext cx="7848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D184CF32-6ABF-50A1-3B2B-88617BABF14F}"/>
                    </a:ext>
                  </a:extLst>
                </p14:cNvPr>
                <p14:cNvContentPartPr/>
                <p14:nvPr/>
              </p14:nvContentPartPr>
              <p14:xfrm>
                <a:off x="4887849" y="3316440"/>
                <a:ext cx="77760" cy="2304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D184CF32-6ABF-50A1-3B2B-88617BABF14F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877409" y="3305640"/>
                  <a:ext cx="9900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8EFD90A8-DA03-16E0-E386-56FB07ED15AB}"/>
                    </a:ext>
                  </a:extLst>
                </p14:cNvPr>
                <p14:cNvContentPartPr/>
                <p14:nvPr/>
              </p14:nvContentPartPr>
              <p14:xfrm>
                <a:off x="5013489" y="3176760"/>
                <a:ext cx="61920" cy="14184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8EFD90A8-DA03-16E0-E386-56FB07ED15AB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002689" y="3165960"/>
                  <a:ext cx="8316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D62F7AFA-1047-4E58-C454-599E26131C7F}"/>
                    </a:ext>
                  </a:extLst>
                </p14:cNvPr>
                <p14:cNvContentPartPr/>
                <p14:nvPr/>
              </p14:nvContentPartPr>
              <p14:xfrm>
                <a:off x="5105649" y="3185760"/>
                <a:ext cx="11520" cy="13896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D62F7AFA-1047-4E58-C454-599E26131C7F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095209" y="3174960"/>
                  <a:ext cx="3276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44E2D923-9635-26D2-8F95-C7C892B6E0C9}"/>
                    </a:ext>
                  </a:extLst>
                </p14:cNvPr>
                <p14:cNvContentPartPr/>
                <p14:nvPr/>
              </p14:nvContentPartPr>
              <p14:xfrm>
                <a:off x="5194569" y="3169200"/>
                <a:ext cx="77760" cy="9072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44E2D923-9635-26D2-8F95-C7C892B6E0C9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5184129" y="3158760"/>
                  <a:ext cx="9900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5A89A8D4-05E5-A087-AC67-8A463DED0275}"/>
                    </a:ext>
                  </a:extLst>
                </p14:cNvPr>
                <p14:cNvContentPartPr/>
                <p14:nvPr/>
              </p14:nvContentPartPr>
              <p14:xfrm>
                <a:off x="5237409" y="3254880"/>
                <a:ext cx="5400" cy="9072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5A89A8D4-05E5-A087-AC67-8A463DED0275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5226609" y="3244440"/>
                  <a:ext cx="2664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C2D476CB-4C55-6E29-5D2F-863E8E6D8067}"/>
                    </a:ext>
                  </a:extLst>
                </p14:cNvPr>
                <p14:cNvContentPartPr/>
                <p14:nvPr/>
              </p14:nvContentPartPr>
              <p14:xfrm>
                <a:off x="5161809" y="3322560"/>
                <a:ext cx="246960" cy="1692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C2D476CB-4C55-6E29-5D2F-863E8E6D8067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5151369" y="3312120"/>
                  <a:ext cx="268200" cy="38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3" name="Gruppo 82">
            <a:extLst>
              <a:ext uri="{FF2B5EF4-FFF2-40B4-BE49-F238E27FC236}">
                <a16:creationId xmlns:a16="http://schemas.microsoft.com/office/drawing/2014/main" id="{CD425635-FE18-1F9C-8CA9-1DD77E426AF5}"/>
              </a:ext>
            </a:extLst>
          </p:cNvPr>
          <p:cNvGrpSpPr/>
          <p:nvPr/>
        </p:nvGrpSpPr>
        <p:grpSpPr>
          <a:xfrm>
            <a:off x="7367413" y="1331542"/>
            <a:ext cx="1301400" cy="326520"/>
            <a:chOff x="7367413" y="1331542"/>
            <a:chExt cx="1301400" cy="326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D5890203-12D4-0DC9-AAF3-139693DA5B2E}"/>
                    </a:ext>
                  </a:extLst>
                </p14:cNvPr>
                <p14:cNvContentPartPr/>
                <p14:nvPr/>
              </p14:nvContentPartPr>
              <p14:xfrm>
                <a:off x="7417093" y="1404262"/>
                <a:ext cx="93600" cy="15696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D5890203-12D4-0DC9-AAF3-139693DA5B2E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406653" y="1393822"/>
                  <a:ext cx="11484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EB97FFA0-AC60-CE09-B9C9-8BF3898632A3}"/>
                    </a:ext>
                  </a:extLst>
                </p14:cNvPr>
                <p14:cNvContentPartPr/>
                <p14:nvPr/>
              </p14:nvContentPartPr>
              <p14:xfrm>
                <a:off x="7367413" y="1611262"/>
                <a:ext cx="252000" cy="2772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EB97FFA0-AC60-CE09-B9C9-8BF3898632A3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356973" y="1600462"/>
                  <a:ext cx="27324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4EF8A0FE-6EF3-316B-8D85-E3B56D3557CE}"/>
                    </a:ext>
                  </a:extLst>
                </p14:cNvPr>
                <p14:cNvContentPartPr/>
                <p14:nvPr/>
              </p14:nvContentPartPr>
              <p14:xfrm>
                <a:off x="7646053" y="1366462"/>
                <a:ext cx="109440" cy="20808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4EF8A0FE-6EF3-316B-8D85-E3B56D3557CE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635253" y="1356022"/>
                  <a:ext cx="13068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AAE4BF0C-5C3C-30A8-8178-50744F530A4C}"/>
                    </a:ext>
                  </a:extLst>
                </p14:cNvPr>
                <p14:cNvContentPartPr/>
                <p14:nvPr/>
              </p14:nvContentPartPr>
              <p14:xfrm>
                <a:off x="7830013" y="1379422"/>
                <a:ext cx="18000" cy="17928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AAE4BF0C-5C3C-30A8-8178-50744F530A4C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819213" y="1368622"/>
                  <a:ext cx="3924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3B9A5C81-A62B-965B-522E-0D6465C6C39B}"/>
                    </a:ext>
                  </a:extLst>
                </p14:cNvPr>
                <p14:cNvContentPartPr/>
                <p14:nvPr/>
              </p14:nvContentPartPr>
              <p14:xfrm>
                <a:off x="7954213" y="1379422"/>
                <a:ext cx="114840" cy="12744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3B9A5C81-A62B-965B-522E-0D6465C6C39B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943773" y="1368622"/>
                  <a:ext cx="13608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5821493A-3D2A-C528-C592-264CFE5DA83A}"/>
                    </a:ext>
                  </a:extLst>
                </p14:cNvPr>
                <p14:cNvContentPartPr/>
                <p14:nvPr/>
              </p14:nvContentPartPr>
              <p14:xfrm>
                <a:off x="7931893" y="1550422"/>
                <a:ext cx="110160" cy="3888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5821493A-3D2A-C528-C592-264CFE5DA83A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7921453" y="1539622"/>
                  <a:ext cx="13140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F7F85A1F-C03A-AF8E-5E86-60C56FB55569}"/>
                    </a:ext>
                  </a:extLst>
                </p14:cNvPr>
                <p14:cNvContentPartPr/>
                <p14:nvPr/>
              </p14:nvContentPartPr>
              <p14:xfrm>
                <a:off x="8012173" y="1570942"/>
                <a:ext cx="16560" cy="4752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F7F85A1F-C03A-AF8E-5E86-60C56FB55569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8001733" y="1560142"/>
                  <a:ext cx="37800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AB3B4FF1-8AB0-BB13-2DB4-C1401531D113}"/>
                    </a:ext>
                  </a:extLst>
                </p14:cNvPr>
                <p14:cNvContentPartPr/>
                <p14:nvPr/>
              </p14:nvContentPartPr>
              <p14:xfrm>
                <a:off x="8095333" y="1498222"/>
                <a:ext cx="52200" cy="1872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AB3B4FF1-8AB0-BB13-2DB4-C1401531D113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8084533" y="1487422"/>
                  <a:ext cx="734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187A7B60-4E21-F93B-3F38-A067D0939F35}"/>
                    </a:ext>
                  </a:extLst>
                </p14:cNvPr>
                <p14:cNvContentPartPr/>
                <p14:nvPr/>
              </p14:nvContentPartPr>
              <p14:xfrm>
                <a:off x="8131693" y="1379422"/>
                <a:ext cx="48960" cy="233280"/>
              </p14:xfrm>
            </p:contentPart>
          </mc:Choice>
          <mc:Fallback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187A7B60-4E21-F93B-3F38-A067D0939F35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8121253" y="1368622"/>
                  <a:ext cx="7020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BC19547A-2773-CD49-2A02-DD5D62CF158C}"/>
                    </a:ext>
                  </a:extLst>
                </p14:cNvPr>
                <p14:cNvContentPartPr/>
                <p14:nvPr/>
              </p14:nvContentPartPr>
              <p14:xfrm>
                <a:off x="8315293" y="1376902"/>
                <a:ext cx="101520" cy="144360"/>
              </p14:xfrm>
            </p:contentPart>
          </mc:Choice>
          <mc:Fallback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BC19547A-2773-CD49-2A02-DD5D62CF158C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8304493" y="1366102"/>
                  <a:ext cx="12276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1DCC1410-372B-5E6B-A969-ADA5B04F2A25}"/>
                    </a:ext>
                  </a:extLst>
                </p14:cNvPr>
                <p14:cNvContentPartPr/>
                <p14:nvPr/>
              </p14:nvContentPartPr>
              <p14:xfrm>
                <a:off x="8366413" y="1525222"/>
                <a:ext cx="4680" cy="97560"/>
              </p14:xfrm>
            </p:contentPart>
          </mc:Choice>
          <mc:Fallback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1DCC1410-372B-5E6B-A969-ADA5B04F2A25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8355973" y="1514782"/>
                  <a:ext cx="2592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A53E3168-88E0-885C-8FDD-23E218DB9DE8}"/>
                    </a:ext>
                  </a:extLst>
                </p14:cNvPr>
                <p14:cNvContentPartPr/>
                <p14:nvPr/>
              </p14:nvContentPartPr>
              <p14:xfrm>
                <a:off x="8277853" y="1599382"/>
                <a:ext cx="211320" cy="5868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A53E3168-88E0-885C-8FDD-23E218DB9DE8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8267413" y="1588582"/>
                  <a:ext cx="23256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7017FA0A-BE85-36CC-741E-C48EE20EB682}"/>
                    </a:ext>
                  </a:extLst>
                </p14:cNvPr>
                <p14:cNvContentPartPr/>
                <p14:nvPr/>
              </p14:nvContentPartPr>
              <p14:xfrm>
                <a:off x="8448853" y="1501102"/>
                <a:ext cx="7560" cy="103320"/>
              </p14:xfrm>
            </p:contentPart>
          </mc:Choice>
          <mc:Fallback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7017FA0A-BE85-36CC-741E-C48EE20EB682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8438413" y="1490302"/>
                  <a:ext cx="2880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6EA310F4-8953-8B9F-C12E-3AE0984A381D}"/>
                    </a:ext>
                  </a:extLst>
                </p14:cNvPr>
                <p14:cNvContentPartPr/>
                <p14:nvPr/>
              </p14:nvContentPartPr>
              <p14:xfrm>
                <a:off x="8593213" y="1331542"/>
                <a:ext cx="75600" cy="16776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6EA310F4-8953-8B9F-C12E-3AE0984A381D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8582413" y="1321102"/>
                  <a:ext cx="9684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16BBB985-0FC9-C774-C92D-4473F5578923}"/>
                    </a:ext>
                  </a:extLst>
                </p14:cNvPr>
                <p14:cNvContentPartPr/>
                <p14:nvPr/>
              </p14:nvContentPartPr>
              <p14:xfrm>
                <a:off x="8631373" y="1600462"/>
                <a:ext cx="28080" cy="504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16BBB985-0FC9-C774-C92D-4473F5578923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8620573" y="1589662"/>
                  <a:ext cx="49320" cy="26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F485480B-D5D5-2E20-2396-B196E9893782}"/>
              </a:ext>
            </a:extLst>
          </p:cNvPr>
          <p:cNvGrpSpPr/>
          <p:nvPr/>
        </p:nvGrpSpPr>
        <p:grpSpPr>
          <a:xfrm>
            <a:off x="8978413" y="1356382"/>
            <a:ext cx="161280" cy="183600"/>
            <a:chOff x="8978413" y="1356382"/>
            <a:chExt cx="161280" cy="183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FAE0264A-AC0F-1812-100D-467CE0339169}"/>
                    </a:ext>
                  </a:extLst>
                </p14:cNvPr>
                <p14:cNvContentPartPr/>
                <p14:nvPr/>
              </p14:nvContentPartPr>
              <p14:xfrm>
                <a:off x="8978413" y="1356382"/>
                <a:ext cx="109080" cy="2808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FAE0264A-AC0F-1812-100D-467CE0339169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8967973" y="1345582"/>
                  <a:ext cx="13032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E1ED2422-E6E8-601E-7441-56AA904FFBE1}"/>
                    </a:ext>
                  </a:extLst>
                </p14:cNvPr>
                <p14:cNvContentPartPr/>
                <p14:nvPr/>
              </p14:nvContentPartPr>
              <p14:xfrm>
                <a:off x="9020533" y="1395982"/>
                <a:ext cx="40320" cy="13608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E1ED2422-E6E8-601E-7441-56AA904FFBE1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9009733" y="1385182"/>
                  <a:ext cx="6156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9C45042E-D5B8-FAFC-7987-87CD499E8F8F}"/>
                    </a:ext>
                  </a:extLst>
                </p14:cNvPr>
                <p14:cNvContentPartPr/>
                <p14:nvPr/>
              </p14:nvContentPartPr>
              <p14:xfrm>
                <a:off x="9126373" y="1404982"/>
                <a:ext cx="13320" cy="135000"/>
              </p14:xfrm>
            </p:contentPart>
          </mc:Choice>
          <mc:Fallback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9C45042E-D5B8-FAFC-7987-87CD499E8F8F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9115933" y="1394182"/>
                  <a:ext cx="34560" cy="156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2" name="Gruppo 101">
            <a:extLst>
              <a:ext uri="{FF2B5EF4-FFF2-40B4-BE49-F238E27FC236}">
                <a16:creationId xmlns:a16="http://schemas.microsoft.com/office/drawing/2014/main" id="{4727BA4A-04EB-EE7E-0DD7-BAD146365EAD}"/>
              </a:ext>
            </a:extLst>
          </p:cNvPr>
          <p:cNvGrpSpPr/>
          <p:nvPr/>
        </p:nvGrpSpPr>
        <p:grpSpPr>
          <a:xfrm>
            <a:off x="9652538" y="1341853"/>
            <a:ext cx="882000" cy="198720"/>
            <a:chOff x="9652538" y="1341853"/>
            <a:chExt cx="882000" cy="198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145A372C-9F93-8CD6-7B96-FF790D86407C}"/>
                    </a:ext>
                  </a:extLst>
                </p14:cNvPr>
                <p14:cNvContentPartPr/>
                <p14:nvPr/>
              </p14:nvContentPartPr>
              <p14:xfrm>
                <a:off x="9652538" y="1415293"/>
                <a:ext cx="34200" cy="102240"/>
              </p14:xfrm>
            </p:contentPart>
          </mc:Choice>
          <mc:Fallback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145A372C-9F93-8CD6-7B96-FF790D86407C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9642098" y="1404493"/>
                  <a:ext cx="5544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1C425C19-6FE1-25E0-92C0-DD0F61F2EEA7}"/>
                    </a:ext>
                  </a:extLst>
                </p14:cNvPr>
                <p14:cNvContentPartPr/>
                <p14:nvPr/>
              </p14:nvContentPartPr>
              <p14:xfrm>
                <a:off x="9686378" y="1415293"/>
                <a:ext cx="360" cy="360"/>
              </p14:xfrm>
            </p:contentPart>
          </mc:Choice>
          <mc:Fallback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1C425C19-6FE1-25E0-92C0-DD0F61F2EEA7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9675938" y="1404493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BD178764-F481-086F-E629-98F6B8068E2F}"/>
                    </a:ext>
                  </a:extLst>
                </p14:cNvPr>
                <p14:cNvContentPartPr/>
                <p14:nvPr/>
              </p14:nvContentPartPr>
              <p14:xfrm>
                <a:off x="9686378" y="1415293"/>
                <a:ext cx="360" cy="36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BD178764-F481-086F-E629-98F6B8068E2F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9675938" y="1404493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1CBEBC78-5EDE-3A58-F4E1-3198EF346CF1}"/>
                    </a:ext>
                  </a:extLst>
                </p14:cNvPr>
                <p14:cNvContentPartPr/>
                <p14:nvPr/>
              </p14:nvContentPartPr>
              <p14:xfrm>
                <a:off x="9781418" y="1368133"/>
                <a:ext cx="106200" cy="163440"/>
              </p14:xfrm>
            </p:contentPart>
          </mc:Choice>
          <mc:Fallback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1CBEBC78-5EDE-3A58-F4E1-3198EF346CF1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9770978" y="1357333"/>
                  <a:ext cx="12744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56347A11-F19C-FA52-F763-08A069FD0526}"/>
                    </a:ext>
                  </a:extLst>
                </p14:cNvPr>
                <p14:cNvContentPartPr/>
                <p14:nvPr/>
              </p14:nvContentPartPr>
              <p14:xfrm>
                <a:off x="9675578" y="1409173"/>
                <a:ext cx="95760" cy="27000"/>
              </p14:xfrm>
            </p:contentPart>
          </mc:Choice>
          <mc:Fallback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56347A11-F19C-FA52-F763-08A069FD0526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9665138" y="1398373"/>
                  <a:ext cx="11700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F5758A2D-95AF-0084-A8F1-F41A36CDF6D1}"/>
                    </a:ext>
                  </a:extLst>
                </p14:cNvPr>
                <p14:cNvContentPartPr/>
                <p14:nvPr/>
              </p14:nvContentPartPr>
              <p14:xfrm>
                <a:off x="9724178" y="1423933"/>
                <a:ext cx="29160" cy="11664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F5758A2D-95AF-0084-A8F1-F41A36CDF6D1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9713738" y="1413133"/>
                  <a:ext cx="5040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1FA879C9-1D42-8666-17AD-8AA2FF78A34A}"/>
                    </a:ext>
                  </a:extLst>
                </p14:cNvPr>
                <p14:cNvContentPartPr/>
                <p14:nvPr/>
              </p14:nvContentPartPr>
              <p14:xfrm>
                <a:off x="9773138" y="1432933"/>
                <a:ext cx="79920" cy="2700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1FA879C9-1D42-8666-17AD-8AA2FF78A34A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9762338" y="1422133"/>
                  <a:ext cx="10116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C3E74EAE-5D15-3CD8-BED0-54C1605E6BD4}"/>
                    </a:ext>
                  </a:extLst>
                </p14:cNvPr>
                <p14:cNvContentPartPr/>
                <p14:nvPr/>
              </p14:nvContentPartPr>
              <p14:xfrm>
                <a:off x="9938378" y="1396933"/>
                <a:ext cx="122040" cy="78120"/>
              </p14:xfrm>
            </p:contentPart>
          </mc:Choice>
          <mc:Fallback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C3E74EAE-5D15-3CD8-BED0-54C1605E6BD4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9927578" y="1386493"/>
                  <a:ext cx="14328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77A3DA9B-F84D-C56D-AAE9-154348DC9CD0}"/>
                    </a:ext>
                  </a:extLst>
                </p14:cNvPr>
                <p14:cNvContentPartPr/>
                <p14:nvPr/>
              </p14:nvContentPartPr>
              <p14:xfrm>
                <a:off x="10061138" y="1405933"/>
                <a:ext cx="119520" cy="93600"/>
              </p14:xfrm>
            </p:contentPart>
          </mc:Choice>
          <mc:Fallback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77A3DA9B-F84D-C56D-AAE9-154348DC9CD0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0050338" y="1395133"/>
                  <a:ext cx="14076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A37EA18D-589A-EA5E-981F-B87D07FEAF0D}"/>
                    </a:ext>
                  </a:extLst>
                </p14:cNvPr>
                <p14:cNvContentPartPr/>
                <p14:nvPr/>
              </p14:nvContentPartPr>
              <p14:xfrm>
                <a:off x="10163018" y="1341853"/>
                <a:ext cx="81000" cy="163800"/>
              </p14:xfrm>
            </p:contentPart>
          </mc:Choice>
          <mc:Fallback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A37EA18D-589A-EA5E-981F-B87D07FEAF0D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0152578" y="1331413"/>
                  <a:ext cx="10224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AEAF4131-AAD8-8FEB-FE10-0A22CC64E3EE}"/>
                    </a:ext>
                  </a:extLst>
                </p14:cNvPr>
                <p14:cNvContentPartPr/>
                <p14:nvPr/>
              </p14:nvContentPartPr>
              <p14:xfrm>
                <a:off x="10181738" y="1471453"/>
                <a:ext cx="66960" cy="7200"/>
              </p14:xfrm>
            </p:contentPart>
          </mc:Choice>
          <mc:Fallback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AEAF4131-AAD8-8FEB-FE10-0A22CC64E3EE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0170938" y="1461013"/>
                  <a:ext cx="8820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4DD3B68F-EC7C-6145-6D7F-1E56BB9292D0}"/>
                    </a:ext>
                  </a:extLst>
                </p14:cNvPr>
                <p14:cNvContentPartPr/>
                <p14:nvPr/>
              </p14:nvContentPartPr>
              <p14:xfrm>
                <a:off x="10288658" y="1394773"/>
                <a:ext cx="104040" cy="115560"/>
              </p14:xfrm>
            </p:contentPart>
          </mc:Choice>
          <mc:Fallback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4DD3B68F-EC7C-6145-6D7F-1E56BB9292D0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0277858" y="1384333"/>
                  <a:ext cx="12528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98" name="Input penna 97">
                  <a:extLst>
                    <a:ext uri="{FF2B5EF4-FFF2-40B4-BE49-F238E27FC236}">
                      <a16:creationId xmlns:a16="http://schemas.microsoft.com/office/drawing/2014/main" id="{338C9678-B8D7-06B1-56CE-10BCB9B3AAE8}"/>
                    </a:ext>
                  </a:extLst>
                </p14:cNvPr>
                <p14:cNvContentPartPr/>
                <p14:nvPr/>
              </p14:nvContentPartPr>
              <p14:xfrm>
                <a:off x="10438058" y="1411333"/>
                <a:ext cx="96480" cy="93960"/>
              </p14:xfrm>
            </p:contentPart>
          </mc:Choice>
          <mc:Fallback>
            <p:pic>
              <p:nvPicPr>
                <p:cNvPr id="98" name="Input penna 97">
                  <a:extLst>
                    <a:ext uri="{FF2B5EF4-FFF2-40B4-BE49-F238E27FC236}">
                      <a16:creationId xmlns:a16="http://schemas.microsoft.com/office/drawing/2014/main" id="{338C9678-B8D7-06B1-56CE-10BCB9B3AAE8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427618" y="1400533"/>
                  <a:ext cx="11772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99" name="Input penna 98">
                  <a:extLst>
                    <a:ext uri="{FF2B5EF4-FFF2-40B4-BE49-F238E27FC236}">
                      <a16:creationId xmlns:a16="http://schemas.microsoft.com/office/drawing/2014/main" id="{4B14BCFD-033B-7770-8773-7E9AC10EC8BF}"/>
                    </a:ext>
                  </a:extLst>
                </p14:cNvPr>
                <p14:cNvContentPartPr/>
                <p14:nvPr/>
              </p14:nvContentPartPr>
              <p14:xfrm>
                <a:off x="10468658" y="1425013"/>
                <a:ext cx="15840" cy="2160"/>
              </p14:xfrm>
            </p:contentPart>
          </mc:Choice>
          <mc:Fallback>
            <p:pic>
              <p:nvPicPr>
                <p:cNvPr id="99" name="Input penna 98">
                  <a:extLst>
                    <a:ext uri="{FF2B5EF4-FFF2-40B4-BE49-F238E27FC236}">
                      <a16:creationId xmlns:a16="http://schemas.microsoft.com/office/drawing/2014/main" id="{4B14BCFD-033B-7770-8773-7E9AC10EC8BF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0458218" y="1414213"/>
                  <a:ext cx="3708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100" name="Input penna 99">
                  <a:extLst>
                    <a:ext uri="{FF2B5EF4-FFF2-40B4-BE49-F238E27FC236}">
                      <a16:creationId xmlns:a16="http://schemas.microsoft.com/office/drawing/2014/main" id="{EA707DA6-574E-6C58-4574-8C22B2741B16}"/>
                    </a:ext>
                  </a:extLst>
                </p14:cNvPr>
                <p14:cNvContentPartPr/>
                <p14:nvPr/>
              </p14:nvContentPartPr>
              <p14:xfrm>
                <a:off x="10491338" y="1360573"/>
                <a:ext cx="28800" cy="3600"/>
              </p14:xfrm>
            </p:contentPart>
          </mc:Choice>
          <mc:Fallback>
            <p:pic>
              <p:nvPicPr>
                <p:cNvPr id="100" name="Input penna 99">
                  <a:extLst>
                    <a:ext uri="{FF2B5EF4-FFF2-40B4-BE49-F238E27FC236}">
                      <a16:creationId xmlns:a16="http://schemas.microsoft.com/office/drawing/2014/main" id="{EA707DA6-574E-6C58-4574-8C22B2741B16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0480538" y="1350133"/>
                  <a:ext cx="50040" cy="24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6" name="Gruppo 125">
            <a:extLst>
              <a:ext uri="{FF2B5EF4-FFF2-40B4-BE49-F238E27FC236}">
                <a16:creationId xmlns:a16="http://schemas.microsoft.com/office/drawing/2014/main" id="{094B790B-31A4-3F76-C7F7-FA33FDD05E22}"/>
              </a:ext>
            </a:extLst>
          </p:cNvPr>
          <p:cNvGrpSpPr/>
          <p:nvPr/>
        </p:nvGrpSpPr>
        <p:grpSpPr>
          <a:xfrm>
            <a:off x="7514756" y="424347"/>
            <a:ext cx="1177200" cy="355680"/>
            <a:chOff x="7514756" y="424347"/>
            <a:chExt cx="1177200" cy="355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103" name="Input penna 102">
                  <a:extLst>
                    <a:ext uri="{FF2B5EF4-FFF2-40B4-BE49-F238E27FC236}">
                      <a16:creationId xmlns:a16="http://schemas.microsoft.com/office/drawing/2014/main" id="{46F7B52F-9516-4DBE-A091-37DBF774319B}"/>
                    </a:ext>
                  </a:extLst>
                </p14:cNvPr>
                <p14:cNvContentPartPr/>
                <p14:nvPr/>
              </p14:nvContentPartPr>
              <p14:xfrm>
                <a:off x="7544276" y="498507"/>
                <a:ext cx="118800" cy="125280"/>
              </p14:xfrm>
            </p:contentPart>
          </mc:Choice>
          <mc:Fallback>
            <p:pic>
              <p:nvPicPr>
                <p:cNvPr id="103" name="Input penna 102">
                  <a:extLst>
                    <a:ext uri="{FF2B5EF4-FFF2-40B4-BE49-F238E27FC236}">
                      <a16:creationId xmlns:a16="http://schemas.microsoft.com/office/drawing/2014/main" id="{46F7B52F-9516-4DBE-A091-37DBF774319B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7533836" y="488067"/>
                  <a:ext cx="14004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104" name="Input penna 103">
                  <a:extLst>
                    <a:ext uri="{FF2B5EF4-FFF2-40B4-BE49-F238E27FC236}">
                      <a16:creationId xmlns:a16="http://schemas.microsoft.com/office/drawing/2014/main" id="{E9ACA714-2397-5684-D9FD-516B0EA0B8D1}"/>
                    </a:ext>
                  </a:extLst>
                </p14:cNvPr>
                <p14:cNvContentPartPr/>
                <p14:nvPr/>
              </p14:nvContentPartPr>
              <p14:xfrm>
                <a:off x="7514756" y="639987"/>
                <a:ext cx="232920" cy="41760"/>
              </p14:xfrm>
            </p:contentPart>
          </mc:Choice>
          <mc:Fallback>
            <p:pic>
              <p:nvPicPr>
                <p:cNvPr id="104" name="Input penna 103">
                  <a:extLst>
                    <a:ext uri="{FF2B5EF4-FFF2-40B4-BE49-F238E27FC236}">
                      <a16:creationId xmlns:a16="http://schemas.microsoft.com/office/drawing/2014/main" id="{E9ACA714-2397-5684-D9FD-516B0EA0B8D1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7504316" y="629547"/>
                  <a:ext cx="25416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105" name="Input penna 104">
                  <a:extLst>
                    <a:ext uri="{FF2B5EF4-FFF2-40B4-BE49-F238E27FC236}">
                      <a16:creationId xmlns:a16="http://schemas.microsoft.com/office/drawing/2014/main" id="{35E45F13-7FA4-0D95-037E-B2418BF71479}"/>
                    </a:ext>
                  </a:extLst>
                </p14:cNvPr>
                <p14:cNvContentPartPr/>
                <p14:nvPr/>
              </p14:nvContentPartPr>
              <p14:xfrm>
                <a:off x="7797716" y="444147"/>
                <a:ext cx="114840" cy="177120"/>
              </p14:xfrm>
            </p:contentPart>
          </mc:Choice>
          <mc:Fallback>
            <p:pic>
              <p:nvPicPr>
                <p:cNvPr id="105" name="Input penna 104">
                  <a:extLst>
                    <a:ext uri="{FF2B5EF4-FFF2-40B4-BE49-F238E27FC236}">
                      <a16:creationId xmlns:a16="http://schemas.microsoft.com/office/drawing/2014/main" id="{35E45F13-7FA4-0D95-037E-B2418BF71479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7786916" y="433347"/>
                  <a:ext cx="13608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106" name="Input penna 105">
                  <a:extLst>
                    <a:ext uri="{FF2B5EF4-FFF2-40B4-BE49-F238E27FC236}">
                      <a16:creationId xmlns:a16="http://schemas.microsoft.com/office/drawing/2014/main" id="{D15EEE1E-CFEF-E781-51C1-02C380B8617F}"/>
                    </a:ext>
                  </a:extLst>
                </p14:cNvPr>
                <p14:cNvContentPartPr/>
                <p14:nvPr/>
              </p14:nvContentPartPr>
              <p14:xfrm>
                <a:off x="7988516" y="424347"/>
                <a:ext cx="9000" cy="143640"/>
              </p14:xfrm>
            </p:contentPart>
          </mc:Choice>
          <mc:Fallback>
            <p:pic>
              <p:nvPicPr>
                <p:cNvPr id="106" name="Input penna 105">
                  <a:extLst>
                    <a:ext uri="{FF2B5EF4-FFF2-40B4-BE49-F238E27FC236}">
                      <a16:creationId xmlns:a16="http://schemas.microsoft.com/office/drawing/2014/main" id="{D15EEE1E-CFEF-E781-51C1-02C380B8617F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7978076" y="413547"/>
                  <a:ext cx="3024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107" name="Input penna 106">
                  <a:extLst>
                    <a:ext uri="{FF2B5EF4-FFF2-40B4-BE49-F238E27FC236}">
                      <a16:creationId xmlns:a16="http://schemas.microsoft.com/office/drawing/2014/main" id="{97AA560E-3981-AB9D-734D-CE8105322DEF}"/>
                    </a:ext>
                  </a:extLst>
                </p14:cNvPr>
                <p14:cNvContentPartPr/>
                <p14:nvPr/>
              </p14:nvContentPartPr>
              <p14:xfrm>
                <a:off x="7834796" y="628107"/>
                <a:ext cx="116640" cy="151920"/>
              </p14:xfrm>
            </p:contentPart>
          </mc:Choice>
          <mc:Fallback>
            <p:pic>
              <p:nvPicPr>
                <p:cNvPr id="107" name="Input penna 106">
                  <a:extLst>
                    <a:ext uri="{FF2B5EF4-FFF2-40B4-BE49-F238E27FC236}">
                      <a16:creationId xmlns:a16="http://schemas.microsoft.com/office/drawing/2014/main" id="{97AA560E-3981-AB9D-734D-CE8105322DEF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7823996" y="617667"/>
                  <a:ext cx="13788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108" name="Input penna 107">
                  <a:extLst>
                    <a:ext uri="{FF2B5EF4-FFF2-40B4-BE49-F238E27FC236}">
                      <a16:creationId xmlns:a16="http://schemas.microsoft.com/office/drawing/2014/main" id="{4B60A618-CD58-6442-3454-7B46FCD2DD66}"/>
                    </a:ext>
                  </a:extLst>
                </p14:cNvPr>
                <p14:cNvContentPartPr/>
                <p14:nvPr/>
              </p14:nvContentPartPr>
              <p14:xfrm>
                <a:off x="7839116" y="658707"/>
                <a:ext cx="120960" cy="49320"/>
              </p14:xfrm>
            </p:contentPart>
          </mc:Choice>
          <mc:Fallback>
            <p:pic>
              <p:nvPicPr>
                <p:cNvPr id="108" name="Input penna 107">
                  <a:extLst>
                    <a:ext uri="{FF2B5EF4-FFF2-40B4-BE49-F238E27FC236}">
                      <a16:creationId xmlns:a16="http://schemas.microsoft.com/office/drawing/2014/main" id="{4B60A618-CD58-6442-3454-7B46FCD2DD66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7828316" y="648267"/>
                  <a:ext cx="14220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109" name="Input penna 108">
                  <a:extLst>
                    <a:ext uri="{FF2B5EF4-FFF2-40B4-BE49-F238E27FC236}">
                      <a16:creationId xmlns:a16="http://schemas.microsoft.com/office/drawing/2014/main" id="{331CE7AA-D430-8C2F-29D7-7D635280F68A}"/>
                    </a:ext>
                  </a:extLst>
                </p14:cNvPr>
                <p14:cNvContentPartPr/>
                <p14:nvPr/>
              </p14:nvContentPartPr>
              <p14:xfrm>
                <a:off x="8084636" y="448107"/>
                <a:ext cx="129600" cy="35640"/>
              </p14:xfrm>
            </p:contentPart>
          </mc:Choice>
          <mc:Fallback>
            <p:pic>
              <p:nvPicPr>
                <p:cNvPr id="109" name="Input penna 108">
                  <a:extLst>
                    <a:ext uri="{FF2B5EF4-FFF2-40B4-BE49-F238E27FC236}">
                      <a16:creationId xmlns:a16="http://schemas.microsoft.com/office/drawing/2014/main" id="{331CE7AA-D430-8C2F-29D7-7D635280F68A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8074196" y="437307"/>
                  <a:ext cx="15084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110" name="Input penna 109">
                  <a:extLst>
                    <a:ext uri="{FF2B5EF4-FFF2-40B4-BE49-F238E27FC236}">
                      <a16:creationId xmlns:a16="http://schemas.microsoft.com/office/drawing/2014/main" id="{08681985-819E-8F68-57BE-5852B53AFC0B}"/>
                    </a:ext>
                  </a:extLst>
                </p14:cNvPr>
                <p14:cNvContentPartPr/>
                <p14:nvPr/>
              </p14:nvContentPartPr>
              <p14:xfrm>
                <a:off x="8066276" y="479427"/>
                <a:ext cx="155880" cy="166680"/>
              </p14:xfrm>
            </p:contentPart>
          </mc:Choice>
          <mc:Fallback>
            <p:pic>
              <p:nvPicPr>
                <p:cNvPr id="110" name="Input penna 109">
                  <a:extLst>
                    <a:ext uri="{FF2B5EF4-FFF2-40B4-BE49-F238E27FC236}">
                      <a16:creationId xmlns:a16="http://schemas.microsoft.com/office/drawing/2014/main" id="{08681985-819E-8F68-57BE-5852B53AFC0B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8055476" y="468627"/>
                  <a:ext cx="17712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111" name="Input penna 110">
                  <a:extLst>
                    <a:ext uri="{FF2B5EF4-FFF2-40B4-BE49-F238E27FC236}">
                      <a16:creationId xmlns:a16="http://schemas.microsoft.com/office/drawing/2014/main" id="{C62AEA4A-9C9E-9BEE-4084-2060631B91F6}"/>
                    </a:ext>
                  </a:extLst>
                </p14:cNvPr>
                <p14:cNvContentPartPr/>
                <p14:nvPr/>
              </p14:nvContentPartPr>
              <p14:xfrm>
                <a:off x="8270396" y="454227"/>
                <a:ext cx="11880" cy="166320"/>
              </p14:xfrm>
            </p:contentPart>
          </mc:Choice>
          <mc:Fallback>
            <p:pic>
              <p:nvPicPr>
                <p:cNvPr id="111" name="Input penna 110">
                  <a:extLst>
                    <a:ext uri="{FF2B5EF4-FFF2-40B4-BE49-F238E27FC236}">
                      <a16:creationId xmlns:a16="http://schemas.microsoft.com/office/drawing/2014/main" id="{C62AEA4A-9C9E-9BEE-4084-2060631B91F6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8259596" y="443787"/>
                  <a:ext cx="3312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112" name="Input penna 111">
                  <a:extLst>
                    <a:ext uri="{FF2B5EF4-FFF2-40B4-BE49-F238E27FC236}">
                      <a16:creationId xmlns:a16="http://schemas.microsoft.com/office/drawing/2014/main" id="{D167FAF8-B218-7490-8BF1-2661DCFCD05E}"/>
                    </a:ext>
                  </a:extLst>
                </p14:cNvPr>
                <p14:cNvContentPartPr/>
                <p14:nvPr/>
              </p14:nvContentPartPr>
              <p14:xfrm>
                <a:off x="8277236" y="524787"/>
                <a:ext cx="131760" cy="41400"/>
              </p14:xfrm>
            </p:contentPart>
          </mc:Choice>
          <mc:Fallback>
            <p:pic>
              <p:nvPicPr>
                <p:cNvPr id="112" name="Input penna 111">
                  <a:extLst>
                    <a:ext uri="{FF2B5EF4-FFF2-40B4-BE49-F238E27FC236}">
                      <a16:creationId xmlns:a16="http://schemas.microsoft.com/office/drawing/2014/main" id="{D167FAF8-B218-7490-8BF1-2661DCFCD05E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8266796" y="513987"/>
                  <a:ext cx="15300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3891917D-8A5A-B179-BCE1-E36B98264F24}"/>
                    </a:ext>
                  </a:extLst>
                </p14:cNvPr>
                <p14:cNvContentPartPr/>
                <p14:nvPr/>
              </p14:nvContentPartPr>
              <p14:xfrm>
                <a:off x="8540036" y="445947"/>
                <a:ext cx="89280" cy="9000"/>
              </p14:xfrm>
            </p:contentPart>
          </mc:Choice>
          <mc:Fallback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3891917D-8A5A-B179-BCE1-E36B98264F24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8529236" y="435147"/>
                  <a:ext cx="11052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114" name="Input penna 113">
                  <a:extLst>
                    <a:ext uri="{FF2B5EF4-FFF2-40B4-BE49-F238E27FC236}">
                      <a16:creationId xmlns:a16="http://schemas.microsoft.com/office/drawing/2014/main" id="{936F5F72-5D41-22EA-D446-D1C5062B8D89}"/>
                    </a:ext>
                  </a:extLst>
                </p14:cNvPr>
                <p14:cNvContentPartPr/>
                <p14:nvPr/>
              </p14:nvContentPartPr>
              <p14:xfrm>
                <a:off x="8518076" y="531987"/>
                <a:ext cx="173880" cy="19800"/>
              </p14:xfrm>
            </p:contentPart>
          </mc:Choice>
          <mc:Fallback>
            <p:pic>
              <p:nvPicPr>
                <p:cNvPr id="114" name="Input penna 113">
                  <a:extLst>
                    <a:ext uri="{FF2B5EF4-FFF2-40B4-BE49-F238E27FC236}">
                      <a16:creationId xmlns:a16="http://schemas.microsoft.com/office/drawing/2014/main" id="{936F5F72-5D41-22EA-D446-D1C5062B8D89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8507636" y="521547"/>
                  <a:ext cx="195120" cy="41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9" name="Gruppo 128">
            <a:extLst>
              <a:ext uri="{FF2B5EF4-FFF2-40B4-BE49-F238E27FC236}">
                <a16:creationId xmlns:a16="http://schemas.microsoft.com/office/drawing/2014/main" id="{CC342365-5334-76A8-1D7C-D93A9702FE2D}"/>
              </a:ext>
            </a:extLst>
          </p:cNvPr>
          <p:cNvGrpSpPr/>
          <p:nvPr/>
        </p:nvGrpSpPr>
        <p:grpSpPr>
          <a:xfrm>
            <a:off x="8838476" y="423267"/>
            <a:ext cx="1006920" cy="253080"/>
            <a:chOff x="8838476" y="423267"/>
            <a:chExt cx="1006920" cy="253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115" name="Input penna 114">
                  <a:extLst>
                    <a:ext uri="{FF2B5EF4-FFF2-40B4-BE49-F238E27FC236}">
                      <a16:creationId xmlns:a16="http://schemas.microsoft.com/office/drawing/2014/main" id="{6BD7729F-796F-6EC3-B267-6AAD32B2C436}"/>
                    </a:ext>
                  </a:extLst>
                </p14:cNvPr>
                <p14:cNvContentPartPr/>
                <p14:nvPr/>
              </p14:nvContentPartPr>
              <p14:xfrm>
                <a:off x="8838476" y="486267"/>
                <a:ext cx="34920" cy="137160"/>
              </p14:xfrm>
            </p:contentPart>
          </mc:Choice>
          <mc:Fallback>
            <p:pic>
              <p:nvPicPr>
                <p:cNvPr id="115" name="Input penna 114">
                  <a:extLst>
                    <a:ext uri="{FF2B5EF4-FFF2-40B4-BE49-F238E27FC236}">
                      <a16:creationId xmlns:a16="http://schemas.microsoft.com/office/drawing/2014/main" id="{6BD7729F-796F-6EC3-B267-6AAD32B2C436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8828036" y="475467"/>
                  <a:ext cx="5616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39D84676-C64B-B4DE-6071-93DB70D212A8}"/>
                    </a:ext>
                  </a:extLst>
                </p14:cNvPr>
                <p14:cNvContentPartPr/>
                <p14:nvPr/>
              </p14:nvContentPartPr>
              <p14:xfrm>
                <a:off x="8885996" y="423267"/>
                <a:ext cx="110520" cy="204840"/>
              </p14:xfrm>
            </p:contentPart>
          </mc:Choice>
          <mc:Fallback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39D84676-C64B-B4DE-6071-93DB70D212A8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8875556" y="412467"/>
                  <a:ext cx="13176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117" name="Input penna 116">
                  <a:extLst>
                    <a:ext uri="{FF2B5EF4-FFF2-40B4-BE49-F238E27FC236}">
                      <a16:creationId xmlns:a16="http://schemas.microsoft.com/office/drawing/2014/main" id="{86D04E9B-62DE-94D0-E52D-8A840D19359D}"/>
                    </a:ext>
                  </a:extLst>
                </p14:cNvPr>
                <p14:cNvContentPartPr/>
                <p14:nvPr/>
              </p14:nvContentPartPr>
              <p14:xfrm>
                <a:off x="9064916" y="507867"/>
                <a:ext cx="113400" cy="101880"/>
              </p14:xfrm>
            </p:contentPart>
          </mc:Choice>
          <mc:Fallback>
            <p:pic>
              <p:nvPicPr>
                <p:cNvPr id="117" name="Input penna 116">
                  <a:extLst>
                    <a:ext uri="{FF2B5EF4-FFF2-40B4-BE49-F238E27FC236}">
                      <a16:creationId xmlns:a16="http://schemas.microsoft.com/office/drawing/2014/main" id="{86D04E9B-62DE-94D0-E52D-8A840D19359D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9054476" y="497067"/>
                  <a:ext cx="13464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118" name="Input penna 117">
                  <a:extLst>
                    <a:ext uri="{FF2B5EF4-FFF2-40B4-BE49-F238E27FC236}">
                      <a16:creationId xmlns:a16="http://schemas.microsoft.com/office/drawing/2014/main" id="{B039E30F-EB3D-1B8D-90D6-785FE87F4A5B}"/>
                    </a:ext>
                  </a:extLst>
                </p14:cNvPr>
                <p14:cNvContentPartPr/>
                <p14:nvPr/>
              </p14:nvContentPartPr>
              <p14:xfrm>
                <a:off x="9222956" y="496347"/>
                <a:ext cx="84960" cy="110520"/>
              </p14:xfrm>
            </p:contentPart>
          </mc:Choice>
          <mc:Fallback>
            <p:pic>
              <p:nvPicPr>
                <p:cNvPr id="118" name="Input penna 117">
                  <a:extLst>
                    <a:ext uri="{FF2B5EF4-FFF2-40B4-BE49-F238E27FC236}">
                      <a16:creationId xmlns:a16="http://schemas.microsoft.com/office/drawing/2014/main" id="{B039E30F-EB3D-1B8D-90D6-785FE87F4A5B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9212156" y="485907"/>
                  <a:ext cx="10620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119" name="Input penna 118">
                  <a:extLst>
                    <a:ext uri="{FF2B5EF4-FFF2-40B4-BE49-F238E27FC236}">
                      <a16:creationId xmlns:a16="http://schemas.microsoft.com/office/drawing/2014/main" id="{D1C3CDF5-F932-06C4-6955-2D2F7D76F5D0}"/>
                    </a:ext>
                  </a:extLst>
                </p14:cNvPr>
                <p14:cNvContentPartPr/>
                <p14:nvPr/>
              </p14:nvContentPartPr>
              <p14:xfrm>
                <a:off x="9358676" y="493467"/>
                <a:ext cx="58680" cy="119520"/>
              </p14:xfrm>
            </p:contentPart>
          </mc:Choice>
          <mc:Fallback>
            <p:pic>
              <p:nvPicPr>
                <p:cNvPr id="119" name="Input penna 118">
                  <a:extLst>
                    <a:ext uri="{FF2B5EF4-FFF2-40B4-BE49-F238E27FC236}">
                      <a16:creationId xmlns:a16="http://schemas.microsoft.com/office/drawing/2014/main" id="{D1C3CDF5-F932-06C4-6955-2D2F7D76F5D0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9348236" y="483027"/>
                  <a:ext cx="7992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4DE3E960-69D6-E166-2D48-C93B0DDFF990}"/>
                    </a:ext>
                  </a:extLst>
                </p14:cNvPr>
                <p14:cNvContentPartPr/>
                <p14:nvPr/>
              </p14:nvContentPartPr>
              <p14:xfrm>
                <a:off x="9472796" y="505347"/>
                <a:ext cx="108360" cy="112680"/>
              </p14:xfrm>
            </p:contentPart>
          </mc:Choice>
          <mc:Fallback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4DE3E960-69D6-E166-2D48-C93B0DDFF990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9462356" y="494907"/>
                  <a:ext cx="12960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E2F39010-1B56-55AA-A5AC-30351D1BAFD4}"/>
                    </a:ext>
                  </a:extLst>
                </p14:cNvPr>
                <p14:cNvContentPartPr/>
                <p14:nvPr/>
              </p14:nvContentPartPr>
              <p14:xfrm>
                <a:off x="9654236" y="498507"/>
                <a:ext cx="62640" cy="61560"/>
              </p14:xfrm>
            </p:contentPart>
          </mc:Choice>
          <mc:Fallback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E2F39010-1B56-55AA-A5AC-30351D1BAFD4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9643436" y="488067"/>
                  <a:ext cx="8388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122" name="Input penna 121">
                  <a:extLst>
                    <a:ext uri="{FF2B5EF4-FFF2-40B4-BE49-F238E27FC236}">
                      <a16:creationId xmlns:a16="http://schemas.microsoft.com/office/drawing/2014/main" id="{EB957640-D7B1-5BDA-121F-F68F4FEEBF28}"/>
                    </a:ext>
                  </a:extLst>
                </p14:cNvPr>
                <p14:cNvContentPartPr/>
                <p14:nvPr/>
              </p14:nvContentPartPr>
              <p14:xfrm>
                <a:off x="9767636" y="508947"/>
                <a:ext cx="77760" cy="66960"/>
              </p14:xfrm>
            </p:contentPart>
          </mc:Choice>
          <mc:Fallback>
            <p:pic>
              <p:nvPicPr>
                <p:cNvPr id="122" name="Input penna 121">
                  <a:extLst>
                    <a:ext uri="{FF2B5EF4-FFF2-40B4-BE49-F238E27FC236}">
                      <a16:creationId xmlns:a16="http://schemas.microsoft.com/office/drawing/2014/main" id="{EB957640-D7B1-5BDA-121F-F68F4FEEBF28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9757196" y="498147"/>
                  <a:ext cx="9900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127" name="Input penna 126">
                  <a:extLst>
                    <a:ext uri="{FF2B5EF4-FFF2-40B4-BE49-F238E27FC236}">
                      <a16:creationId xmlns:a16="http://schemas.microsoft.com/office/drawing/2014/main" id="{F72C36E0-B088-93A3-1F2B-15969AB8C12A}"/>
                    </a:ext>
                  </a:extLst>
                </p14:cNvPr>
                <p14:cNvContentPartPr/>
                <p14:nvPr/>
              </p14:nvContentPartPr>
              <p14:xfrm>
                <a:off x="9763676" y="573747"/>
                <a:ext cx="75240" cy="102600"/>
              </p14:xfrm>
            </p:contentPart>
          </mc:Choice>
          <mc:Fallback>
            <p:pic>
              <p:nvPicPr>
                <p:cNvPr id="127" name="Input penna 126">
                  <a:extLst>
                    <a:ext uri="{FF2B5EF4-FFF2-40B4-BE49-F238E27FC236}">
                      <a16:creationId xmlns:a16="http://schemas.microsoft.com/office/drawing/2014/main" id="{F72C36E0-B088-93A3-1F2B-15969AB8C12A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9753236" y="562947"/>
                  <a:ext cx="96480" cy="123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3" name="Gruppo 142">
            <a:extLst>
              <a:ext uri="{FF2B5EF4-FFF2-40B4-BE49-F238E27FC236}">
                <a16:creationId xmlns:a16="http://schemas.microsoft.com/office/drawing/2014/main" id="{34DE2EC1-F7EA-60CC-FB51-26D1A11659E2}"/>
              </a:ext>
            </a:extLst>
          </p:cNvPr>
          <p:cNvGrpSpPr/>
          <p:nvPr/>
        </p:nvGrpSpPr>
        <p:grpSpPr>
          <a:xfrm>
            <a:off x="8892116" y="782187"/>
            <a:ext cx="1298160" cy="177480"/>
            <a:chOff x="8892116" y="782187"/>
            <a:chExt cx="1298160" cy="177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130" name="Input penna 129">
                  <a:extLst>
                    <a:ext uri="{FF2B5EF4-FFF2-40B4-BE49-F238E27FC236}">
                      <a16:creationId xmlns:a16="http://schemas.microsoft.com/office/drawing/2014/main" id="{40C836BB-EFED-9AC2-4F3B-745D338CD28A}"/>
                    </a:ext>
                  </a:extLst>
                </p14:cNvPr>
                <p14:cNvContentPartPr/>
                <p14:nvPr/>
              </p14:nvContentPartPr>
              <p14:xfrm>
                <a:off x="8892116" y="795147"/>
                <a:ext cx="159120" cy="75960"/>
              </p14:xfrm>
            </p:contentPart>
          </mc:Choice>
          <mc:Fallback>
            <p:pic>
              <p:nvPicPr>
                <p:cNvPr id="130" name="Input penna 129">
                  <a:extLst>
                    <a:ext uri="{FF2B5EF4-FFF2-40B4-BE49-F238E27FC236}">
                      <a16:creationId xmlns:a16="http://schemas.microsoft.com/office/drawing/2014/main" id="{40C836BB-EFED-9AC2-4F3B-745D338CD28A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8881316" y="784347"/>
                  <a:ext cx="18036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131" name="Input penna 130">
                  <a:extLst>
                    <a:ext uri="{FF2B5EF4-FFF2-40B4-BE49-F238E27FC236}">
                      <a16:creationId xmlns:a16="http://schemas.microsoft.com/office/drawing/2014/main" id="{6ED49A3D-C26D-4CF6-FDAF-DCACB80E4721}"/>
                    </a:ext>
                  </a:extLst>
                </p14:cNvPr>
                <p14:cNvContentPartPr/>
                <p14:nvPr/>
              </p14:nvContentPartPr>
              <p14:xfrm>
                <a:off x="9071396" y="797307"/>
                <a:ext cx="102960" cy="52560"/>
              </p14:xfrm>
            </p:contentPart>
          </mc:Choice>
          <mc:Fallback>
            <p:pic>
              <p:nvPicPr>
                <p:cNvPr id="131" name="Input penna 130">
                  <a:extLst>
                    <a:ext uri="{FF2B5EF4-FFF2-40B4-BE49-F238E27FC236}">
                      <a16:creationId xmlns:a16="http://schemas.microsoft.com/office/drawing/2014/main" id="{6ED49A3D-C26D-4CF6-FDAF-DCACB80E4721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9060596" y="786507"/>
                  <a:ext cx="12420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132" name="Input penna 131">
                  <a:extLst>
                    <a:ext uri="{FF2B5EF4-FFF2-40B4-BE49-F238E27FC236}">
                      <a16:creationId xmlns:a16="http://schemas.microsoft.com/office/drawing/2014/main" id="{E5FEE28D-E86B-4FC5-CA09-F32A54F3E028}"/>
                    </a:ext>
                  </a:extLst>
                </p14:cNvPr>
                <p14:cNvContentPartPr/>
                <p14:nvPr/>
              </p14:nvContentPartPr>
              <p14:xfrm>
                <a:off x="9210716" y="813867"/>
                <a:ext cx="68400" cy="99720"/>
              </p14:xfrm>
            </p:contentPart>
          </mc:Choice>
          <mc:Fallback>
            <p:pic>
              <p:nvPicPr>
                <p:cNvPr id="132" name="Input penna 131">
                  <a:extLst>
                    <a:ext uri="{FF2B5EF4-FFF2-40B4-BE49-F238E27FC236}">
                      <a16:creationId xmlns:a16="http://schemas.microsoft.com/office/drawing/2014/main" id="{E5FEE28D-E86B-4FC5-CA09-F32A54F3E028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9200276" y="803427"/>
                  <a:ext cx="8964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133" name="Input penna 132">
                  <a:extLst>
                    <a:ext uri="{FF2B5EF4-FFF2-40B4-BE49-F238E27FC236}">
                      <a16:creationId xmlns:a16="http://schemas.microsoft.com/office/drawing/2014/main" id="{9D788CE1-2494-D888-6C8C-72B04BA1175A}"/>
                    </a:ext>
                  </a:extLst>
                </p14:cNvPr>
                <p14:cNvContentPartPr/>
                <p14:nvPr/>
              </p14:nvContentPartPr>
              <p14:xfrm>
                <a:off x="9344996" y="782187"/>
                <a:ext cx="112680" cy="18000"/>
              </p14:xfrm>
            </p:contentPart>
          </mc:Choice>
          <mc:Fallback>
            <p:pic>
              <p:nvPicPr>
                <p:cNvPr id="133" name="Input penna 132">
                  <a:extLst>
                    <a:ext uri="{FF2B5EF4-FFF2-40B4-BE49-F238E27FC236}">
                      <a16:creationId xmlns:a16="http://schemas.microsoft.com/office/drawing/2014/main" id="{9D788CE1-2494-D888-6C8C-72B04BA1175A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9334556" y="771387"/>
                  <a:ext cx="13392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134" name="Input penna 133">
                  <a:extLst>
                    <a:ext uri="{FF2B5EF4-FFF2-40B4-BE49-F238E27FC236}">
                      <a16:creationId xmlns:a16="http://schemas.microsoft.com/office/drawing/2014/main" id="{FE074103-C45E-D17A-7EDB-5A48A9EE3056}"/>
                    </a:ext>
                  </a:extLst>
                </p14:cNvPr>
                <p14:cNvContentPartPr/>
                <p14:nvPr/>
              </p14:nvContentPartPr>
              <p14:xfrm>
                <a:off x="9399716" y="791907"/>
                <a:ext cx="21600" cy="69120"/>
              </p14:xfrm>
            </p:contentPart>
          </mc:Choice>
          <mc:Fallback>
            <p:pic>
              <p:nvPicPr>
                <p:cNvPr id="134" name="Input penna 133">
                  <a:extLst>
                    <a:ext uri="{FF2B5EF4-FFF2-40B4-BE49-F238E27FC236}">
                      <a16:creationId xmlns:a16="http://schemas.microsoft.com/office/drawing/2014/main" id="{FE074103-C45E-D17A-7EDB-5A48A9EE3056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9389276" y="781107"/>
                  <a:ext cx="4284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38803918-D36B-BC11-7AC8-497A9D7E285E}"/>
                    </a:ext>
                  </a:extLst>
                </p14:cNvPr>
                <p14:cNvContentPartPr/>
                <p14:nvPr/>
              </p14:nvContentPartPr>
              <p14:xfrm>
                <a:off x="9494036" y="784347"/>
                <a:ext cx="75600" cy="122040"/>
              </p14:xfrm>
            </p:contentPart>
          </mc:Choice>
          <mc:Fallback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38803918-D36B-BC11-7AC8-497A9D7E285E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9483596" y="773907"/>
                  <a:ext cx="9684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136" name="Input penna 135">
                  <a:extLst>
                    <a:ext uri="{FF2B5EF4-FFF2-40B4-BE49-F238E27FC236}">
                      <a16:creationId xmlns:a16="http://schemas.microsoft.com/office/drawing/2014/main" id="{7AF33B46-DEDD-E5E8-2CCE-9EC5BCB02CEB}"/>
                    </a:ext>
                  </a:extLst>
                </p14:cNvPr>
                <p14:cNvContentPartPr/>
                <p14:nvPr/>
              </p14:nvContentPartPr>
              <p14:xfrm>
                <a:off x="9502316" y="858867"/>
                <a:ext cx="72000" cy="34920"/>
              </p14:xfrm>
            </p:contentPart>
          </mc:Choice>
          <mc:Fallback>
            <p:pic>
              <p:nvPicPr>
                <p:cNvPr id="136" name="Input penna 135">
                  <a:extLst>
                    <a:ext uri="{FF2B5EF4-FFF2-40B4-BE49-F238E27FC236}">
                      <a16:creationId xmlns:a16="http://schemas.microsoft.com/office/drawing/2014/main" id="{7AF33B46-DEDD-E5E8-2CCE-9EC5BCB02CEB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9491876" y="848067"/>
                  <a:ext cx="9324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137" name="Input penna 136">
                  <a:extLst>
                    <a:ext uri="{FF2B5EF4-FFF2-40B4-BE49-F238E27FC236}">
                      <a16:creationId xmlns:a16="http://schemas.microsoft.com/office/drawing/2014/main" id="{894FC4EC-F552-8EED-59B4-3FA799542F04}"/>
                    </a:ext>
                  </a:extLst>
                </p14:cNvPr>
                <p14:cNvContentPartPr/>
                <p14:nvPr/>
              </p14:nvContentPartPr>
              <p14:xfrm>
                <a:off x="9635516" y="799107"/>
                <a:ext cx="131400" cy="124560"/>
              </p14:xfrm>
            </p:contentPart>
          </mc:Choice>
          <mc:Fallback>
            <p:pic>
              <p:nvPicPr>
                <p:cNvPr id="137" name="Input penna 136">
                  <a:extLst>
                    <a:ext uri="{FF2B5EF4-FFF2-40B4-BE49-F238E27FC236}">
                      <a16:creationId xmlns:a16="http://schemas.microsoft.com/office/drawing/2014/main" id="{894FC4EC-F552-8EED-59B4-3FA799542F04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9625076" y="788667"/>
                  <a:ext cx="15264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138" name="Input penna 137">
                  <a:extLst>
                    <a:ext uri="{FF2B5EF4-FFF2-40B4-BE49-F238E27FC236}">
                      <a16:creationId xmlns:a16="http://schemas.microsoft.com/office/drawing/2014/main" id="{2902CAEC-7204-A89E-1CCB-40C35E905A3B}"/>
                    </a:ext>
                  </a:extLst>
                </p14:cNvPr>
                <p14:cNvContentPartPr/>
                <p14:nvPr/>
              </p14:nvContentPartPr>
              <p14:xfrm>
                <a:off x="9786356" y="818547"/>
                <a:ext cx="120960" cy="92520"/>
              </p14:xfrm>
            </p:contentPart>
          </mc:Choice>
          <mc:Fallback>
            <p:pic>
              <p:nvPicPr>
                <p:cNvPr id="138" name="Input penna 137">
                  <a:extLst>
                    <a:ext uri="{FF2B5EF4-FFF2-40B4-BE49-F238E27FC236}">
                      <a16:creationId xmlns:a16="http://schemas.microsoft.com/office/drawing/2014/main" id="{2902CAEC-7204-A89E-1CCB-40C35E905A3B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9775556" y="807747"/>
                  <a:ext cx="14220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139" name="Input penna 138">
                  <a:extLst>
                    <a:ext uri="{FF2B5EF4-FFF2-40B4-BE49-F238E27FC236}">
                      <a16:creationId xmlns:a16="http://schemas.microsoft.com/office/drawing/2014/main" id="{B6CF7167-BA11-2AE6-9E78-816362534E4C}"/>
                    </a:ext>
                  </a:extLst>
                </p14:cNvPr>
                <p14:cNvContentPartPr/>
                <p14:nvPr/>
              </p14:nvContentPartPr>
              <p14:xfrm>
                <a:off x="9951236" y="823587"/>
                <a:ext cx="33840" cy="112680"/>
              </p14:xfrm>
            </p:contentPart>
          </mc:Choice>
          <mc:Fallback>
            <p:pic>
              <p:nvPicPr>
                <p:cNvPr id="139" name="Input penna 138">
                  <a:extLst>
                    <a:ext uri="{FF2B5EF4-FFF2-40B4-BE49-F238E27FC236}">
                      <a16:creationId xmlns:a16="http://schemas.microsoft.com/office/drawing/2014/main" id="{B6CF7167-BA11-2AE6-9E78-816362534E4C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9940796" y="812787"/>
                  <a:ext cx="5508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140" name="Input penna 139">
                  <a:extLst>
                    <a:ext uri="{FF2B5EF4-FFF2-40B4-BE49-F238E27FC236}">
                      <a16:creationId xmlns:a16="http://schemas.microsoft.com/office/drawing/2014/main" id="{E2185B1D-F0F2-C071-CB33-394B12878699}"/>
                    </a:ext>
                  </a:extLst>
                </p14:cNvPr>
                <p14:cNvContentPartPr/>
                <p14:nvPr/>
              </p14:nvContentPartPr>
              <p14:xfrm>
                <a:off x="10082996" y="834387"/>
                <a:ext cx="107280" cy="125280"/>
              </p14:xfrm>
            </p:contentPart>
          </mc:Choice>
          <mc:Fallback>
            <p:pic>
              <p:nvPicPr>
                <p:cNvPr id="140" name="Input penna 139">
                  <a:extLst>
                    <a:ext uri="{FF2B5EF4-FFF2-40B4-BE49-F238E27FC236}">
                      <a16:creationId xmlns:a16="http://schemas.microsoft.com/office/drawing/2014/main" id="{E2185B1D-F0F2-C071-CB33-394B12878699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10072556" y="823587"/>
                  <a:ext cx="12852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141" name="Input penna 140">
                  <a:extLst>
                    <a:ext uri="{FF2B5EF4-FFF2-40B4-BE49-F238E27FC236}">
                      <a16:creationId xmlns:a16="http://schemas.microsoft.com/office/drawing/2014/main" id="{FF58F995-45E3-24E0-81BF-438E5A9F63ED}"/>
                    </a:ext>
                  </a:extLst>
                </p14:cNvPr>
                <p14:cNvContentPartPr/>
                <p14:nvPr/>
              </p14:nvContentPartPr>
              <p14:xfrm>
                <a:off x="10095236" y="933747"/>
                <a:ext cx="48240" cy="13320"/>
              </p14:xfrm>
            </p:contentPart>
          </mc:Choice>
          <mc:Fallback>
            <p:pic>
              <p:nvPicPr>
                <p:cNvPr id="141" name="Input penna 140">
                  <a:extLst>
                    <a:ext uri="{FF2B5EF4-FFF2-40B4-BE49-F238E27FC236}">
                      <a16:creationId xmlns:a16="http://schemas.microsoft.com/office/drawing/2014/main" id="{FF58F995-45E3-24E0-81BF-438E5A9F63ED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10084436" y="922947"/>
                  <a:ext cx="69480" cy="34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2" name="Gruppo 151">
            <a:extLst>
              <a:ext uri="{FF2B5EF4-FFF2-40B4-BE49-F238E27FC236}">
                <a16:creationId xmlns:a16="http://schemas.microsoft.com/office/drawing/2014/main" id="{78B3A70A-D4CE-BB60-FAF5-E129F3C23DF6}"/>
              </a:ext>
            </a:extLst>
          </p:cNvPr>
          <p:cNvGrpSpPr/>
          <p:nvPr/>
        </p:nvGrpSpPr>
        <p:grpSpPr>
          <a:xfrm>
            <a:off x="4381933" y="3540671"/>
            <a:ext cx="479160" cy="236160"/>
            <a:chOff x="4381933" y="3540671"/>
            <a:chExt cx="479160" cy="236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144" name="Input penna 143">
                  <a:extLst>
                    <a:ext uri="{FF2B5EF4-FFF2-40B4-BE49-F238E27FC236}">
                      <a16:creationId xmlns:a16="http://schemas.microsoft.com/office/drawing/2014/main" id="{1A2D2184-AE7A-657C-1DBB-23FDDDA63BE0}"/>
                    </a:ext>
                  </a:extLst>
                </p14:cNvPr>
                <p14:cNvContentPartPr/>
                <p14:nvPr/>
              </p14:nvContentPartPr>
              <p14:xfrm>
                <a:off x="4415413" y="3575951"/>
                <a:ext cx="75600" cy="146160"/>
              </p14:xfrm>
            </p:contentPart>
          </mc:Choice>
          <mc:Fallback>
            <p:pic>
              <p:nvPicPr>
                <p:cNvPr id="144" name="Input penna 143">
                  <a:extLst>
                    <a:ext uri="{FF2B5EF4-FFF2-40B4-BE49-F238E27FC236}">
                      <a16:creationId xmlns:a16="http://schemas.microsoft.com/office/drawing/2014/main" id="{1A2D2184-AE7A-657C-1DBB-23FDDDA63BE0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4404613" y="3565511"/>
                  <a:ext cx="968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145" name="Input penna 144">
                  <a:extLst>
                    <a:ext uri="{FF2B5EF4-FFF2-40B4-BE49-F238E27FC236}">
                      <a16:creationId xmlns:a16="http://schemas.microsoft.com/office/drawing/2014/main" id="{1038FB2C-5854-2927-E9F8-E1D2934FC62F}"/>
                    </a:ext>
                  </a:extLst>
                </p14:cNvPr>
                <p14:cNvContentPartPr/>
                <p14:nvPr/>
              </p14:nvContentPartPr>
              <p14:xfrm>
                <a:off x="4381933" y="3759551"/>
                <a:ext cx="87480" cy="17280"/>
              </p14:xfrm>
            </p:contentPart>
          </mc:Choice>
          <mc:Fallback>
            <p:pic>
              <p:nvPicPr>
                <p:cNvPr id="145" name="Input penna 144">
                  <a:extLst>
                    <a:ext uri="{FF2B5EF4-FFF2-40B4-BE49-F238E27FC236}">
                      <a16:creationId xmlns:a16="http://schemas.microsoft.com/office/drawing/2014/main" id="{1038FB2C-5854-2927-E9F8-E1D2934FC62F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4371133" y="3748751"/>
                  <a:ext cx="1087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146" name="Input penna 145">
                  <a:extLst>
                    <a:ext uri="{FF2B5EF4-FFF2-40B4-BE49-F238E27FC236}">
                      <a16:creationId xmlns:a16="http://schemas.microsoft.com/office/drawing/2014/main" id="{F96068CB-792B-0898-214B-305FEEB986DE}"/>
                    </a:ext>
                  </a:extLst>
                </p14:cNvPr>
                <p14:cNvContentPartPr/>
                <p14:nvPr/>
              </p14:nvContentPartPr>
              <p14:xfrm>
                <a:off x="4528453" y="3580991"/>
                <a:ext cx="55080" cy="153000"/>
              </p14:xfrm>
            </p:contentPart>
          </mc:Choice>
          <mc:Fallback>
            <p:pic>
              <p:nvPicPr>
                <p:cNvPr id="146" name="Input penna 145">
                  <a:extLst>
                    <a:ext uri="{FF2B5EF4-FFF2-40B4-BE49-F238E27FC236}">
                      <a16:creationId xmlns:a16="http://schemas.microsoft.com/office/drawing/2014/main" id="{F96068CB-792B-0898-214B-305FEEB986DE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4517653" y="3570551"/>
                  <a:ext cx="7632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147" name="Input penna 146">
                  <a:extLst>
                    <a:ext uri="{FF2B5EF4-FFF2-40B4-BE49-F238E27FC236}">
                      <a16:creationId xmlns:a16="http://schemas.microsoft.com/office/drawing/2014/main" id="{372872E7-C88A-C849-0ED0-42141F956282}"/>
                    </a:ext>
                  </a:extLst>
                </p14:cNvPr>
                <p14:cNvContentPartPr/>
                <p14:nvPr/>
              </p14:nvContentPartPr>
              <p14:xfrm>
                <a:off x="4646173" y="3591791"/>
                <a:ext cx="10800" cy="77760"/>
              </p14:xfrm>
            </p:contentPart>
          </mc:Choice>
          <mc:Fallback>
            <p:pic>
              <p:nvPicPr>
                <p:cNvPr id="147" name="Input penna 146">
                  <a:extLst>
                    <a:ext uri="{FF2B5EF4-FFF2-40B4-BE49-F238E27FC236}">
                      <a16:creationId xmlns:a16="http://schemas.microsoft.com/office/drawing/2014/main" id="{372872E7-C88A-C849-0ED0-42141F956282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4635733" y="3581351"/>
                  <a:ext cx="3204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148" name="Input penna 147">
                  <a:extLst>
                    <a:ext uri="{FF2B5EF4-FFF2-40B4-BE49-F238E27FC236}">
                      <a16:creationId xmlns:a16="http://schemas.microsoft.com/office/drawing/2014/main" id="{05519804-F68B-3C90-D95A-978E788B6A7F}"/>
                    </a:ext>
                  </a:extLst>
                </p14:cNvPr>
                <p14:cNvContentPartPr/>
                <p14:nvPr/>
              </p14:nvContentPartPr>
              <p14:xfrm>
                <a:off x="4694773" y="3540671"/>
                <a:ext cx="98640" cy="121320"/>
              </p14:xfrm>
            </p:contentPart>
          </mc:Choice>
          <mc:Fallback>
            <p:pic>
              <p:nvPicPr>
                <p:cNvPr id="148" name="Input penna 147">
                  <a:extLst>
                    <a:ext uri="{FF2B5EF4-FFF2-40B4-BE49-F238E27FC236}">
                      <a16:creationId xmlns:a16="http://schemas.microsoft.com/office/drawing/2014/main" id="{05519804-F68B-3C90-D95A-978E788B6A7F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4684333" y="3530231"/>
                  <a:ext cx="11988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149" name="Input penna 148">
                  <a:extLst>
                    <a:ext uri="{FF2B5EF4-FFF2-40B4-BE49-F238E27FC236}">
                      <a16:creationId xmlns:a16="http://schemas.microsoft.com/office/drawing/2014/main" id="{C503AB80-7105-B328-2834-67BDA7E55063}"/>
                    </a:ext>
                  </a:extLst>
                </p14:cNvPr>
                <p14:cNvContentPartPr/>
                <p14:nvPr/>
              </p14:nvContentPartPr>
              <p14:xfrm>
                <a:off x="4752733" y="3660191"/>
                <a:ext cx="5760" cy="74160"/>
              </p14:xfrm>
            </p:contentPart>
          </mc:Choice>
          <mc:Fallback>
            <p:pic>
              <p:nvPicPr>
                <p:cNvPr id="149" name="Input penna 148">
                  <a:extLst>
                    <a:ext uri="{FF2B5EF4-FFF2-40B4-BE49-F238E27FC236}">
                      <a16:creationId xmlns:a16="http://schemas.microsoft.com/office/drawing/2014/main" id="{C503AB80-7105-B328-2834-67BDA7E55063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4741933" y="3649391"/>
                  <a:ext cx="2700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150" name="Input penna 149">
                  <a:extLst>
                    <a:ext uri="{FF2B5EF4-FFF2-40B4-BE49-F238E27FC236}">
                      <a16:creationId xmlns:a16="http://schemas.microsoft.com/office/drawing/2014/main" id="{F79A15E2-5FEF-34C8-3386-BEDCBFB08DBC}"/>
                    </a:ext>
                  </a:extLst>
                </p14:cNvPr>
                <p14:cNvContentPartPr/>
                <p14:nvPr/>
              </p14:nvContentPartPr>
              <p14:xfrm>
                <a:off x="4682893" y="3738311"/>
                <a:ext cx="178200" cy="37800"/>
              </p14:xfrm>
            </p:contentPart>
          </mc:Choice>
          <mc:Fallback>
            <p:pic>
              <p:nvPicPr>
                <p:cNvPr id="150" name="Input penna 149">
                  <a:extLst>
                    <a:ext uri="{FF2B5EF4-FFF2-40B4-BE49-F238E27FC236}">
                      <a16:creationId xmlns:a16="http://schemas.microsoft.com/office/drawing/2014/main" id="{F79A15E2-5FEF-34C8-3386-BEDCBFB08DBC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4672093" y="3727871"/>
                  <a:ext cx="199440" cy="5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4" name="Gruppo 163">
            <a:extLst>
              <a:ext uri="{FF2B5EF4-FFF2-40B4-BE49-F238E27FC236}">
                <a16:creationId xmlns:a16="http://schemas.microsoft.com/office/drawing/2014/main" id="{8D8157D2-7D03-2D66-5AF5-1FCEBFE715F4}"/>
              </a:ext>
            </a:extLst>
          </p:cNvPr>
          <p:cNvGrpSpPr/>
          <p:nvPr/>
        </p:nvGrpSpPr>
        <p:grpSpPr>
          <a:xfrm>
            <a:off x="4447449" y="3945062"/>
            <a:ext cx="513360" cy="198360"/>
            <a:chOff x="4447449" y="3945062"/>
            <a:chExt cx="513360" cy="198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153" name="Input penna 152">
                  <a:extLst>
                    <a:ext uri="{FF2B5EF4-FFF2-40B4-BE49-F238E27FC236}">
                      <a16:creationId xmlns:a16="http://schemas.microsoft.com/office/drawing/2014/main" id="{7F1E0C9E-BE74-9DB8-167D-173F832251F1}"/>
                    </a:ext>
                  </a:extLst>
                </p14:cNvPr>
                <p14:cNvContentPartPr/>
                <p14:nvPr/>
              </p14:nvContentPartPr>
              <p14:xfrm>
                <a:off x="4447449" y="4000502"/>
                <a:ext cx="74880" cy="68400"/>
              </p14:xfrm>
            </p:contentPart>
          </mc:Choice>
          <mc:Fallback>
            <p:pic>
              <p:nvPicPr>
                <p:cNvPr id="153" name="Input penna 152">
                  <a:extLst>
                    <a:ext uri="{FF2B5EF4-FFF2-40B4-BE49-F238E27FC236}">
                      <a16:creationId xmlns:a16="http://schemas.microsoft.com/office/drawing/2014/main" id="{7F1E0C9E-BE74-9DB8-167D-173F832251F1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4436649" y="3990062"/>
                  <a:ext cx="9612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154" name="Input penna 153">
                  <a:extLst>
                    <a:ext uri="{FF2B5EF4-FFF2-40B4-BE49-F238E27FC236}">
                      <a16:creationId xmlns:a16="http://schemas.microsoft.com/office/drawing/2014/main" id="{70C17E8E-7F89-A8F0-3DA5-F57100322230}"/>
                    </a:ext>
                  </a:extLst>
                </p14:cNvPr>
                <p14:cNvContentPartPr/>
                <p14:nvPr/>
              </p14:nvContentPartPr>
              <p14:xfrm>
                <a:off x="4450329" y="4103462"/>
                <a:ext cx="106920" cy="39960"/>
              </p14:xfrm>
            </p:contentPart>
          </mc:Choice>
          <mc:Fallback>
            <p:pic>
              <p:nvPicPr>
                <p:cNvPr id="154" name="Input penna 153">
                  <a:extLst>
                    <a:ext uri="{FF2B5EF4-FFF2-40B4-BE49-F238E27FC236}">
                      <a16:creationId xmlns:a16="http://schemas.microsoft.com/office/drawing/2014/main" id="{70C17E8E-7F89-A8F0-3DA5-F57100322230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4439529" y="4093022"/>
                  <a:ext cx="12816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155" name="Input penna 154">
                  <a:extLst>
                    <a:ext uri="{FF2B5EF4-FFF2-40B4-BE49-F238E27FC236}">
                      <a16:creationId xmlns:a16="http://schemas.microsoft.com/office/drawing/2014/main" id="{8D989012-CAF7-78A6-DF37-23EE2A41B357}"/>
                    </a:ext>
                  </a:extLst>
                </p14:cNvPr>
                <p14:cNvContentPartPr/>
                <p14:nvPr/>
              </p14:nvContentPartPr>
              <p14:xfrm>
                <a:off x="4574529" y="4007702"/>
                <a:ext cx="64080" cy="121680"/>
              </p14:xfrm>
            </p:contentPart>
          </mc:Choice>
          <mc:Fallback>
            <p:pic>
              <p:nvPicPr>
                <p:cNvPr id="155" name="Input penna 154">
                  <a:extLst>
                    <a:ext uri="{FF2B5EF4-FFF2-40B4-BE49-F238E27FC236}">
                      <a16:creationId xmlns:a16="http://schemas.microsoft.com/office/drawing/2014/main" id="{8D989012-CAF7-78A6-DF37-23EE2A41B357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4564089" y="3996902"/>
                  <a:ext cx="8532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156" name="Input penna 155">
                  <a:extLst>
                    <a:ext uri="{FF2B5EF4-FFF2-40B4-BE49-F238E27FC236}">
                      <a16:creationId xmlns:a16="http://schemas.microsoft.com/office/drawing/2014/main" id="{98C40584-5540-92AC-EE8A-A37422D7DBBA}"/>
                    </a:ext>
                  </a:extLst>
                </p14:cNvPr>
                <p14:cNvContentPartPr/>
                <p14:nvPr/>
              </p14:nvContentPartPr>
              <p14:xfrm>
                <a:off x="4676049" y="3969542"/>
                <a:ext cx="12240" cy="151920"/>
              </p14:xfrm>
            </p:contentPart>
          </mc:Choice>
          <mc:Fallback>
            <p:pic>
              <p:nvPicPr>
                <p:cNvPr id="156" name="Input penna 155">
                  <a:extLst>
                    <a:ext uri="{FF2B5EF4-FFF2-40B4-BE49-F238E27FC236}">
                      <a16:creationId xmlns:a16="http://schemas.microsoft.com/office/drawing/2014/main" id="{98C40584-5540-92AC-EE8A-A37422D7DBBA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4665609" y="3958742"/>
                  <a:ext cx="3348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157" name="Input penna 156">
                  <a:extLst>
                    <a:ext uri="{FF2B5EF4-FFF2-40B4-BE49-F238E27FC236}">
                      <a16:creationId xmlns:a16="http://schemas.microsoft.com/office/drawing/2014/main" id="{904A8903-0EB7-103A-6EF0-754330259AB5}"/>
                    </a:ext>
                  </a:extLst>
                </p14:cNvPr>
                <p14:cNvContentPartPr/>
                <p14:nvPr/>
              </p14:nvContentPartPr>
              <p14:xfrm>
                <a:off x="4673529" y="4034342"/>
                <a:ext cx="67320" cy="58320"/>
              </p14:xfrm>
            </p:contentPart>
          </mc:Choice>
          <mc:Fallback>
            <p:pic>
              <p:nvPicPr>
                <p:cNvPr id="157" name="Input penna 156">
                  <a:extLst>
                    <a:ext uri="{FF2B5EF4-FFF2-40B4-BE49-F238E27FC236}">
                      <a16:creationId xmlns:a16="http://schemas.microsoft.com/office/drawing/2014/main" id="{904A8903-0EB7-103A-6EF0-754330259AB5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4662729" y="4023542"/>
                  <a:ext cx="8856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158" name="Input penna 157">
                  <a:extLst>
                    <a:ext uri="{FF2B5EF4-FFF2-40B4-BE49-F238E27FC236}">
                      <a16:creationId xmlns:a16="http://schemas.microsoft.com/office/drawing/2014/main" id="{94BAFC24-89D2-01BE-8BC9-16667F4225CB}"/>
                    </a:ext>
                  </a:extLst>
                </p14:cNvPr>
                <p14:cNvContentPartPr/>
                <p14:nvPr/>
              </p14:nvContentPartPr>
              <p14:xfrm>
                <a:off x="4749849" y="3968822"/>
                <a:ext cx="25920" cy="135720"/>
              </p14:xfrm>
            </p:contentPart>
          </mc:Choice>
          <mc:Fallback>
            <p:pic>
              <p:nvPicPr>
                <p:cNvPr id="158" name="Input penna 157">
                  <a:extLst>
                    <a:ext uri="{FF2B5EF4-FFF2-40B4-BE49-F238E27FC236}">
                      <a16:creationId xmlns:a16="http://schemas.microsoft.com/office/drawing/2014/main" id="{94BAFC24-89D2-01BE-8BC9-16667F4225CB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4739409" y="3958382"/>
                  <a:ext cx="4716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159" name="Input penna 158">
                  <a:extLst>
                    <a:ext uri="{FF2B5EF4-FFF2-40B4-BE49-F238E27FC236}">
                      <a16:creationId xmlns:a16="http://schemas.microsoft.com/office/drawing/2014/main" id="{78210A71-262D-6BCA-4518-94EFDA5A8789}"/>
                    </a:ext>
                  </a:extLst>
                </p14:cNvPr>
                <p14:cNvContentPartPr/>
                <p14:nvPr/>
              </p14:nvContentPartPr>
              <p14:xfrm>
                <a:off x="4808889" y="3946142"/>
                <a:ext cx="53280" cy="135720"/>
              </p14:xfrm>
            </p:contentPart>
          </mc:Choice>
          <mc:Fallback>
            <p:pic>
              <p:nvPicPr>
                <p:cNvPr id="159" name="Input penna 158">
                  <a:extLst>
                    <a:ext uri="{FF2B5EF4-FFF2-40B4-BE49-F238E27FC236}">
                      <a16:creationId xmlns:a16="http://schemas.microsoft.com/office/drawing/2014/main" id="{78210A71-262D-6BCA-4518-94EFDA5A8789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4798089" y="3935702"/>
                  <a:ext cx="7452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9">
              <p14:nvContentPartPr>
                <p14:cNvPr id="160" name="Input penna 159">
                  <a:extLst>
                    <a:ext uri="{FF2B5EF4-FFF2-40B4-BE49-F238E27FC236}">
                      <a16:creationId xmlns:a16="http://schemas.microsoft.com/office/drawing/2014/main" id="{A7B79824-0F56-255E-B553-29B1CBD8216B}"/>
                    </a:ext>
                  </a:extLst>
                </p14:cNvPr>
                <p14:cNvContentPartPr/>
                <p14:nvPr/>
              </p14:nvContentPartPr>
              <p14:xfrm>
                <a:off x="4831929" y="4024982"/>
                <a:ext cx="58680" cy="30600"/>
              </p14:xfrm>
            </p:contentPart>
          </mc:Choice>
          <mc:Fallback>
            <p:pic>
              <p:nvPicPr>
                <p:cNvPr id="160" name="Input penna 159">
                  <a:extLst>
                    <a:ext uri="{FF2B5EF4-FFF2-40B4-BE49-F238E27FC236}">
                      <a16:creationId xmlns:a16="http://schemas.microsoft.com/office/drawing/2014/main" id="{A7B79824-0F56-255E-B553-29B1CBD8216B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4821129" y="4014542"/>
                  <a:ext cx="7992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1">
              <p14:nvContentPartPr>
                <p14:cNvPr id="161" name="Input penna 160">
                  <a:extLst>
                    <a:ext uri="{FF2B5EF4-FFF2-40B4-BE49-F238E27FC236}">
                      <a16:creationId xmlns:a16="http://schemas.microsoft.com/office/drawing/2014/main" id="{D8293BC7-4964-B6EE-8865-094BD12FEE88}"/>
                    </a:ext>
                  </a:extLst>
                </p14:cNvPr>
                <p14:cNvContentPartPr/>
                <p14:nvPr/>
              </p14:nvContentPartPr>
              <p14:xfrm>
                <a:off x="4908609" y="3996542"/>
                <a:ext cx="32400" cy="13320"/>
              </p14:xfrm>
            </p:contentPart>
          </mc:Choice>
          <mc:Fallback>
            <p:pic>
              <p:nvPicPr>
                <p:cNvPr id="161" name="Input penna 160">
                  <a:extLst>
                    <a:ext uri="{FF2B5EF4-FFF2-40B4-BE49-F238E27FC236}">
                      <a16:creationId xmlns:a16="http://schemas.microsoft.com/office/drawing/2014/main" id="{D8293BC7-4964-B6EE-8865-094BD12FEE88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4898169" y="3986102"/>
                  <a:ext cx="5364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3">
              <p14:nvContentPartPr>
                <p14:cNvPr id="162" name="Input penna 161">
                  <a:extLst>
                    <a:ext uri="{FF2B5EF4-FFF2-40B4-BE49-F238E27FC236}">
                      <a16:creationId xmlns:a16="http://schemas.microsoft.com/office/drawing/2014/main" id="{0FFD7EBC-243B-BC95-BF75-1B1A16BD8D98}"/>
                    </a:ext>
                  </a:extLst>
                </p14:cNvPr>
                <p14:cNvContentPartPr/>
                <p14:nvPr/>
              </p14:nvContentPartPr>
              <p14:xfrm>
                <a:off x="4925529" y="3945062"/>
                <a:ext cx="35280" cy="171360"/>
              </p14:xfrm>
            </p:contentPart>
          </mc:Choice>
          <mc:Fallback>
            <p:pic>
              <p:nvPicPr>
                <p:cNvPr id="162" name="Input penna 161">
                  <a:extLst>
                    <a:ext uri="{FF2B5EF4-FFF2-40B4-BE49-F238E27FC236}">
                      <a16:creationId xmlns:a16="http://schemas.microsoft.com/office/drawing/2014/main" id="{0FFD7EBC-243B-BC95-BF75-1B1A16BD8D98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4915089" y="3934262"/>
                  <a:ext cx="56520" cy="192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8" name="Gruppo 177">
            <a:extLst>
              <a:ext uri="{FF2B5EF4-FFF2-40B4-BE49-F238E27FC236}">
                <a16:creationId xmlns:a16="http://schemas.microsoft.com/office/drawing/2014/main" id="{8A6C348B-BCCB-DBBD-5340-1C0B7CC67587}"/>
              </a:ext>
            </a:extLst>
          </p:cNvPr>
          <p:cNvGrpSpPr/>
          <p:nvPr/>
        </p:nvGrpSpPr>
        <p:grpSpPr>
          <a:xfrm>
            <a:off x="1191009" y="3839222"/>
            <a:ext cx="1413360" cy="549720"/>
            <a:chOff x="1191009" y="3839222"/>
            <a:chExt cx="1413360" cy="549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5">
              <p14:nvContentPartPr>
                <p14:cNvPr id="165" name="Input penna 164">
                  <a:extLst>
                    <a:ext uri="{FF2B5EF4-FFF2-40B4-BE49-F238E27FC236}">
                      <a16:creationId xmlns:a16="http://schemas.microsoft.com/office/drawing/2014/main" id="{B53A090C-D355-796A-B457-DF724242AF16}"/>
                    </a:ext>
                  </a:extLst>
                </p14:cNvPr>
                <p14:cNvContentPartPr/>
                <p14:nvPr/>
              </p14:nvContentPartPr>
              <p14:xfrm>
                <a:off x="1318809" y="4022822"/>
                <a:ext cx="214200" cy="43560"/>
              </p14:xfrm>
            </p:contentPart>
          </mc:Choice>
          <mc:Fallback>
            <p:pic>
              <p:nvPicPr>
                <p:cNvPr id="165" name="Input penna 164">
                  <a:extLst>
                    <a:ext uri="{FF2B5EF4-FFF2-40B4-BE49-F238E27FC236}">
                      <a16:creationId xmlns:a16="http://schemas.microsoft.com/office/drawing/2014/main" id="{B53A090C-D355-796A-B457-DF724242AF16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1308369" y="4012382"/>
                  <a:ext cx="23544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7">
              <p14:nvContentPartPr>
                <p14:cNvPr id="166" name="Input penna 165">
                  <a:extLst>
                    <a:ext uri="{FF2B5EF4-FFF2-40B4-BE49-F238E27FC236}">
                      <a16:creationId xmlns:a16="http://schemas.microsoft.com/office/drawing/2014/main" id="{56213066-91C1-1DA1-F4EF-888ECF0AAB15}"/>
                    </a:ext>
                  </a:extLst>
                </p14:cNvPr>
                <p14:cNvContentPartPr/>
                <p14:nvPr/>
              </p14:nvContentPartPr>
              <p14:xfrm>
                <a:off x="1428969" y="4050542"/>
                <a:ext cx="22680" cy="189360"/>
              </p14:xfrm>
            </p:contentPart>
          </mc:Choice>
          <mc:Fallback>
            <p:pic>
              <p:nvPicPr>
                <p:cNvPr id="166" name="Input penna 165">
                  <a:extLst>
                    <a:ext uri="{FF2B5EF4-FFF2-40B4-BE49-F238E27FC236}">
                      <a16:creationId xmlns:a16="http://schemas.microsoft.com/office/drawing/2014/main" id="{56213066-91C1-1DA1-F4EF-888ECF0AAB15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1418529" y="4040102"/>
                  <a:ext cx="4392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9">
              <p14:nvContentPartPr>
                <p14:cNvPr id="167" name="Input penna 166">
                  <a:extLst>
                    <a:ext uri="{FF2B5EF4-FFF2-40B4-BE49-F238E27FC236}">
                      <a16:creationId xmlns:a16="http://schemas.microsoft.com/office/drawing/2014/main" id="{E5530475-5F4E-2B57-B454-CCF9D844E4C5}"/>
                    </a:ext>
                  </a:extLst>
                </p14:cNvPr>
                <p14:cNvContentPartPr/>
                <p14:nvPr/>
              </p14:nvContentPartPr>
              <p14:xfrm>
                <a:off x="1526889" y="4087982"/>
                <a:ext cx="111240" cy="162000"/>
              </p14:xfrm>
            </p:contentPart>
          </mc:Choice>
          <mc:Fallback>
            <p:pic>
              <p:nvPicPr>
                <p:cNvPr id="167" name="Input penna 166">
                  <a:extLst>
                    <a:ext uri="{FF2B5EF4-FFF2-40B4-BE49-F238E27FC236}">
                      <a16:creationId xmlns:a16="http://schemas.microsoft.com/office/drawing/2014/main" id="{E5530475-5F4E-2B57-B454-CCF9D844E4C5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1516089" y="4077182"/>
                  <a:ext cx="13248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1">
              <p14:nvContentPartPr>
                <p14:cNvPr id="168" name="Input penna 167">
                  <a:extLst>
                    <a:ext uri="{FF2B5EF4-FFF2-40B4-BE49-F238E27FC236}">
                      <a16:creationId xmlns:a16="http://schemas.microsoft.com/office/drawing/2014/main" id="{273A0398-5517-FD12-DBB5-7ABF18DBE666}"/>
                    </a:ext>
                  </a:extLst>
                </p14:cNvPr>
                <p14:cNvContentPartPr/>
                <p14:nvPr/>
              </p14:nvContentPartPr>
              <p14:xfrm>
                <a:off x="1670529" y="4078622"/>
                <a:ext cx="65160" cy="143640"/>
              </p14:xfrm>
            </p:contentPart>
          </mc:Choice>
          <mc:Fallback>
            <p:pic>
              <p:nvPicPr>
                <p:cNvPr id="168" name="Input penna 167">
                  <a:extLst>
                    <a:ext uri="{FF2B5EF4-FFF2-40B4-BE49-F238E27FC236}">
                      <a16:creationId xmlns:a16="http://schemas.microsoft.com/office/drawing/2014/main" id="{273A0398-5517-FD12-DBB5-7ABF18DBE666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1659729" y="4067822"/>
                  <a:ext cx="8640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3">
              <p14:nvContentPartPr>
                <p14:cNvPr id="169" name="Input penna 168">
                  <a:extLst>
                    <a:ext uri="{FF2B5EF4-FFF2-40B4-BE49-F238E27FC236}">
                      <a16:creationId xmlns:a16="http://schemas.microsoft.com/office/drawing/2014/main" id="{9B307ED2-D828-FAF0-8A23-DFF1520D4730}"/>
                    </a:ext>
                  </a:extLst>
                </p14:cNvPr>
                <p14:cNvContentPartPr/>
                <p14:nvPr/>
              </p14:nvContentPartPr>
              <p14:xfrm>
                <a:off x="1776729" y="4080782"/>
                <a:ext cx="161280" cy="3240"/>
              </p14:xfrm>
            </p:contentPart>
          </mc:Choice>
          <mc:Fallback>
            <p:pic>
              <p:nvPicPr>
                <p:cNvPr id="169" name="Input penna 168">
                  <a:extLst>
                    <a:ext uri="{FF2B5EF4-FFF2-40B4-BE49-F238E27FC236}">
                      <a16:creationId xmlns:a16="http://schemas.microsoft.com/office/drawing/2014/main" id="{9B307ED2-D828-FAF0-8A23-DFF1520D4730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1766289" y="4069982"/>
                  <a:ext cx="18252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5">
              <p14:nvContentPartPr>
                <p14:cNvPr id="170" name="Input penna 169">
                  <a:extLst>
                    <a:ext uri="{FF2B5EF4-FFF2-40B4-BE49-F238E27FC236}">
                      <a16:creationId xmlns:a16="http://schemas.microsoft.com/office/drawing/2014/main" id="{6A6552A1-2106-8DE6-98E1-30E98F35EE96}"/>
                    </a:ext>
                  </a:extLst>
                </p14:cNvPr>
                <p14:cNvContentPartPr/>
                <p14:nvPr/>
              </p14:nvContentPartPr>
              <p14:xfrm>
                <a:off x="1846569" y="4087622"/>
                <a:ext cx="22320" cy="100440"/>
              </p14:xfrm>
            </p:contentPart>
          </mc:Choice>
          <mc:Fallback>
            <p:pic>
              <p:nvPicPr>
                <p:cNvPr id="170" name="Input penna 169">
                  <a:extLst>
                    <a:ext uri="{FF2B5EF4-FFF2-40B4-BE49-F238E27FC236}">
                      <a16:creationId xmlns:a16="http://schemas.microsoft.com/office/drawing/2014/main" id="{6A6552A1-2106-8DE6-98E1-30E98F35EE96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1836129" y="4076822"/>
                  <a:ext cx="4356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7">
              <p14:nvContentPartPr>
                <p14:cNvPr id="171" name="Input penna 170">
                  <a:extLst>
                    <a:ext uri="{FF2B5EF4-FFF2-40B4-BE49-F238E27FC236}">
                      <a16:creationId xmlns:a16="http://schemas.microsoft.com/office/drawing/2014/main" id="{010A3AD9-2F00-76E9-5775-D225F3B2FA12}"/>
                    </a:ext>
                  </a:extLst>
                </p14:cNvPr>
                <p14:cNvContentPartPr/>
                <p14:nvPr/>
              </p14:nvContentPartPr>
              <p14:xfrm>
                <a:off x="1941249" y="4059542"/>
                <a:ext cx="138960" cy="186120"/>
              </p14:xfrm>
            </p:contentPart>
          </mc:Choice>
          <mc:Fallback>
            <p:pic>
              <p:nvPicPr>
                <p:cNvPr id="171" name="Input penna 170">
                  <a:extLst>
                    <a:ext uri="{FF2B5EF4-FFF2-40B4-BE49-F238E27FC236}">
                      <a16:creationId xmlns:a16="http://schemas.microsoft.com/office/drawing/2014/main" id="{010A3AD9-2F00-76E9-5775-D225F3B2FA12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1930449" y="4049102"/>
                  <a:ext cx="16020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9">
              <p14:nvContentPartPr>
                <p14:cNvPr id="172" name="Input penna 171">
                  <a:extLst>
                    <a:ext uri="{FF2B5EF4-FFF2-40B4-BE49-F238E27FC236}">
                      <a16:creationId xmlns:a16="http://schemas.microsoft.com/office/drawing/2014/main" id="{781A4420-5BD9-727C-3EDF-049057BDC3B5}"/>
                    </a:ext>
                  </a:extLst>
                </p14:cNvPr>
                <p14:cNvContentPartPr/>
                <p14:nvPr/>
              </p14:nvContentPartPr>
              <p14:xfrm>
                <a:off x="1989849" y="4172222"/>
                <a:ext cx="106200" cy="34920"/>
              </p14:xfrm>
            </p:contentPart>
          </mc:Choice>
          <mc:Fallback>
            <p:pic>
              <p:nvPicPr>
                <p:cNvPr id="172" name="Input penna 171">
                  <a:extLst>
                    <a:ext uri="{FF2B5EF4-FFF2-40B4-BE49-F238E27FC236}">
                      <a16:creationId xmlns:a16="http://schemas.microsoft.com/office/drawing/2014/main" id="{781A4420-5BD9-727C-3EDF-049057BDC3B5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1979049" y="4161422"/>
                  <a:ext cx="12744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1">
              <p14:nvContentPartPr>
                <p14:cNvPr id="173" name="Input penna 172">
                  <a:extLst>
                    <a:ext uri="{FF2B5EF4-FFF2-40B4-BE49-F238E27FC236}">
                      <a16:creationId xmlns:a16="http://schemas.microsoft.com/office/drawing/2014/main" id="{8C7F3E27-A470-FE88-35CB-E4E2147E0F76}"/>
                    </a:ext>
                  </a:extLst>
                </p14:cNvPr>
                <p14:cNvContentPartPr/>
                <p14:nvPr/>
              </p14:nvContentPartPr>
              <p14:xfrm>
                <a:off x="1249329" y="3839222"/>
                <a:ext cx="1091520" cy="533880"/>
              </p14:xfrm>
            </p:contentPart>
          </mc:Choice>
          <mc:Fallback>
            <p:pic>
              <p:nvPicPr>
                <p:cNvPr id="173" name="Input penna 172">
                  <a:extLst>
                    <a:ext uri="{FF2B5EF4-FFF2-40B4-BE49-F238E27FC236}">
                      <a16:creationId xmlns:a16="http://schemas.microsoft.com/office/drawing/2014/main" id="{8C7F3E27-A470-FE88-35CB-E4E2147E0F76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1238889" y="3828782"/>
                  <a:ext cx="1112760" cy="55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3">
              <p14:nvContentPartPr>
                <p14:cNvPr id="174" name="Input penna 173">
                  <a:extLst>
                    <a:ext uri="{FF2B5EF4-FFF2-40B4-BE49-F238E27FC236}">
                      <a16:creationId xmlns:a16="http://schemas.microsoft.com/office/drawing/2014/main" id="{85F1B607-CDB2-3641-F910-427271BBA571}"/>
                    </a:ext>
                  </a:extLst>
                </p14:cNvPr>
                <p14:cNvContentPartPr/>
                <p14:nvPr/>
              </p14:nvContentPartPr>
              <p14:xfrm>
                <a:off x="1191009" y="4367702"/>
                <a:ext cx="1229400" cy="21240"/>
              </p14:xfrm>
            </p:contentPart>
          </mc:Choice>
          <mc:Fallback>
            <p:pic>
              <p:nvPicPr>
                <p:cNvPr id="174" name="Input penna 173">
                  <a:extLst>
                    <a:ext uri="{FF2B5EF4-FFF2-40B4-BE49-F238E27FC236}">
                      <a16:creationId xmlns:a16="http://schemas.microsoft.com/office/drawing/2014/main" id="{85F1B607-CDB2-3641-F910-427271BBA571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1180569" y="4356902"/>
                  <a:ext cx="125064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5">
              <p14:nvContentPartPr>
                <p14:cNvPr id="175" name="Input penna 174">
                  <a:extLst>
                    <a:ext uri="{FF2B5EF4-FFF2-40B4-BE49-F238E27FC236}">
                      <a16:creationId xmlns:a16="http://schemas.microsoft.com/office/drawing/2014/main" id="{55778619-78D6-D80D-4BC0-BD04814C6EAB}"/>
                    </a:ext>
                  </a:extLst>
                </p14:cNvPr>
                <p14:cNvContentPartPr/>
                <p14:nvPr/>
              </p14:nvContentPartPr>
              <p14:xfrm>
                <a:off x="2467929" y="4132622"/>
                <a:ext cx="97560" cy="15120"/>
              </p14:xfrm>
            </p:contentPart>
          </mc:Choice>
          <mc:Fallback>
            <p:pic>
              <p:nvPicPr>
                <p:cNvPr id="175" name="Input penna 174">
                  <a:extLst>
                    <a:ext uri="{FF2B5EF4-FFF2-40B4-BE49-F238E27FC236}">
                      <a16:creationId xmlns:a16="http://schemas.microsoft.com/office/drawing/2014/main" id="{55778619-78D6-D80D-4BC0-BD04814C6EAB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2457129" y="4122182"/>
                  <a:ext cx="11880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7">
              <p14:nvContentPartPr>
                <p14:cNvPr id="176" name="Input penna 175">
                  <a:extLst>
                    <a:ext uri="{FF2B5EF4-FFF2-40B4-BE49-F238E27FC236}">
                      <a16:creationId xmlns:a16="http://schemas.microsoft.com/office/drawing/2014/main" id="{8933FAAB-2C9D-98FC-21DA-46E8E7C8ADC7}"/>
                    </a:ext>
                  </a:extLst>
                </p14:cNvPr>
                <p14:cNvContentPartPr/>
                <p14:nvPr/>
              </p14:nvContentPartPr>
              <p14:xfrm>
                <a:off x="2587449" y="4092662"/>
                <a:ext cx="16920" cy="143640"/>
              </p14:xfrm>
            </p:contentPart>
          </mc:Choice>
          <mc:Fallback>
            <p:pic>
              <p:nvPicPr>
                <p:cNvPr id="176" name="Input penna 175">
                  <a:extLst>
                    <a:ext uri="{FF2B5EF4-FFF2-40B4-BE49-F238E27FC236}">
                      <a16:creationId xmlns:a16="http://schemas.microsoft.com/office/drawing/2014/main" id="{8933FAAB-2C9D-98FC-21DA-46E8E7C8ADC7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2576649" y="4082222"/>
                  <a:ext cx="38160" cy="164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7" name="Gruppo 186">
            <a:extLst>
              <a:ext uri="{FF2B5EF4-FFF2-40B4-BE49-F238E27FC236}">
                <a16:creationId xmlns:a16="http://schemas.microsoft.com/office/drawing/2014/main" id="{4E92F2DA-F9FA-0C2D-6038-8AEECCA281B4}"/>
              </a:ext>
            </a:extLst>
          </p:cNvPr>
          <p:cNvGrpSpPr/>
          <p:nvPr/>
        </p:nvGrpSpPr>
        <p:grpSpPr>
          <a:xfrm>
            <a:off x="6848800" y="3942093"/>
            <a:ext cx="290160" cy="300240"/>
            <a:chOff x="6848800" y="3942093"/>
            <a:chExt cx="290160" cy="300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9">
              <p14:nvContentPartPr>
                <p14:cNvPr id="179" name="Input penna 178">
                  <a:extLst>
                    <a:ext uri="{FF2B5EF4-FFF2-40B4-BE49-F238E27FC236}">
                      <a16:creationId xmlns:a16="http://schemas.microsoft.com/office/drawing/2014/main" id="{CF6A3BA8-C96A-355E-B0F0-8161A3D86634}"/>
                    </a:ext>
                  </a:extLst>
                </p14:cNvPr>
                <p14:cNvContentPartPr/>
                <p14:nvPr/>
              </p14:nvContentPartPr>
              <p14:xfrm>
                <a:off x="6848800" y="3971613"/>
                <a:ext cx="99360" cy="101520"/>
              </p14:xfrm>
            </p:contentPart>
          </mc:Choice>
          <mc:Fallback>
            <p:pic>
              <p:nvPicPr>
                <p:cNvPr id="179" name="Input penna 178">
                  <a:extLst>
                    <a:ext uri="{FF2B5EF4-FFF2-40B4-BE49-F238E27FC236}">
                      <a16:creationId xmlns:a16="http://schemas.microsoft.com/office/drawing/2014/main" id="{CF6A3BA8-C96A-355E-B0F0-8161A3D86634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6838000" y="3960813"/>
                  <a:ext cx="12060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1">
              <p14:nvContentPartPr>
                <p14:cNvPr id="180" name="Input penna 179">
                  <a:extLst>
                    <a:ext uri="{FF2B5EF4-FFF2-40B4-BE49-F238E27FC236}">
                      <a16:creationId xmlns:a16="http://schemas.microsoft.com/office/drawing/2014/main" id="{1D15DB9D-8248-A9F1-67A8-2F541707E703}"/>
                    </a:ext>
                  </a:extLst>
                </p14:cNvPr>
                <p14:cNvContentPartPr/>
                <p14:nvPr/>
              </p14:nvContentPartPr>
              <p14:xfrm>
                <a:off x="7032040" y="3942093"/>
                <a:ext cx="7920" cy="156960"/>
              </p14:xfrm>
            </p:contentPart>
          </mc:Choice>
          <mc:Fallback>
            <p:pic>
              <p:nvPicPr>
                <p:cNvPr id="180" name="Input penna 179">
                  <a:extLst>
                    <a:ext uri="{FF2B5EF4-FFF2-40B4-BE49-F238E27FC236}">
                      <a16:creationId xmlns:a16="http://schemas.microsoft.com/office/drawing/2014/main" id="{1D15DB9D-8248-A9F1-67A8-2F541707E703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7021600" y="3931293"/>
                  <a:ext cx="2916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3">
              <p14:nvContentPartPr>
                <p14:cNvPr id="181" name="Input penna 180">
                  <a:extLst>
                    <a:ext uri="{FF2B5EF4-FFF2-40B4-BE49-F238E27FC236}">
                      <a16:creationId xmlns:a16="http://schemas.microsoft.com/office/drawing/2014/main" id="{1FC139ED-1908-5F66-D88E-88A7EB9A5A74}"/>
                    </a:ext>
                  </a:extLst>
                </p14:cNvPr>
                <p14:cNvContentPartPr/>
                <p14:nvPr/>
              </p14:nvContentPartPr>
              <p14:xfrm>
                <a:off x="7047880" y="3968013"/>
                <a:ext cx="81000" cy="25920"/>
              </p14:xfrm>
            </p:contentPart>
          </mc:Choice>
          <mc:Fallback>
            <p:pic>
              <p:nvPicPr>
                <p:cNvPr id="181" name="Input penna 180">
                  <a:extLst>
                    <a:ext uri="{FF2B5EF4-FFF2-40B4-BE49-F238E27FC236}">
                      <a16:creationId xmlns:a16="http://schemas.microsoft.com/office/drawing/2014/main" id="{1FC139ED-1908-5F66-D88E-88A7EB9A5A74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7037440" y="3957573"/>
                  <a:ext cx="10224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5">
              <p14:nvContentPartPr>
                <p14:cNvPr id="182" name="Input penna 181">
                  <a:extLst>
                    <a:ext uri="{FF2B5EF4-FFF2-40B4-BE49-F238E27FC236}">
                      <a16:creationId xmlns:a16="http://schemas.microsoft.com/office/drawing/2014/main" id="{4B9A1237-1CC4-496A-4818-F18FE1278CA6}"/>
                    </a:ext>
                  </a:extLst>
                </p14:cNvPr>
                <p14:cNvContentPartPr/>
                <p14:nvPr/>
              </p14:nvContentPartPr>
              <p14:xfrm>
                <a:off x="7070920" y="4009053"/>
                <a:ext cx="68040" cy="21240"/>
              </p14:xfrm>
            </p:contentPart>
          </mc:Choice>
          <mc:Fallback>
            <p:pic>
              <p:nvPicPr>
                <p:cNvPr id="182" name="Input penna 181">
                  <a:extLst>
                    <a:ext uri="{FF2B5EF4-FFF2-40B4-BE49-F238E27FC236}">
                      <a16:creationId xmlns:a16="http://schemas.microsoft.com/office/drawing/2014/main" id="{4B9A1237-1CC4-496A-4818-F18FE1278CA6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7060480" y="3998253"/>
                  <a:ext cx="8928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7">
              <p14:nvContentPartPr>
                <p14:cNvPr id="183" name="Input penna 182">
                  <a:extLst>
                    <a:ext uri="{FF2B5EF4-FFF2-40B4-BE49-F238E27FC236}">
                      <a16:creationId xmlns:a16="http://schemas.microsoft.com/office/drawing/2014/main" id="{38402177-92D3-4D05-F583-26BCE47A007B}"/>
                    </a:ext>
                  </a:extLst>
                </p14:cNvPr>
                <p14:cNvContentPartPr/>
                <p14:nvPr/>
              </p14:nvContentPartPr>
              <p14:xfrm>
                <a:off x="6921880" y="4133973"/>
                <a:ext cx="121680" cy="108360"/>
              </p14:xfrm>
            </p:contentPart>
          </mc:Choice>
          <mc:Fallback>
            <p:pic>
              <p:nvPicPr>
                <p:cNvPr id="183" name="Input penna 182">
                  <a:extLst>
                    <a:ext uri="{FF2B5EF4-FFF2-40B4-BE49-F238E27FC236}">
                      <a16:creationId xmlns:a16="http://schemas.microsoft.com/office/drawing/2014/main" id="{38402177-92D3-4D05-F583-26BCE47A007B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6911440" y="4123173"/>
                  <a:ext cx="142920" cy="129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39">
            <p14:nvContentPartPr>
              <p14:cNvPr id="184" name="Input penna 183">
                <a:extLst>
                  <a:ext uri="{FF2B5EF4-FFF2-40B4-BE49-F238E27FC236}">
                    <a16:creationId xmlns:a16="http://schemas.microsoft.com/office/drawing/2014/main" id="{955495A4-0DF8-0404-4A9C-7BC7BA7AAFFA}"/>
                  </a:ext>
                </a:extLst>
              </p14:cNvPr>
              <p14:cNvContentPartPr/>
              <p14:nvPr/>
            </p14:nvContentPartPr>
            <p14:xfrm>
              <a:off x="7284760" y="4002213"/>
              <a:ext cx="100080" cy="13320"/>
            </p14:xfrm>
          </p:contentPart>
        </mc:Choice>
        <mc:Fallback>
          <p:pic>
            <p:nvPicPr>
              <p:cNvPr id="184" name="Input penna 183">
                <a:extLst>
                  <a:ext uri="{FF2B5EF4-FFF2-40B4-BE49-F238E27FC236}">
                    <a16:creationId xmlns:a16="http://schemas.microsoft.com/office/drawing/2014/main" id="{955495A4-0DF8-0404-4A9C-7BC7BA7AAFFA}"/>
                  </a:ext>
                </a:extLst>
              </p:cNvPr>
              <p:cNvPicPr/>
              <p:nvPr/>
            </p:nvPicPr>
            <p:blipFill>
              <a:blip r:embed="rId240"/>
              <a:stretch>
                <a:fillRect/>
              </a:stretch>
            </p:blipFill>
            <p:spPr>
              <a:xfrm>
                <a:off x="7274320" y="3991413"/>
                <a:ext cx="121320" cy="3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1">
            <p14:nvContentPartPr>
              <p14:cNvPr id="185" name="Input penna 184">
                <a:extLst>
                  <a:ext uri="{FF2B5EF4-FFF2-40B4-BE49-F238E27FC236}">
                    <a16:creationId xmlns:a16="http://schemas.microsoft.com/office/drawing/2014/main" id="{0B8731E4-904F-9091-F7FC-05711BE52637}"/>
                  </a:ext>
                </a:extLst>
              </p14:cNvPr>
              <p14:cNvContentPartPr/>
              <p14:nvPr/>
            </p14:nvContentPartPr>
            <p14:xfrm>
              <a:off x="7270720" y="4090053"/>
              <a:ext cx="126000" cy="18720"/>
            </p14:xfrm>
          </p:contentPart>
        </mc:Choice>
        <mc:Fallback>
          <p:pic>
            <p:nvPicPr>
              <p:cNvPr id="185" name="Input penna 184">
                <a:extLst>
                  <a:ext uri="{FF2B5EF4-FFF2-40B4-BE49-F238E27FC236}">
                    <a16:creationId xmlns:a16="http://schemas.microsoft.com/office/drawing/2014/main" id="{0B8731E4-904F-9091-F7FC-05711BE52637}"/>
                  </a:ext>
                </a:extLst>
              </p:cNvPr>
              <p:cNvPicPr/>
              <p:nvPr/>
            </p:nvPicPr>
            <p:blipFill>
              <a:blip r:embed="rId242"/>
              <a:stretch>
                <a:fillRect/>
              </a:stretch>
            </p:blipFill>
            <p:spPr>
              <a:xfrm>
                <a:off x="7259920" y="4079613"/>
                <a:ext cx="147240" cy="39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98" name="Gruppo 197">
            <a:extLst>
              <a:ext uri="{FF2B5EF4-FFF2-40B4-BE49-F238E27FC236}">
                <a16:creationId xmlns:a16="http://schemas.microsoft.com/office/drawing/2014/main" id="{3ECDCB0D-A763-FB59-9529-B86250A3C681}"/>
              </a:ext>
            </a:extLst>
          </p:cNvPr>
          <p:cNvGrpSpPr/>
          <p:nvPr/>
        </p:nvGrpSpPr>
        <p:grpSpPr>
          <a:xfrm>
            <a:off x="7551160" y="3867573"/>
            <a:ext cx="872280" cy="268560"/>
            <a:chOff x="7551160" y="3867573"/>
            <a:chExt cx="872280" cy="268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3">
              <p14:nvContentPartPr>
                <p14:cNvPr id="188" name="Input penna 187">
                  <a:extLst>
                    <a:ext uri="{FF2B5EF4-FFF2-40B4-BE49-F238E27FC236}">
                      <a16:creationId xmlns:a16="http://schemas.microsoft.com/office/drawing/2014/main" id="{5B1CD517-321F-480E-3199-28DAA548759F}"/>
                    </a:ext>
                  </a:extLst>
                </p14:cNvPr>
                <p14:cNvContentPartPr/>
                <p14:nvPr/>
              </p14:nvContentPartPr>
              <p14:xfrm>
                <a:off x="7551160" y="3896373"/>
                <a:ext cx="126000" cy="201600"/>
              </p14:xfrm>
            </p:contentPart>
          </mc:Choice>
          <mc:Fallback>
            <p:pic>
              <p:nvPicPr>
                <p:cNvPr id="188" name="Input penna 187">
                  <a:extLst>
                    <a:ext uri="{FF2B5EF4-FFF2-40B4-BE49-F238E27FC236}">
                      <a16:creationId xmlns:a16="http://schemas.microsoft.com/office/drawing/2014/main" id="{5B1CD517-321F-480E-3199-28DAA548759F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7540720" y="3885933"/>
                  <a:ext cx="14724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5">
              <p14:nvContentPartPr>
                <p14:cNvPr id="189" name="Input penna 188">
                  <a:extLst>
                    <a:ext uri="{FF2B5EF4-FFF2-40B4-BE49-F238E27FC236}">
                      <a16:creationId xmlns:a16="http://schemas.microsoft.com/office/drawing/2014/main" id="{072BC2CE-02F8-8AAC-5249-69002582D2A2}"/>
                    </a:ext>
                  </a:extLst>
                </p14:cNvPr>
                <p14:cNvContentPartPr/>
                <p14:nvPr/>
              </p14:nvContentPartPr>
              <p14:xfrm>
                <a:off x="7717120" y="3969813"/>
                <a:ext cx="87120" cy="142200"/>
              </p14:xfrm>
            </p:contentPart>
          </mc:Choice>
          <mc:Fallback>
            <p:pic>
              <p:nvPicPr>
                <p:cNvPr id="189" name="Input penna 188">
                  <a:extLst>
                    <a:ext uri="{FF2B5EF4-FFF2-40B4-BE49-F238E27FC236}">
                      <a16:creationId xmlns:a16="http://schemas.microsoft.com/office/drawing/2014/main" id="{072BC2CE-02F8-8AAC-5249-69002582D2A2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7706680" y="3959013"/>
                  <a:ext cx="10836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7">
              <p14:nvContentPartPr>
                <p14:cNvPr id="190" name="Input penna 189">
                  <a:extLst>
                    <a:ext uri="{FF2B5EF4-FFF2-40B4-BE49-F238E27FC236}">
                      <a16:creationId xmlns:a16="http://schemas.microsoft.com/office/drawing/2014/main" id="{749A13FC-8C54-B19C-36F6-85887399B8A0}"/>
                    </a:ext>
                  </a:extLst>
                </p14:cNvPr>
                <p14:cNvContentPartPr/>
                <p14:nvPr/>
              </p14:nvContentPartPr>
              <p14:xfrm>
                <a:off x="7857880" y="3867573"/>
                <a:ext cx="107280" cy="233280"/>
              </p14:xfrm>
            </p:contentPart>
          </mc:Choice>
          <mc:Fallback>
            <p:pic>
              <p:nvPicPr>
                <p:cNvPr id="190" name="Input penna 189">
                  <a:extLst>
                    <a:ext uri="{FF2B5EF4-FFF2-40B4-BE49-F238E27FC236}">
                      <a16:creationId xmlns:a16="http://schemas.microsoft.com/office/drawing/2014/main" id="{749A13FC-8C54-B19C-36F6-85887399B8A0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7847440" y="3856773"/>
                  <a:ext cx="12852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9">
              <p14:nvContentPartPr>
                <p14:cNvPr id="191" name="Input penna 190">
                  <a:extLst>
                    <a:ext uri="{FF2B5EF4-FFF2-40B4-BE49-F238E27FC236}">
                      <a16:creationId xmlns:a16="http://schemas.microsoft.com/office/drawing/2014/main" id="{60C2D2AB-B697-4C36-973B-7FD004AD554C}"/>
                    </a:ext>
                  </a:extLst>
                </p14:cNvPr>
                <p14:cNvContentPartPr/>
                <p14:nvPr/>
              </p14:nvContentPartPr>
              <p14:xfrm>
                <a:off x="8027440" y="3998253"/>
                <a:ext cx="4320" cy="78840"/>
              </p14:xfrm>
            </p:contentPart>
          </mc:Choice>
          <mc:Fallback>
            <p:pic>
              <p:nvPicPr>
                <p:cNvPr id="191" name="Input penna 190">
                  <a:extLst>
                    <a:ext uri="{FF2B5EF4-FFF2-40B4-BE49-F238E27FC236}">
                      <a16:creationId xmlns:a16="http://schemas.microsoft.com/office/drawing/2014/main" id="{60C2D2AB-B697-4C36-973B-7FD004AD554C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8016640" y="3987453"/>
                  <a:ext cx="2556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1">
              <p14:nvContentPartPr>
                <p14:cNvPr id="192" name="Input penna 191">
                  <a:extLst>
                    <a:ext uri="{FF2B5EF4-FFF2-40B4-BE49-F238E27FC236}">
                      <a16:creationId xmlns:a16="http://schemas.microsoft.com/office/drawing/2014/main" id="{72172A55-6603-3E68-110D-6F69373271FC}"/>
                    </a:ext>
                  </a:extLst>
                </p14:cNvPr>
                <p14:cNvContentPartPr/>
                <p14:nvPr/>
              </p14:nvContentPartPr>
              <p14:xfrm>
                <a:off x="8058040" y="3990693"/>
                <a:ext cx="50760" cy="128160"/>
              </p14:xfrm>
            </p:contentPart>
          </mc:Choice>
          <mc:Fallback>
            <p:pic>
              <p:nvPicPr>
                <p:cNvPr id="192" name="Input penna 191">
                  <a:extLst>
                    <a:ext uri="{FF2B5EF4-FFF2-40B4-BE49-F238E27FC236}">
                      <a16:creationId xmlns:a16="http://schemas.microsoft.com/office/drawing/2014/main" id="{72172A55-6603-3E68-110D-6F69373271FC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8047600" y="3980253"/>
                  <a:ext cx="7200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3">
              <p14:nvContentPartPr>
                <p14:cNvPr id="193" name="Input penna 192">
                  <a:extLst>
                    <a:ext uri="{FF2B5EF4-FFF2-40B4-BE49-F238E27FC236}">
                      <a16:creationId xmlns:a16="http://schemas.microsoft.com/office/drawing/2014/main" id="{DBAFDA0D-0FF8-3860-9D0D-5167CA687FAF}"/>
                    </a:ext>
                  </a:extLst>
                </p14:cNvPr>
                <p14:cNvContentPartPr/>
                <p14:nvPr/>
              </p14:nvContentPartPr>
              <p14:xfrm>
                <a:off x="8153440" y="4009053"/>
                <a:ext cx="22320" cy="88920"/>
              </p14:xfrm>
            </p:contentPart>
          </mc:Choice>
          <mc:Fallback>
            <p:pic>
              <p:nvPicPr>
                <p:cNvPr id="193" name="Input penna 192">
                  <a:extLst>
                    <a:ext uri="{FF2B5EF4-FFF2-40B4-BE49-F238E27FC236}">
                      <a16:creationId xmlns:a16="http://schemas.microsoft.com/office/drawing/2014/main" id="{DBAFDA0D-0FF8-3860-9D0D-5167CA687FAF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8142640" y="3998253"/>
                  <a:ext cx="4356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5">
              <p14:nvContentPartPr>
                <p14:cNvPr id="194" name="Input penna 193">
                  <a:extLst>
                    <a:ext uri="{FF2B5EF4-FFF2-40B4-BE49-F238E27FC236}">
                      <a16:creationId xmlns:a16="http://schemas.microsoft.com/office/drawing/2014/main" id="{14B4D477-41E0-DA09-94E0-038B0C1BFDEC}"/>
                    </a:ext>
                  </a:extLst>
                </p14:cNvPr>
                <p14:cNvContentPartPr/>
                <p14:nvPr/>
              </p14:nvContentPartPr>
              <p14:xfrm>
                <a:off x="8201320" y="3994293"/>
                <a:ext cx="66960" cy="96480"/>
              </p14:xfrm>
            </p:contentPart>
          </mc:Choice>
          <mc:Fallback>
            <p:pic>
              <p:nvPicPr>
                <p:cNvPr id="194" name="Input penna 193">
                  <a:extLst>
                    <a:ext uri="{FF2B5EF4-FFF2-40B4-BE49-F238E27FC236}">
                      <a16:creationId xmlns:a16="http://schemas.microsoft.com/office/drawing/2014/main" id="{14B4D477-41E0-DA09-94E0-038B0C1BFDEC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8190880" y="3983493"/>
                  <a:ext cx="8820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7">
              <p14:nvContentPartPr>
                <p14:cNvPr id="195" name="Input penna 194">
                  <a:extLst>
                    <a:ext uri="{FF2B5EF4-FFF2-40B4-BE49-F238E27FC236}">
                      <a16:creationId xmlns:a16="http://schemas.microsoft.com/office/drawing/2014/main" id="{A52C5334-5C2C-9D65-6C85-8BEE61D14385}"/>
                    </a:ext>
                  </a:extLst>
                </p14:cNvPr>
                <p14:cNvContentPartPr/>
                <p14:nvPr/>
              </p14:nvContentPartPr>
              <p14:xfrm>
                <a:off x="8315080" y="4024893"/>
                <a:ext cx="51840" cy="86040"/>
              </p14:xfrm>
            </p:contentPart>
          </mc:Choice>
          <mc:Fallback>
            <p:pic>
              <p:nvPicPr>
                <p:cNvPr id="195" name="Input penna 194">
                  <a:extLst>
                    <a:ext uri="{FF2B5EF4-FFF2-40B4-BE49-F238E27FC236}">
                      <a16:creationId xmlns:a16="http://schemas.microsoft.com/office/drawing/2014/main" id="{A52C5334-5C2C-9D65-6C85-8BEE61D14385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8304280" y="4014093"/>
                  <a:ext cx="7308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9">
              <p14:nvContentPartPr>
                <p14:cNvPr id="196" name="Input penna 195">
                  <a:extLst>
                    <a:ext uri="{FF2B5EF4-FFF2-40B4-BE49-F238E27FC236}">
                      <a16:creationId xmlns:a16="http://schemas.microsoft.com/office/drawing/2014/main" id="{8CD8BD03-369E-7679-2FA5-C95ADD621D63}"/>
                    </a:ext>
                  </a:extLst>
                </p14:cNvPr>
                <p14:cNvContentPartPr/>
                <p14:nvPr/>
              </p14:nvContentPartPr>
              <p14:xfrm>
                <a:off x="8360440" y="4090773"/>
                <a:ext cx="63000" cy="45360"/>
              </p14:xfrm>
            </p:contentPart>
          </mc:Choice>
          <mc:Fallback>
            <p:pic>
              <p:nvPicPr>
                <p:cNvPr id="196" name="Input penna 195">
                  <a:extLst>
                    <a:ext uri="{FF2B5EF4-FFF2-40B4-BE49-F238E27FC236}">
                      <a16:creationId xmlns:a16="http://schemas.microsoft.com/office/drawing/2014/main" id="{8CD8BD03-369E-7679-2FA5-C95ADD621D63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8349640" y="4079973"/>
                  <a:ext cx="84240" cy="66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0" name="Gruppo 209">
            <a:extLst>
              <a:ext uri="{FF2B5EF4-FFF2-40B4-BE49-F238E27FC236}">
                <a16:creationId xmlns:a16="http://schemas.microsoft.com/office/drawing/2014/main" id="{DA3C38AE-26A1-5B18-7B04-B382D48A6CC4}"/>
              </a:ext>
            </a:extLst>
          </p:cNvPr>
          <p:cNvGrpSpPr/>
          <p:nvPr/>
        </p:nvGrpSpPr>
        <p:grpSpPr>
          <a:xfrm>
            <a:off x="9434974" y="3396725"/>
            <a:ext cx="1787400" cy="816840"/>
            <a:chOff x="9434974" y="3396725"/>
            <a:chExt cx="1787400" cy="816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1">
              <p14:nvContentPartPr>
                <p14:cNvPr id="199" name="Input penna 198">
                  <a:extLst>
                    <a:ext uri="{FF2B5EF4-FFF2-40B4-BE49-F238E27FC236}">
                      <a16:creationId xmlns:a16="http://schemas.microsoft.com/office/drawing/2014/main" id="{5BD375F5-9BAE-E336-762E-9A125E8469C3}"/>
                    </a:ext>
                  </a:extLst>
                </p14:cNvPr>
                <p14:cNvContentPartPr/>
                <p14:nvPr/>
              </p14:nvContentPartPr>
              <p14:xfrm>
                <a:off x="9434974" y="4036085"/>
                <a:ext cx="1787400" cy="141840"/>
              </p14:xfrm>
            </p:contentPart>
          </mc:Choice>
          <mc:Fallback>
            <p:pic>
              <p:nvPicPr>
                <p:cNvPr id="199" name="Input penna 198">
                  <a:extLst>
                    <a:ext uri="{FF2B5EF4-FFF2-40B4-BE49-F238E27FC236}">
                      <a16:creationId xmlns:a16="http://schemas.microsoft.com/office/drawing/2014/main" id="{5BD375F5-9BAE-E336-762E-9A125E8469C3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9424174" y="4025285"/>
                  <a:ext cx="180864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3">
              <p14:nvContentPartPr>
                <p14:cNvPr id="200" name="Input penna 199">
                  <a:extLst>
                    <a:ext uri="{FF2B5EF4-FFF2-40B4-BE49-F238E27FC236}">
                      <a16:creationId xmlns:a16="http://schemas.microsoft.com/office/drawing/2014/main" id="{6154E8F5-7874-C68C-3204-A796E5E188D1}"/>
                    </a:ext>
                  </a:extLst>
                </p14:cNvPr>
                <p14:cNvContentPartPr/>
                <p14:nvPr/>
              </p14:nvContentPartPr>
              <p14:xfrm>
                <a:off x="9936094" y="3979565"/>
                <a:ext cx="32040" cy="234000"/>
              </p14:xfrm>
            </p:contentPart>
          </mc:Choice>
          <mc:Fallback>
            <p:pic>
              <p:nvPicPr>
                <p:cNvPr id="200" name="Input penna 199">
                  <a:extLst>
                    <a:ext uri="{FF2B5EF4-FFF2-40B4-BE49-F238E27FC236}">
                      <a16:creationId xmlns:a16="http://schemas.microsoft.com/office/drawing/2014/main" id="{6154E8F5-7874-C68C-3204-A796E5E188D1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9925654" y="3968765"/>
                  <a:ext cx="53280" cy="25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5">
              <p14:nvContentPartPr>
                <p14:cNvPr id="201" name="Input penna 200">
                  <a:extLst>
                    <a:ext uri="{FF2B5EF4-FFF2-40B4-BE49-F238E27FC236}">
                      <a16:creationId xmlns:a16="http://schemas.microsoft.com/office/drawing/2014/main" id="{0CF37076-BF1D-818B-734F-20212191BA13}"/>
                    </a:ext>
                  </a:extLst>
                </p14:cNvPr>
                <p14:cNvContentPartPr/>
                <p14:nvPr/>
              </p14:nvContentPartPr>
              <p14:xfrm>
                <a:off x="9958414" y="3984965"/>
                <a:ext cx="130320" cy="186120"/>
              </p14:xfrm>
            </p:contentPart>
          </mc:Choice>
          <mc:Fallback>
            <p:pic>
              <p:nvPicPr>
                <p:cNvPr id="201" name="Input penna 200">
                  <a:extLst>
                    <a:ext uri="{FF2B5EF4-FFF2-40B4-BE49-F238E27FC236}">
                      <a16:creationId xmlns:a16="http://schemas.microsoft.com/office/drawing/2014/main" id="{0CF37076-BF1D-818B-734F-20212191BA13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9947974" y="3974525"/>
                  <a:ext cx="15156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7">
              <p14:nvContentPartPr>
                <p14:cNvPr id="202" name="Input penna 201">
                  <a:extLst>
                    <a:ext uri="{FF2B5EF4-FFF2-40B4-BE49-F238E27FC236}">
                      <a16:creationId xmlns:a16="http://schemas.microsoft.com/office/drawing/2014/main" id="{EC383EC4-D7E6-D3D2-5DA2-FBBA305FDCCB}"/>
                    </a:ext>
                  </a:extLst>
                </p14:cNvPr>
                <p14:cNvContentPartPr/>
                <p14:nvPr/>
              </p14:nvContentPartPr>
              <p14:xfrm>
                <a:off x="10528294" y="3950765"/>
                <a:ext cx="53280" cy="158760"/>
              </p14:xfrm>
            </p:contentPart>
          </mc:Choice>
          <mc:Fallback>
            <p:pic>
              <p:nvPicPr>
                <p:cNvPr id="202" name="Input penna 201">
                  <a:extLst>
                    <a:ext uri="{FF2B5EF4-FFF2-40B4-BE49-F238E27FC236}">
                      <a16:creationId xmlns:a16="http://schemas.microsoft.com/office/drawing/2014/main" id="{EC383EC4-D7E6-D3D2-5DA2-FBBA305FDCCB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10517494" y="3939965"/>
                  <a:ext cx="7452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9">
              <p14:nvContentPartPr>
                <p14:cNvPr id="203" name="Input penna 202">
                  <a:extLst>
                    <a:ext uri="{FF2B5EF4-FFF2-40B4-BE49-F238E27FC236}">
                      <a16:creationId xmlns:a16="http://schemas.microsoft.com/office/drawing/2014/main" id="{9364C04F-DA8E-978E-9E9E-E745EDB6746F}"/>
                    </a:ext>
                  </a:extLst>
                </p14:cNvPr>
                <p14:cNvContentPartPr/>
                <p14:nvPr/>
              </p14:nvContentPartPr>
              <p14:xfrm>
                <a:off x="10537654" y="3993965"/>
                <a:ext cx="188280" cy="133920"/>
              </p14:xfrm>
            </p:contentPart>
          </mc:Choice>
          <mc:Fallback>
            <p:pic>
              <p:nvPicPr>
                <p:cNvPr id="203" name="Input penna 202">
                  <a:extLst>
                    <a:ext uri="{FF2B5EF4-FFF2-40B4-BE49-F238E27FC236}">
                      <a16:creationId xmlns:a16="http://schemas.microsoft.com/office/drawing/2014/main" id="{9364C04F-DA8E-978E-9E9E-E745EDB6746F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10526854" y="3983525"/>
                  <a:ext cx="20952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1">
              <p14:nvContentPartPr>
                <p14:cNvPr id="204" name="Input penna 203">
                  <a:extLst>
                    <a:ext uri="{FF2B5EF4-FFF2-40B4-BE49-F238E27FC236}">
                      <a16:creationId xmlns:a16="http://schemas.microsoft.com/office/drawing/2014/main" id="{9B3206F6-7CD1-5834-79C5-7027724106EC}"/>
                    </a:ext>
                  </a:extLst>
                </p14:cNvPr>
                <p14:cNvContentPartPr/>
                <p14:nvPr/>
              </p14:nvContentPartPr>
              <p14:xfrm>
                <a:off x="10153174" y="3462245"/>
                <a:ext cx="182160" cy="172800"/>
              </p14:xfrm>
            </p:contentPart>
          </mc:Choice>
          <mc:Fallback>
            <p:pic>
              <p:nvPicPr>
                <p:cNvPr id="204" name="Input penna 203">
                  <a:extLst>
                    <a:ext uri="{FF2B5EF4-FFF2-40B4-BE49-F238E27FC236}">
                      <a16:creationId xmlns:a16="http://schemas.microsoft.com/office/drawing/2014/main" id="{9B3206F6-7CD1-5834-79C5-7027724106EC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10142374" y="3451445"/>
                  <a:ext cx="20340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3">
              <p14:nvContentPartPr>
                <p14:cNvPr id="205" name="Input penna 204">
                  <a:extLst>
                    <a:ext uri="{FF2B5EF4-FFF2-40B4-BE49-F238E27FC236}">
                      <a16:creationId xmlns:a16="http://schemas.microsoft.com/office/drawing/2014/main" id="{5565435F-FFE4-D7F5-C8C7-CFB4D21A4B16}"/>
                    </a:ext>
                  </a:extLst>
                </p14:cNvPr>
                <p14:cNvContentPartPr/>
                <p14:nvPr/>
              </p14:nvContentPartPr>
              <p14:xfrm>
                <a:off x="10377454" y="3396725"/>
                <a:ext cx="34920" cy="303480"/>
              </p14:xfrm>
            </p:contentPart>
          </mc:Choice>
          <mc:Fallback>
            <p:pic>
              <p:nvPicPr>
                <p:cNvPr id="205" name="Input penna 204">
                  <a:extLst>
                    <a:ext uri="{FF2B5EF4-FFF2-40B4-BE49-F238E27FC236}">
                      <a16:creationId xmlns:a16="http://schemas.microsoft.com/office/drawing/2014/main" id="{5565435F-FFE4-D7F5-C8C7-CFB4D21A4B16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10367014" y="3386285"/>
                  <a:ext cx="5616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5">
              <p14:nvContentPartPr>
                <p14:cNvPr id="206" name="Input penna 205">
                  <a:extLst>
                    <a:ext uri="{FF2B5EF4-FFF2-40B4-BE49-F238E27FC236}">
                      <a16:creationId xmlns:a16="http://schemas.microsoft.com/office/drawing/2014/main" id="{51BB52B0-E1B4-709D-8359-38890CFD24BE}"/>
                    </a:ext>
                  </a:extLst>
                </p14:cNvPr>
                <p14:cNvContentPartPr/>
                <p14:nvPr/>
              </p14:nvContentPartPr>
              <p14:xfrm>
                <a:off x="10428934" y="3452885"/>
                <a:ext cx="92520" cy="49320"/>
              </p14:xfrm>
            </p:contentPart>
          </mc:Choice>
          <mc:Fallback>
            <p:pic>
              <p:nvPicPr>
                <p:cNvPr id="206" name="Input penna 205">
                  <a:extLst>
                    <a:ext uri="{FF2B5EF4-FFF2-40B4-BE49-F238E27FC236}">
                      <a16:creationId xmlns:a16="http://schemas.microsoft.com/office/drawing/2014/main" id="{51BB52B0-E1B4-709D-8359-38890CFD24BE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10418494" y="3442445"/>
                  <a:ext cx="11376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7">
              <p14:nvContentPartPr>
                <p14:cNvPr id="207" name="Input penna 206">
                  <a:extLst>
                    <a:ext uri="{FF2B5EF4-FFF2-40B4-BE49-F238E27FC236}">
                      <a16:creationId xmlns:a16="http://schemas.microsoft.com/office/drawing/2014/main" id="{0D48B9E3-A093-4789-2343-9BF5944BA5CA}"/>
                    </a:ext>
                  </a:extLst>
                </p14:cNvPr>
                <p14:cNvContentPartPr/>
                <p14:nvPr/>
              </p14:nvContentPartPr>
              <p14:xfrm>
                <a:off x="10422094" y="3547205"/>
                <a:ext cx="90360" cy="35640"/>
              </p14:xfrm>
            </p:contentPart>
          </mc:Choice>
          <mc:Fallback>
            <p:pic>
              <p:nvPicPr>
                <p:cNvPr id="207" name="Input penna 206">
                  <a:extLst>
                    <a:ext uri="{FF2B5EF4-FFF2-40B4-BE49-F238E27FC236}">
                      <a16:creationId xmlns:a16="http://schemas.microsoft.com/office/drawing/2014/main" id="{0D48B9E3-A093-4789-2343-9BF5944BA5CA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10411654" y="3536765"/>
                  <a:ext cx="11160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9">
              <p14:nvContentPartPr>
                <p14:cNvPr id="208" name="Input penna 207">
                  <a:extLst>
                    <a:ext uri="{FF2B5EF4-FFF2-40B4-BE49-F238E27FC236}">
                      <a16:creationId xmlns:a16="http://schemas.microsoft.com/office/drawing/2014/main" id="{93EC12EF-38A5-8BD3-0C47-6BACCC3BF2EA}"/>
                    </a:ext>
                  </a:extLst>
                </p14:cNvPr>
                <p14:cNvContentPartPr/>
                <p14:nvPr/>
              </p14:nvContentPartPr>
              <p14:xfrm>
                <a:off x="10264414" y="3710645"/>
                <a:ext cx="171720" cy="212400"/>
              </p14:xfrm>
            </p:contentPart>
          </mc:Choice>
          <mc:Fallback>
            <p:pic>
              <p:nvPicPr>
                <p:cNvPr id="208" name="Input penna 207">
                  <a:extLst>
                    <a:ext uri="{FF2B5EF4-FFF2-40B4-BE49-F238E27FC236}">
                      <a16:creationId xmlns:a16="http://schemas.microsoft.com/office/drawing/2014/main" id="{93EC12EF-38A5-8BD3-0C47-6BACCC3BF2EA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10253974" y="3699845"/>
                  <a:ext cx="192960" cy="233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8" name="Gruppo 227">
            <a:extLst>
              <a:ext uri="{FF2B5EF4-FFF2-40B4-BE49-F238E27FC236}">
                <a16:creationId xmlns:a16="http://schemas.microsoft.com/office/drawing/2014/main" id="{308B3CD7-6DAC-C5AD-EADE-DA1783E43123}"/>
              </a:ext>
            </a:extLst>
          </p:cNvPr>
          <p:cNvGrpSpPr/>
          <p:nvPr/>
        </p:nvGrpSpPr>
        <p:grpSpPr>
          <a:xfrm>
            <a:off x="5056390" y="4372600"/>
            <a:ext cx="447840" cy="250920"/>
            <a:chOff x="5056390" y="4372600"/>
            <a:chExt cx="447840" cy="250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1">
              <p14:nvContentPartPr>
                <p14:cNvPr id="217" name="Input penna 216">
                  <a:extLst>
                    <a:ext uri="{FF2B5EF4-FFF2-40B4-BE49-F238E27FC236}">
                      <a16:creationId xmlns:a16="http://schemas.microsoft.com/office/drawing/2014/main" id="{CC55D213-AA20-9A8A-B42A-EA3FD1A4EBE7}"/>
                    </a:ext>
                  </a:extLst>
                </p14:cNvPr>
                <p14:cNvContentPartPr/>
                <p14:nvPr/>
              </p14:nvContentPartPr>
              <p14:xfrm>
                <a:off x="5069710" y="4441000"/>
                <a:ext cx="84960" cy="129960"/>
              </p14:xfrm>
            </p:contentPart>
          </mc:Choice>
          <mc:Fallback>
            <p:pic>
              <p:nvPicPr>
                <p:cNvPr id="217" name="Input penna 216">
                  <a:extLst>
                    <a:ext uri="{FF2B5EF4-FFF2-40B4-BE49-F238E27FC236}">
                      <a16:creationId xmlns:a16="http://schemas.microsoft.com/office/drawing/2014/main" id="{CC55D213-AA20-9A8A-B42A-EA3FD1A4EBE7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5059270" y="4430200"/>
                  <a:ext cx="10620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3">
              <p14:nvContentPartPr>
                <p14:cNvPr id="218" name="Input penna 217">
                  <a:extLst>
                    <a:ext uri="{FF2B5EF4-FFF2-40B4-BE49-F238E27FC236}">
                      <a16:creationId xmlns:a16="http://schemas.microsoft.com/office/drawing/2014/main" id="{ECBC7279-D5BA-2F24-B64D-330CA23F8622}"/>
                    </a:ext>
                  </a:extLst>
                </p14:cNvPr>
                <p14:cNvContentPartPr/>
                <p14:nvPr/>
              </p14:nvContentPartPr>
              <p14:xfrm>
                <a:off x="5056390" y="4585360"/>
                <a:ext cx="105840" cy="38160"/>
              </p14:xfrm>
            </p:contentPart>
          </mc:Choice>
          <mc:Fallback>
            <p:pic>
              <p:nvPicPr>
                <p:cNvPr id="218" name="Input penna 217">
                  <a:extLst>
                    <a:ext uri="{FF2B5EF4-FFF2-40B4-BE49-F238E27FC236}">
                      <a16:creationId xmlns:a16="http://schemas.microsoft.com/office/drawing/2014/main" id="{ECBC7279-D5BA-2F24-B64D-330CA23F8622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5045590" y="4574560"/>
                  <a:ext cx="12708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5">
              <p14:nvContentPartPr>
                <p14:cNvPr id="219" name="Input penna 218">
                  <a:extLst>
                    <a:ext uri="{FF2B5EF4-FFF2-40B4-BE49-F238E27FC236}">
                      <a16:creationId xmlns:a16="http://schemas.microsoft.com/office/drawing/2014/main" id="{E394CCD3-FB20-6227-B88C-3301F04FB992}"/>
                    </a:ext>
                  </a:extLst>
                </p14:cNvPr>
                <p14:cNvContentPartPr/>
                <p14:nvPr/>
              </p14:nvContentPartPr>
              <p14:xfrm>
                <a:off x="5197510" y="4433440"/>
                <a:ext cx="57960" cy="142560"/>
              </p14:xfrm>
            </p:contentPart>
          </mc:Choice>
          <mc:Fallback>
            <p:pic>
              <p:nvPicPr>
                <p:cNvPr id="219" name="Input penna 218">
                  <a:extLst>
                    <a:ext uri="{FF2B5EF4-FFF2-40B4-BE49-F238E27FC236}">
                      <a16:creationId xmlns:a16="http://schemas.microsoft.com/office/drawing/2014/main" id="{E394CCD3-FB20-6227-B88C-3301F04FB992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5186710" y="4423000"/>
                  <a:ext cx="7920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7">
              <p14:nvContentPartPr>
                <p14:cNvPr id="220" name="Input penna 219">
                  <a:extLst>
                    <a:ext uri="{FF2B5EF4-FFF2-40B4-BE49-F238E27FC236}">
                      <a16:creationId xmlns:a16="http://schemas.microsoft.com/office/drawing/2014/main" id="{CC3905B9-C0E9-1CAC-71EB-17F543CD6155}"/>
                    </a:ext>
                  </a:extLst>
                </p14:cNvPr>
                <p14:cNvContentPartPr/>
                <p14:nvPr/>
              </p14:nvContentPartPr>
              <p14:xfrm>
                <a:off x="5288950" y="4428760"/>
                <a:ext cx="5760" cy="105840"/>
              </p14:xfrm>
            </p:contentPart>
          </mc:Choice>
          <mc:Fallback>
            <p:pic>
              <p:nvPicPr>
                <p:cNvPr id="220" name="Input penna 219">
                  <a:extLst>
                    <a:ext uri="{FF2B5EF4-FFF2-40B4-BE49-F238E27FC236}">
                      <a16:creationId xmlns:a16="http://schemas.microsoft.com/office/drawing/2014/main" id="{CC3905B9-C0E9-1CAC-71EB-17F543CD6155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5278510" y="4417960"/>
                  <a:ext cx="2700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9">
              <p14:nvContentPartPr>
                <p14:cNvPr id="221" name="Input penna 220">
                  <a:extLst>
                    <a:ext uri="{FF2B5EF4-FFF2-40B4-BE49-F238E27FC236}">
                      <a16:creationId xmlns:a16="http://schemas.microsoft.com/office/drawing/2014/main" id="{152D46AC-EDF7-9DA3-A8E7-E255AC497F1E}"/>
                    </a:ext>
                  </a:extLst>
                </p14:cNvPr>
                <p14:cNvContentPartPr/>
                <p14:nvPr/>
              </p14:nvContentPartPr>
              <p14:xfrm>
                <a:off x="5279230" y="4459360"/>
                <a:ext cx="46440" cy="41760"/>
              </p14:xfrm>
            </p:contentPart>
          </mc:Choice>
          <mc:Fallback>
            <p:pic>
              <p:nvPicPr>
                <p:cNvPr id="221" name="Input penna 220">
                  <a:extLst>
                    <a:ext uri="{FF2B5EF4-FFF2-40B4-BE49-F238E27FC236}">
                      <a16:creationId xmlns:a16="http://schemas.microsoft.com/office/drawing/2014/main" id="{152D46AC-EDF7-9DA3-A8E7-E255AC497F1E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5268430" y="4448560"/>
                  <a:ext cx="6768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1">
              <p14:nvContentPartPr>
                <p14:cNvPr id="222" name="Input penna 221">
                  <a:extLst>
                    <a:ext uri="{FF2B5EF4-FFF2-40B4-BE49-F238E27FC236}">
                      <a16:creationId xmlns:a16="http://schemas.microsoft.com/office/drawing/2014/main" id="{8D952E0D-8DFD-C261-3DC1-8E8B77B8226C}"/>
                    </a:ext>
                  </a:extLst>
                </p14:cNvPr>
                <p14:cNvContentPartPr/>
                <p14:nvPr/>
              </p14:nvContentPartPr>
              <p14:xfrm>
                <a:off x="5327830" y="4423720"/>
                <a:ext cx="10800" cy="107640"/>
              </p14:xfrm>
            </p:contentPart>
          </mc:Choice>
          <mc:Fallback>
            <p:pic>
              <p:nvPicPr>
                <p:cNvPr id="222" name="Input penna 221">
                  <a:extLst>
                    <a:ext uri="{FF2B5EF4-FFF2-40B4-BE49-F238E27FC236}">
                      <a16:creationId xmlns:a16="http://schemas.microsoft.com/office/drawing/2014/main" id="{8D952E0D-8DFD-C261-3DC1-8E8B77B8226C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5317030" y="4412920"/>
                  <a:ext cx="3204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3">
              <p14:nvContentPartPr>
                <p14:cNvPr id="223" name="Input penna 222">
                  <a:extLst>
                    <a:ext uri="{FF2B5EF4-FFF2-40B4-BE49-F238E27FC236}">
                      <a16:creationId xmlns:a16="http://schemas.microsoft.com/office/drawing/2014/main" id="{F52A1060-8557-12FF-EB04-3FC78F8E24A4}"/>
                    </a:ext>
                  </a:extLst>
                </p14:cNvPr>
                <p14:cNvContentPartPr/>
                <p14:nvPr/>
              </p14:nvContentPartPr>
              <p14:xfrm>
                <a:off x="5359510" y="4392760"/>
                <a:ext cx="47160" cy="140760"/>
              </p14:xfrm>
            </p:contentPart>
          </mc:Choice>
          <mc:Fallback>
            <p:pic>
              <p:nvPicPr>
                <p:cNvPr id="223" name="Input penna 222">
                  <a:extLst>
                    <a:ext uri="{FF2B5EF4-FFF2-40B4-BE49-F238E27FC236}">
                      <a16:creationId xmlns:a16="http://schemas.microsoft.com/office/drawing/2014/main" id="{F52A1060-8557-12FF-EB04-3FC78F8E24A4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5349070" y="4382320"/>
                  <a:ext cx="6840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5">
              <p14:nvContentPartPr>
                <p14:cNvPr id="224" name="Input penna 223">
                  <a:extLst>
                    <a:ext uri="{FF2B5EF4-FFF2-40B4-BE49-F238E27FC236}">
                      <a16:creationId xmlns:a16="http://schemas.microsoft.com/office/drawing/2014/main" id="{9A022277-27BA-8AC2-B41E-0119C445286E}"/>
                    </a:ext>
                  </a:extLst>
                </p14:cNvPr>
                <p14:cNvContentPartPr/>
                <p14:nvPr/>
              </p14:nvContentPartPr>
              <p14:xfrm>
                <a:off x="5376790" y="4478440"/>
                <a:ext cx="47160" cy="18360"/>
              </p14:xfrm>
            </p:contentPart>
          </mc:Choice>
          <mc:Fallback>
            <p:pic>
              <p:nvPicPr>
                <p:cNvPr id="224" name="Input penna 223">
                  <a:extLst>
                    <a:ext uri="{FF2B5EF4-FFF2-40B4-BE49-F238E27FC236}">
                      <a16:creationId xmlns:a16="http://schemas.microsoft.com/office/drawing/2014/main" id="{9A022277-27BA-8AC2-B41E-0119C445286E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5366350" y="4468000"/>
                  <a:ext cx="6840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7">
              <p14:nvContentPartPr>
                <p14:cNvPr id="225" name="Input penna 224">
                  <a:extLst>
                    <a:ext uri="{FF2B5EF4-FFF2-40B4-BE49-F238E27FC236}">
                      <a16:creationId xmlns:a16="http://schemas.microsoft.com/office/drawing/2014/main" id="{0E8507B5-C75D-8C56-6CB7-8B4AA68FF29E}"/>
                    </a:ext>
                  </a:extLst>
                </p14:cNvPr>
                <p14:cNvContentPartPr/>
                <p14:nvPr/>
              </p14:nvContentPartPr>
              <p14:xfrm>
                <a:off x="5499550" y="4372600"/>
                <a:ext cx="4680" cy="116640"/>
              </p14:xfrm>
            </p:contentPart>
          </mc:Choice>
          <mc:Fallback>
            <p:pic>
              <p:nvPicPr>
                <p:cNvPr id="225" name="Input penna 224">
                  <a:extLst>
                    <a:ext uri="{FF2B5EF4-FFF2-40B4-BE49-F238E27FC236}">
                      <a16:creationId xmlns:a16="http://schemas.microsoft.com/office/drawing/2014/main" id="{0E8507B5-C75D-8C56-6CB7-8B4AA68FF29E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5489110" y="4361800"/>
                  <a:ext cx="2592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9">
              <p14:nvContentPartPr>
                <p14:cNvPr id="226" name="Input penna 225">
                  <a:extLst>
                    <a:ext uri="{FF2B5EF4-FFF2-40B4-BE49-F238E27FC236}">
                      <a16:creationId xmlns:a16="http://schemas.microsoft.com/office/drawing/2014/main" id="{102D3CF7-7D82-D3F7-52A4-A13F765FDF56}"/>
                    </a:ext>
                  </a:extLst>
                </p14:cNvPr>
                <p14:cNvContentPartPr/>
                <p14:nvPr/>
              </p14:nvContentPartPr>
              <p14:xfrm>
                <a:off x="5405230" y="4452160"/>
                <a:ext cx="81000" cy="32400"/>
              </p14:xfrm>
            </p:contentPart>
          </mc:Choice>
          <mc:Fallback>
            <p:pic>
              <p:nvPicPr>
                <p:cNvPr id="226" name="Input penna 225">
                  <a:extLst>
                    <a:ext uri="{FF2B5EF4-FFF2-40B4-BE49-F238E27FC236}">
                      <a16:creationId xmlns:a16="http://schemas.microsoft.com/office/drawing/2014/main" id="{102D3CF7-7D82-D3F7-52A4-A13F765FDF56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5394430" y="4441720"/>
                  <a:ext cx="102240" cy="536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236959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B7D1C-266A-AB68-7CF4-80462A9B1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96E54EF-EDBE-BA89-0483-998F2CF7885C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83117D-785A-41FE-8977-979CD21ADCCF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F6189B-C355-F294-B357-EC74661AE37B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7C26424-D917-D1F5-01D4-92A991C75222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3C3715CA-03BA-E243-2BAB-DD66F1013D3E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109746A9-09F3-724D-6B82-61560C9ED444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56838390-162B-3E56-A6B2-C056D0531E7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38E885C3-F021-53BB-39FC-8CC529A3BB36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7F1F1508-F3AE-C04D-79D6-200D3E1061A5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B496A64E-86EA-36C9-2410-92A6837B6769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208A6DF2-A31C-CF2E-D1D6-0394C083F427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C36E210F-36EA-0F1C-8E2C-4847FCD4780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EFFBA6F6-44E8-C727-443C-0E7CDFED75F8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429ABB4B-146B-34D1-5169-9D7DFDD122D5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B6FA6C17-9B3A-DFAE-81BD-5EA3388ADC93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71B6271E-59AB-46F2-27F5-E64CDAA34E01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0D6F4CD5-2679-D51F-CA8C-785B7EA9A417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76DD89F8-1B7A-5528-3128-9C0835ACE8D2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E65EC713-8C63-7281-C965-81E195C755C2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7007FD9E-F104-962E-C255-E95D877B46C4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44EA45FE-A49E-73F4-F7AF-E50559F3FB50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70673C8B-FC99-B0DD-8D59-FA336595173C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DD9EE0D9-5F34-4A51-4610-6764173CC9F2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01EF3800-E3E9-4A0A-02A8-625CD043669F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B0346D9F-50FC-1D54-0789-3690A9A12F88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B8A72A98-6463-5F98-C1E6-E21F7984C9FA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AB65FD0E-CCF5-5638-FFBC-1BCA78905230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87C08DF6-619B-18E9-9B96-2550FD5A3879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4DB6820D-B249-8FD8-0A07-B1CDF709A5AE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FC602E1C-E13F-3138-3567-0A761D036F76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35A13C6D-330B-7D6D-8D71-8AF59A64E76C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2FB8AA29-8EF1-8316-5564-FAC4DE29A2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96D7AB31-41B3-7E62-FB0E-6BD6D72D4D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81C47F05-4155-6044-9177-F6BD1F4FB3F9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2093FD0-CBCD-C4B9-FD3D-9ECAE5037F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17867412-3AF6-0037-A942-07992F821B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Carattere, schermata, algebra&#10;&#10;Descrizione generata automaticamente">
            <a:extLst>
              <a:ext uri="{FF2B5EF4-FFF2-40B4-BE49-F238E27FC236}">
                <a16:creationId xmlns:a16="http://schemas.microsoft.com/office/drawing/2014/main" id="{90818A89-6334-83F9-EC80-496AE50592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2129423"/>
            <a:ext cx="9255702" cy="2547609"/>
          </a:xfrm>
          <a:prstGeom prst="rect">
            <a:avLst/>
          </a:prstGeom>
        </p:spPr>
      </p:pic>
      <p:grpSp>
        <p:nvGrpSpPr>
          <p:cNvPr id="74" name="Gruppo 73">
            <a:extLst>
              <a:ext uri="{FF2B5EF4-FFF2-40B4-BE49-F238E27FC236}">
                <a16:creationId xmlns:a16="http://schemas.microsoft.com/office/drawing/2014/main" id="{04B60436-1520-116F-EBCB-557D1074E6D4}"/>
              </a:ext>
            </a:extLst>
          </p:cNvPr>
          <p:cNvGrpSpPr/>
          <p:nvPr/>
        </p:nvGrpSpPr>
        <p:grpSpPr>
          <a:xfrm>
            <a:off x="7138760" y="2861587"/>
            <a:ext cx="819720" cy="312840"/>
            <a:chOff x="7138760" y="2861587"/>
            <a:chExt cx="819720" cy="312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643E2E7F-EDEB-E0DC-3277-329BAA29F14A}"/>
                    </a:ext>
                  </a:extLst>
                </p14:cNvPr>
                <p14:cNvContentPartPr/>
                <p14:nvPr/>
              </p14:nvContentPartPr>
              <p14:xfrm>
                <a:off x="7138760" y="2995867"/>
                <a:ext cx="104040" cy="14832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643E2E7F-EDEB-E0DC-3277-329BAA29F14A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128320" y="2985067"/>
                  <a:ext cx="12528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0C394537-15E6-3A9E-A312-06673760E5E7}"/>
                    </a:ext>
                  </a:extLst>
                </p14:cNvPr>
                <p14:cNvContentPartPr/>
                <p14:nvPr/>
              </p14:nvContentPartPr>
              <p14:xfrm>
                <a:off x="7349720" y="2960587"/>
                <a:ext cx="36720" cy="21384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0C394537-15E6-3A9E-A312-06673760E5E7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339280" y="2949787"/>
                  <a:ext cx="5796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79519888-7F0E-9213-98A4-2F6F05668042}"/>
                    </a:ext>
                  </a:extLst>
                </p14:cNvPr>
                <p14:cNvContentPartPr/>
                <p14:nvPr/>
              </p14:nvContentPartPr>
              <p14:xfrm>
                <a:off x="7265480" y="3090547"/>
                <a:ext cx="80640" cy="3240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79519888-7F0E-9213-98A4-2F6F05668042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254680" y="3079747"/>
                  <a:ext cx="10188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761E7DDD-BD66-CC6F-8F41-0C6F2DDB9FFE}"/>
                    </a:ext>
                  </a:extLst>
                </p14:cNvPr>
                <p14:cNvContentPartPr/>
                <p14:nvPr/>
              </p14:nvContentPartPr>
              <p14:xfrm>
                <a:off x="7526480" y="2892907"/>
                <a:ext cx="180360" cy="5760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761E7DDD-BD66-CC6F-8F41-0C6F2DDB9FFE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516040" y="2882467"/>
                  <a:ext cx="20160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EFDC6A31-AE5D-364C-A4C0-F08284C11366}"/>
                    </a:ext>
                  </a:extLst>
                </p14:cNvPr>
                <p14:cNvContentPartPr/>
                <p14:nvPr/>
              </p14:nvContentPartPr>
              <p14:xfrm>
                <a:off x="7531520" y="2911627"/>
                <a:ext cx="118800" cy="15732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EFDC6A31-AE5D-364C-A4C0-F08284C11366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521080" y="2900827"/>
                  <a:ext cx="14004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5FE36DB1-30AC-4608-0249-B88167FB45DF}"/>
                    </a:ext>
                  </a:extLst>
                </p14:cNvPr>
                <p14:cNvContentPartPr/>
                <p14:nvPr/>
              </p14:nvContentPartPr>
              <p14:xfrm>
                <a:off x="7594160" y="2962387"/>
                <a:ext cx="43200" cy="12024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5FE36DB1-30AC-4608-0249-B88167FB45DF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583360" y="2951587"/>
                  <a:ext cx="6444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9F4DCE2B-AF9D-36D4-3570-E37F43B5B9A9}"/>
                    </a:ext>
                  </a:extLst>
                </p14:cNvPr>
                <p14:cNvContentPartPr/>
                <p14:nvPr/>
              </p14:nvContentPartPr>
              <p14:xfrm>
                <a:off x="7674440" y="2995147"/>
                <a:ext cx="90360" cy="2412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9F4DCE2B-AF9D-36D4-3570-E37F43B5B9A9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7663640" y="2984707"/>
                  <a:ext cx="11160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C5FE886B-408F-90FA-E039-307EFA773243}"/>
                    </a:ext>
                  </a:extLst>
                </p14:cNvPr>
                <p14:cNvContentPartPr/>
                <p14:nvPr/>
              </p14:nvContentPartPr>
              <p14:xfrm>
                <a:off x="7763360" y="2870227"/>
                <a:ext cx="48240" cy="28404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C5FE886B-408F-90FA-E039-307EFA77324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752920" y="2859427"/>
                  <a:ext cx="6948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BF38CAC9-3F72-9C5D-9AA5-5B82AE80F5EC}"/>
                    </a:ext>
                  </a:extLst>
                </p14:cNvPr>
                <p14:cNvContentPartPr/>
                <p14:nvPr/>
              </p14:nvContentPartPr>
              <p14:xfrm>
                <a:off x="7931480" y="2861587"/>
                <a:ext cx="27000" cy="26460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BF38CAC9-3F72-9C5D-9AA5-5B82AE80F5E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921040" y="2851147"/>
                  <a:ext cx="48240" cy="285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" name="Gruppo 71">
            <a:extLst>
              <a:ext uri="{FF2B5EF4-FFF2-40B4-BE49-F238E27FC236}">
                <a16:creationId xmlns:a16="http://schemas.microsoft.com/office/drawing/2014/main" id="{1486C91F-4D5B-28A1-7C4E-F951A695F3F8}"/>
              </a:ext>
            </a:extLst>
          </p:cNvPr>
          <p:cNvGrpSpPr/>
          <p:nvPr/>
        </p:nvGrpSpPr>
        <p:grpSpPr>
          <a:xfrm>
            <a:off x="8166920" y="2826307"/>
            <a:ext cx="1272600" cy="480960"/>
            <a:chOff x="8166920" y="2826307"/>
            <a:chExt cx="1272600" cy="480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1BB62948-ABBA-D87F-9D5E-8DCFD0B0038F}"/>
                    </a:ext>
                  </a:extLst>
                </p14:cNvPr>
                <p14:cNvContentPartPr/>
                <p14:nvPr/>
              </p14:nvContentPartPr>
              <p14:xfrm>
                <a:off x="8337200" y="2826307"/>
                <a:ext cx="13320" cy="11268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1BB62948-ABBA-D87F-9D5E-8DCFD0B0038F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326400" y="2815507"/>
                  <a:ext cx="3456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2B2B727F-98FA-457A-3CEB-0C862F5B1331}"/>
                    </a:ext>
                  </a:extLst>
                </p14:cNvPr>
                <p14:cNvContentPartPr/>
                <p14:nvPr/>
              </p14:nvContentPartPr>
              <p14:xfrm>
                <a:off x="8166920" y="2928547"/>
                <a:ext cx="236520" cy="4428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2B2B727F-98FA-457A-3CEB-0C862F5B1331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156120" y="2917747"/>
                  <a:ext cx="25776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25985312-180A-0EEC-8DAA-6BCF31E0AF48}"/>
                    </a:ext>
                  </a:extLst>
                </p14:cNvPr>
                <p14:cNvContentPartPr/>
                <p14:nvPr/>
              </p14:nvContentPartPr>
              <p14:xfrm>
                <a:off x="8252600" y="2963827"/>
                <a:ext cx="77400" cy="9648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25985312-180A-0EEC-8DAA-6BCF31E0AF48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8242160" y="2953387"/>
                  <a:ext cx="9864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FE07779E-0F3B-3110-9E8D-30DA51F463BD}"/>
                    </a:ext>
                  </a:extLst>
                </p14:cNvPr>
                <p14:cNvContentPartPr/>
                <p14:nvPr/>
              </p14:nvContentPartPr>
              <p14:xfrm>
                <a:off x="8333960" y="2938627"/>
                <a:ext cx="75960" cy="9648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FE07779E-0F3B-3110-9E8D-30DA51F463BD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323160" y="2927827"/>
                  <a:ext cx="9720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3DA5F934-CDB2-C78E-2515-E7237F43C053}"/>
                    </a:ext>
                  </a:extLst>
                </p14:cNvPr>
                <p14:cNvContentPartPr/>
                <p14:nvPr/>
              </p14:nvContentPartPr>
              <p14:xfrm>
                <a:off x="8220200" y="3113227"/>
                <a:ext cx="100800" cy="612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3DA5F934-CDB2-C78E-2515-E7237F43C053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209760" y="3102787"/>
                  <a:ext cx="12204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087250C8-4908-2854-3ECE-7A5102CF79A7}"/>
                    </a:ext>
                  </a:extLst>
                </p14:cNvPr>
                <p14:cNvContentPartPr/>
                <p14:nvPr/>
              </p14:nvContentPartPr>
              <p14:xfrm>
                <a:off x="8311640" y="3109987"/>
                <a:ext cx="16920" cy="8064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087250C8-4908-2854-3ECE-7A5102CF79A7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300840" y="3099187"/>
                  <a:ext cx="3816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DA094822-6408-7127-20FB-AD4593DDAFFB}"/>
                    </a:ext>
                  </a:extLst>
                </p14:cNvPr>
                <p14:cNvContentPartPr/>
                <p14:nvPr/>
              </p14:nvContentPartPr>
              <p14:xfrm>
                <a:off x="8524400" y="2897227"/>
                <a:ext cx="88200" cy="13464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DA094822-6408-7127-20FB-AD4593DDAFFB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8513960" y="2886427"/>
                  <a:ext cx="10944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30826596-5DD2-809A-2833-68F68AEFC2A0}"/>
                    </a:ext>
                  </a:extLst>
                </p14:cNvPr>
                <p14:cNvContentPartPr/>
                <p14:nvPr/>
              </p14:nvContentPartPr>
              <p14:xfrm>
                <a:off x="8469320" y="3090547"/>
                <a:ext cx="61920" cy="3060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30826596-5DD2-809A-2833-68F68AEFC2A0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458880" y="3079747"/>
                  <a:ext cx="8316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CE697C3F-55B6-9812-DED0-B0490F3B9166}"/>
                    </a:ext>
                  </a:extLst>
                </p14:cNvPr>
                <p14:cNvContentPartPr/>
                <p14:nvPr/>
              </p14:nvContentPartPr>
              <p14:xfrm>
                <a:off x="8519720" y="3118267"/>
                <a:ext cx="17280" cy="7128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CE697C3F-55B6-9812-DED0-B0490F3B9166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508920" y="3107827"/>
                  <a:ext cx="3852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748C34DE-1212-467D-B34E-8622E4CEA5E7}"/>
                    </a:ext>
                  </a:extLst>
                </p14:cNvPr>
                <p14:cNvContentPartPr/>
                <p14:nvPr/>
              </p14:nvContentPartPr>
              <p14:xfrm>
                <a:off x="8637440" y="3029707"/>
                <a:ext cx="58680" cy="2304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748C34DE-1212-467D-B34E-8622E4CEA5E7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626640" y="3019267"/>
                  <a:ext cx="7992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D0ABD5F1-10AB-39F3-C644-FB1D9CB98AFF}"/>
                    </a:ext>
                  </a:extLst>
                </p14:cNvPr>
                <p14:cNvContentPartPr/>
                <p14:nvPr/>
              </p14:nvContentPartPr>
              <p14:xfrm>
                <a:off x="8726720" y="2882107"/>
                <a:ext cx="22320" cy="18180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D0ABD5F1-10AB-39F3-C644-FB1D9CB98AFF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715920" y="2871307"/>
                  <a:ext cx="4356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195ECF1C-5B83-A268-2067-74270953B237}"/>
                    </a:ext>
                  </a:extLst>
                </p14:cNvPr>
                <p14:cNvContentPartPr/>
                <p14:nvPr/>
              </p14:nvContentPartPr>
              <p14:xfrm>
                <a:off x="8471120" y="3207187"/>
                <a:ext cx="158400" cy="10008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195ECF1C-5B83-A268-2067-74270953B237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460320" y="3196387"/>
                  <a:ext cx="17964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5A8BF8F8-1402-B256-6454-F4541BC0EDC7}"/>
                    </a:ext>
                  </a:extLst>
                </p14:cNvPr>
                <p14:cNvContentPartPr/>
                <p14:nvPr/>
              </p14:nvContentPartPr>
              <p14:xfrm>
                <a:off x="8542400" y="3258667"/>
                <a:ext cx="54720" cy="3996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5A8BF8F8-1402-B256-6454-F4541BC0EDC7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8531960" y="3247867"/>
                  <a:ext cx="7596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7650149D-36B7-FF6F-F842-46503CE84136}"/>
                    </a:ext>
                  </a:extLst>
                </p14:cNvPr>
                <p14:cNvContentPartPr/>
                <p14:nvPr/>
              </p14:nvContentPartPr>
              <p14:xfrm>
                <a:off x="8621960" y="3193507"/>
                <a:ext cx="87840" cy="7128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7650149D-36B7-FF6F-F842-46503CE84136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611160" y="3183067"/>
                  <a:ext cx="10908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40A7C932-8340-1193-E6F5-CCD81071839A}"/>
                    </a:ext>
                  </a:extLst>
                </p14:cNvPr>
                <p14:cNvContentPartPr/>
                <p14:nvPr/>
              </p14:nvContentPartPr>
              <p14:xfrm>
                <a:off x="8684240" y="3214747"/>
                <a:ext cx="77400" cy="2304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40A7C932-8340-1193-E6F5-CCD81071839A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8673800" y="3203947"/>
                  <a:ext cx="9864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C192D082-E54A-10E6-C153-B9355B0F92F6}"/>
                    </a:ext>
                  </a:extLst>
                </p14:cNvPr>
                <p14:cNvContentPartPr/>
                <p14:nvPr/>
              </p14:nvContentPartPr>
              <p14:xfrm>
                <a:off x="8840840" y="3007027"/>
                <a:ext cx="73440" cy="9252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C192D082-E54A-10E6-C153-B9355B0F92F6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8830400" y="2996227"/>
                  <a:ext cx="9468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355D89F1-FCF9-CC05-761D-9EFBE53AB3E6}"/>
                    </a:ext>
                  </a:extLst>
                </p14:cNvPr>
                <p14:cNvContentPartPr/>
                <p14:nvPr/>
              </p14:nvContentPartPr>
              <p14:xfrm>
                <a:off x="8923640" y="3071827"/>
                <a:ext cx="74880" cy="540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355D89F1-FCF9-CC05-761D-9EFBE53AB3E6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8913200" y="3061387"/>
                  <a:ext cx="9612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6B883E88-DC0C-4DF5-13F3-429CECC14D17}"/>
                    </a:ext>
                  </a:extLst>
                </p14:cNvPr>
                <p14:cNvContentPartPr/>
                <p14:nvPr/>
              </p14:nvContentPartPr>
              <p14:xfrm>
                <a:off x="9012200" y="2946907"/>
                <a:ext cx="24840" cy="16164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6B883E88-DC0C-4DF5-13F3-429CECC14D17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9001400" y="2936467"/>
                  <a:ext cx="4608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85B1670A-B0A4-6305-8A73-34C37170858D}"/>
                    </a:ext>
                  </a:extLst>
                </p14:cNvPr>
                <p14:cNvContentPartPr/>
                <p14:nvPr/>
              </p14:nvContentPartPr>
              <p14:xfrm>
                <a:off x="9151520" y="2968147"/>
                <a:ext cx="61920" cy="11988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85B1670A-B0A4-6305-8A73-34C37170858D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9141080" y="2957707"/>
                  <a:ext cx="8316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A1776A16-BC39-830C-FBB9-5A1CE699EFE5}"/>
                    </a:ext>
                  </a:extLst>
                </p14:cNvPr>
                <p14:cNvContentPartPr/>
                <p14:nvPr/>
              </p14:nvContentPartPr>
              <p14:xfrm>
                <a:off x="9127400" y="3130147"/>
                <a:ext cx="16560" cy="7704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A1776A16-BC39-830C-FBB9-5A1CE699EFE5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9116600" y="3119707"/>
                  <a:ext cx="3780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21336447-E76C-8C3A-1198-FCAE1A82AB2B}"/>
                    </a:ext>
                  </a:extLst>
                </p14:cNvPr>
                <p14:cNvContentPartPr/>
                <p14:nvPr/>
              </p14:nvContentPartPr>
              <p14:xfrm>
                <a:off x="9214160" y="3127627"/>
                <a:ext cx="11520" cy="8640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21336447-E76C-8C3A-1198-FCAE1A82AB2B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9203720" y="3117187"/>
                  <a:ext cx="3276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E2872204-48A2-C018-4F73-0B6B9A3D99DD}"/>
                    </a:ext>
                  </a:extLst>
                </p14:cNvPr>
                <p14:cNvContentPartPr/>
                <p14:nvPr/>
              </p14:nvContentPartPr>
              <p14:xfrm>
                <a:off x="9038840" y="3224827"/>
                <a:ext cx="400680" cy="24120"/>
              </p14:xfrm>
            </p:contentPart>
          </mc:Choice>
          <mc:Fallback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E2872204-48A2-C018-4F73-0B6B9A3D99DD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9028040" y="3214027"/>
                  <a:ext cx="421920" cy="45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6" name="Gruppo 85">
            <a:extLst>
              <a:ext uri="{FF2B5EF4-FFF2-40B4-BE49-F238E27FC236}">
                <a16:creationId xmlns:a16="http://schemas.microsoft.com/office/drawing/2014/main" id="{607AAF33-42A6-737B-16F2-0CB2B53A8B4C}"/>
              </a:ext>
            </a:extLst>
          </p:cNvPr>
          <p:cNvGrpSpPr/>
          <p:nvPr/>
        </p:nvGrpSpPr>
        <p:grpSpPr>
          <a:xfrm>
            <a:off x="9710026" y="2949761"/>
            <a:ext cx="655560" cy="271080"/>
            <a:chOff x="9710026" y="2949761"/>
            <a:chExt cx="655560" cy="271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F56AFAD8-39B4-6D7D-BFAF-FF190B7C1751}"/>
                    </a:ext>
                  </a:extLst>
                </p14:cNvPr>
                <p14:cNvContentPartPr/>
                <p14:nvPr/>
              </p14:nvContentPartPr>
              <p14:xfrm>
                <a:off x="9765826" y="2966681"/>
                <a:ext cx="57960" cy="15156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F56AFAD8-39B4-6D7D-BFAF-FF190B7C1751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9755386" y="2955881"/>
                  <a:ext cx="7920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A4E1916E-C836-BAF6-14A6-CBA63AF220D8}"/>
                    </a:ext>
                  </a:extLst>
                </p14:cNvPr>
                <p14:cNvContentPartPr/>
                <p14:nvPr/>
              </p14:nvContentPartPr>
              <p14:xfrm>
                <a:off x="9710026" y="3185201"/>
                <a:ext cx="114840" cy="3564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A4E1916E-C836-BAF6-14A6-CBA63AF220D8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9699226" y="3174401"/>
                  <a:ext cx="13608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B766E922-A256-F39D-3D10-0FAEE928674A}"/>
                    </a:ext>
                  </a:extLst>
                </p14:cNvPr>
                <p14:cNvContentPartPr/>
                <p14:nvPr/>
              </p14:nvContentPartPr>
              <p14:xfrm>
                <a:off x="9895066" y="2992241"/>
                <a:ext cx="66240" cy="15048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B766E922-A256-F39D-3D10-0FAEE928674A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9884266" y="2981441"/>
                  <a:ext cx="8748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E0BF7B27-1E15-481C-822F-92E3974BCA24}"/>
                    </a:ext>
                  </a:extLst>
                </p14:cNvPr>
                <p14:cNvContentPartPr/>
                <p14:nvPr/>
              </p14:nvContentPartPr>
              <p14:xfrm>
                <a:off x="10007026" y="3001241"/>
                <a:ext cx="10800" cy="14796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E0BF7B27-1E15-481C-822F-92E3974BCA24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9996226" y="2990441"/>
                  <a:ext cx="3204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DF069761-7E9F-59E7-E543-9F940C41B20D}"/>
                    </a:ext>
                  </a:extLst>
                </p14:cNvPr>
                <p14:cNvContentPartPr/>
                <p14:nvPr/>
              </p14:nvContentPartPr>
              <p14:xfrm>
                <a:off x="10010266" y="3064601"/>
                <a:ext cx="58680" cy="36720"/>
              </p14:xfrm>
            </p:contentPart>
          </mc:Choice>
          <mc:Fallback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DF069761-7E9F-59E7-E543-9F940C41B20D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9999466" y="3053801"/>
                  <a:ext cx="7992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1BF33A56-2373-4446-4EC9-78ACF53711DD}"/>
                    </a:ext>
                  </a:extLst>
                </p14:cNvPr>
                <p14:cNvContentPartPr/>
                <p14:nvPr/>
              </p14:nvContentPartPr>
              <p14:xfrm>
                <a:off x="10088026" y="2995121"/>
                <a:ext cx="15840" cy="114120"/>
              </p14:xfrm>
            </p:contentPart>
          </mc:Choice>
          <mc:Fallback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1BF33A56-2373-4446-4EC9-78ACF53711DD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0077586" y="2984681"/>
                  <a:ext cx="3708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AB612B09-4CED-28AB-F374-A61EA2FDCFB2}"/>
                    </a:ext>
                  </a:extLst>
                </p14:cNvPr>
                <p14:cNvContentPartPr/>
                <p14:nvPr/>
              </p14:nvContentPartPr>
              <p14:xfrm>
                <a:off x="10148866" y="2996921"/>
                <a:ext cx="34560" cy="11772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AB612B09-4CED-28AB-F374-A61EA2FDCFB2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0138426" y="2986121"/>
                  <a:ext cx="5580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123A136E-BD28-D5D2-1C15-72A1EEA10021}"/>
                    </a:ext>
                  </a:extLst>
                </p14:cNvPr>
                <p14:cNvContentPartPr/>
                <p14:nvPr/>
              </p14:nvContentPartPr>
              <p14:xfrm>
                <a:off x="10169386" y="3078641"/>
                <a:ext cx="61200" cy="1224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123A136E-BD28-D5D2-1C15-72A1EEA10021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0158586" y="3068201"/>
                  <a:ext cx="8244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EBD7C250-072A-5F70-C7E6-845D7B243AB6}"/>
                    </a:ext>
                  </a:extLst>
                </p14:cNvPr>
                <p14:cNvContentPartPr/>
                <p14:nvPr/>
              </p14:nvContentPartPr>
              <p14:xfrm>
                <a:off x="10267306" y="3031481"/>
                <a:ext cx="58680" cy="3744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EBD7C250-072A-5F70-C7E6-845D7B243AB6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0256866" y="3021041"/>
                  <a:ext cx="7992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84F671F2-049D-3DAC-CAE2-D727AB8A916C}"/>
                    </a:ext>
                  </a:extLst>
                </p14:cNvPr>
                <p14:cNvContentPartPr/>
                <p14:nvPr/>
              </p14:nvContentPartPr>
              <p14:xfrm>
                <a:off x="10360546" y="2949761"/>
                <a:ext cx="5040" cy="189360"/>
              </p14:xfrm>
            </p:contentPart>
          </mc:Choice>
          <mc:Fallback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84F671F2-049D-3DAC-CAE2-D727AB8A916C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0350106" y="2938961"/>
                  <a:ext cx="26280" cy="210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6" name="Gruppo 95">
            <a:extLst>
              <a:ext uri="{FF2B5EF4-FFF2-40B4-BE49-F238E27FC236}">
                <a16:creationId xmlns:a16="http://schemas.microsoft.com/office/drawing/2014/main" id="{4986A359-86F1-306B-B68C-664F0B4C4D88}"/>
              </a:ext>
            </a:extLst>
          </p:cNvPr>
          <p:cNvGrpSpPr/>
          <p:nvPr/>
        </p:nvGrpSpPr>
        <p:grpSpPr>
          <a:xfrm>
            <a:off x="5932906" y="2671121"/>
            <a:ext cx="577800" cy="281160"/>
            <a:chOff x="5932906" y="2671121"/>
            <a:chExt cx="577800" cy="281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7EB71592-1747-A7D8-1F9D-8C765A5A0179}"/>
                    </a:ext>
                  </a:extLst>
                </p14:cNvPr>
                <p14:cNvContentPartPr/>
                <p14:nvPr/>
              </p14:nvContentPartPr>
              <p14:xfrm>
                <a:off x="5950546" y="2675441"/>
                <a:ext cx="136800" cy="177480"/>
              </p14:xfrm>
            </p:contentPart>
          </mc:Choice>
          <mc:Fallback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7EB71592-1747-A7D8-1F9D-8C765A5A0179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5939746" y="2664641"/>
                  <a:ext cx="15804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97C9F9D5-2010-3881-217D-C8E2359A5FAE}"/>
                    </a:ext>
                  </a:extLst>
                </p14:cNvPr>
                <p14:cNvContentPartPr/>
                <p14:nvPr/>
              </p14:nvContentPartPr>
              <p14:xfrm>
                <a:off x="5971066" y="2779841"/>
                <a:ext cx="98280" cy="24120"/>
              </p14:xfrm>
            </p:contentPart>
          </mc:Choice>
          <mc:Fallback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97C9F9D5-2010-3881-217D-C8E2359A5FAE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5960266" y="2769401"/>
                  <a:ext cx="11952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7C883717-4225-5D2A-000A-2426D9955D24}"/>
                    </a:ext>
                  </a:extLst>
                </p14:cNvPr>
                <p14:cNvContentPartPr/>
                <p14:nvPr/>
              </p14:nvContentPartPr>
              <p14:xfrm>
                <a:off x="6011386" y="2868761"/>
                <a:ext cx="6120" cy="76320"/>
              </p14:xfrm>
            </p:contentPart>
          </mc:Choice>
          <mc:Fallback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7C883717-4225-5D2A-000A-2426D9955D24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6000586" y="2857961"/>
                  <a:ext cx="2736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8E6BB537-729E-6FDE-0F38-F8A7A99DCD49}"/>
                    </a:ext>
                  </a:extLst>
                </p14:cNvPr>
                <p14:cNvContentPartPr/>
                <p14:nvPr/>
              </p14:nvContentPartPr>
              <p14:xfrm>
                <a:off x="5932906" y="2877761"/>
                <a:ext cx="304920" cy="74520"/>
              </p14:xfrm>
            </p:contentPart>
          </mc:Choice>
          <mc:Fallback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8E6BB537-729E-6FDE-0F38-F8A7A99DCD49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5922466" y="2867321"/>
                  <a:ext cx="32616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F9448280-6389-8591-FC6B-73C862899D83}"/>
                    </a:ext>
                  </a:extLst>
                </p14:cNvPr>
                <p14:cNvContentPartPr/>
                <p14:nvPr/>
              </p14:nvContentPartPr>
              <p14:xfrm>
                <a:off x="6265906" y="2671121"/>
                <a:ext cx="119520" cy="1800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F9448280-6389-8591-FC6B-73C862899D83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6255466" y="2660321"/>
                  <a:ext cx="14076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73112B4A-AE4C-E2BB-F916-36EEC835B8DB}"/>
                    </a:ext>
                  </a:extLst>
                </p14:cNvPr>
                <p14:cNvContentPartPr/>
                <p14:nvPr/>
              </p14:nvContentPartPr>
              <p14:xfrm>
                <a:off x="6268426" y="2679401"/>
                <a:ext cx="115560" cy="10404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73112B4A-AE4C-E2BB-F916-36EEC835B8DB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6257986" y="2668961"/>
                  <a:ext cx="13680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8A8C987B-38A7-5A50-5A8B-6773246AD1C2}"/>
                    </a:ext>
                  </a:extLst>
                </p14:cNvPr>
                <p14:cNvContentPartPr/>
                <p14:nvPr/>
              </p14:nvContentPartPr>
              <p14:xfrm>
                <a:off x="6296866" y="2720801"/>
                <a:ext cx="91080" cy="29160"/>
              </p14:xfrm>
            </p:contentPart>
          </mc:Choice>
          <mc:Fallback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8A8C987B-38A7-5A50-5A8B-6773246AD1C2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6286066" y="2710361"/>
                  <a:ext cx="1123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89B7A82D-7047-2777-FB54-6C8CA8AEF452}"/>
                    </a:ext>
                  </a:extLst>
                </p14:cNvPr>
                <p14:cNvContentPartPr/>
                <p14:nvPr/>
              </p14:nvContentPartPr>
              <p14:xfrm>
                <a:off x="6238546" y="2809361"/>
                <a:ext cx="272160" cy="39960"/>
              </p14:xfrm>
            </p:contentPart>
          </mc:Choice>
          <mc:Fallback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89B7A82D-7047-2777-FB54-6C8CA8AEF452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6227746" y="2798921"/>
                  <a:ext cx="293400" cy="6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9" name="Gruppo 118">
            <a:extLst>
              <a:ext uri="{FF2B5EF4-FFF2-40B4-BE49-F238E27FC236}">
                <a16:creationId xmlns:a16="http://schemas.microsoft.com/office/drawing/2014/main" id="{DD09ACBC-4238-349C-815D-DC44E01E4945}"/>
              </a:ext>
            </a:extLst>
          </p:cNvPr>
          <p:cNvGrpSpPr/>
          <p:nvPr/>
        </p:nvGrpSpPr>
        <p:grpSpPr>
          <a:xfrm>
            <a:off x="10673828" y="2817281"/>
            <a:ext cx="596880" cy="478800"/>
            <a:chOff x="10673828" y="2817281"/>
            <a:chExt cx="596880" cy="478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107" name="Input penna 106">
                  <a:extLst>
                    <a:ext uri="{FF2B5EF4-FFF2-40B4-BE49-F238E27FC236}">
                      <a16:creationId xmlns:a16="http://schemas.microsoft.com/office/drawing/2014/main" id="{50C2106A-DD70-4DAA-27C2-D008A2902564}"/>
                    </a:ext>
                  </a:extLst>
                </p14:cNvPr>
                <p14:cNvContentPartPr/>
                <p14:nvPr/>
              </p14:nvContentPartPr>
              <p14:xfrm>
                <a:off x="10673828" y="2863721"/>
                <a:ext cx="184680" cy="171720"/>
              </p14:xfrm>
            </p:contentPart>
          </mc:Choice>
          <mc:Fallback>
            <p:pic>
              <p:nvPicPr>
                <p:cNvPr id="107" name="Input penna 106">
                  <a:extLst>
                    <a:ext uri="{FF2B5EF4-FFF2-40B4-BE49-F238E27FC236}">
                      <a16:creationId xmlns:a16="http://schemas.microsoft.com/office/drawing/2014/main" id="{50C2106A-DD70-4DAA-27C2-D008A2902564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0663388" y="2852921"/>
                  <a:ext cx="20592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108" name="Input penna 107">
                  <a:extLst>
                    <a:ext uri="{FF2B5EF4-FFF2-40B4-BE49-F238E27FC236}">
                      <a16:creationId xmlns:a16="http://schemas.microsoft.com/office/drawing/2014/main" id="{953BD17B-02AB-4430-5BC4-668586B68398}"/>
                    </a:ext>
                  </a:extLst>
                </p14:cNvPr>
                <p14:cNvContentPartPr/>
                <p14:nvPr/>
              </p14:nvContentPartPr>
              <p14:xfrm>
                <a:off x="10745108" y="2971721"/>
                <a:ext cx="90360" cy="15480"/>
              </p14:xfrm>
            </p:contentPart>
          </mc:Choice>
          <mc:Fallback>
            <p:pic>
              <p:nvPicPr>
                <p:cNvPr id="108" name="Input penna 107">
                  <a:extLst>
                    <a:ext uri="{FF2B5EF4-FFF2-40B4-BE49-F238E27FC236}">
                      <a16:creationId xmlns:a16="http://schemas.microsoft.com/office/drawing/2014/main" id="{953BD17B-02AB-4430-5BC4-668586B68398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0734668" y="2960921"/>
                  <a:ext cx="11160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109" name="Input penna 108">
                  <a:extLst>
                    <a:ext uri="{FF2B5EF4-FFF2-40B4-BE49-F238E27FC236}">
                      <a16:creationId xmlns:a16="http://schemas.microsoft.com/office/drawing/2014/main" id="{BA8860DA-0742-6D45-406A-03EB49E14BAF}"/>
                    </a:ext>
                  </a:extLst>
                </p14:cNvPr>
                <p14:cNvContentPartPr/>
                <p14:nvPr/>
              </p14:nvContentPartPr>
              <p14:xfrm>
                <a:off x="10750868" y="3055241"/>
                <a:ext cx="28800" cy="101520"/>
              </p14:xfrm>
            </p:contentPart>
          </mc:Choice>
          <mc:Fallback>
            <p:pic>
              <p:nvPicPr>
                <p:cNvPr id="109" name="Input penna 108">
                  <a:extLst>
                    <a:ext uri="{FF2B5EF4-FFF2-40B4-BE49-F238E27FC236}">
                      <a16:creationId xmlns:a16="http://schemas.microsoft.com/office/drawing/2014/main" id="{BA8860DA-0742-6D45-406A-03EB49E14BAF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0740428" y="3044441"/>
                  <a:ext cx="5004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110" name="Input penna 109">
                  <a:extLst>
                    <a:ext uri="{FF2B5EF4-FFF2-40B4-BE49-F238E27FC236}">
                      <a16:creationId xmlns:a16="http://schemas.microsoft.com/office/drawing/2014/main" id="{A1945B4D-1DA8-5893-A65E-C2A1FCB38D8D}"/>
                    </a:ext>
                  </a:extLst>
                </p14:cNvPr>
                <p14:cNvContentPartPr/>
                <p14:nvPr/>
              </p14:nvContentPartPr>
              <p14:xfrm>
                <a:off x="10699748" y="3105641"/>
                <a:ext cx="271440" cy="61200"/>
              </p14:xfrm>
            </p:contentPart>
          </mc:Choice>
          <mc:Fallback>
            <p:pic>
              <p:nvPicPr>
                <p:cNvPr id="110" name="Input penna 109">
                  <a:extLst>
                    <a:ext uri="{FF2B5EF4-FFF2-40B4-BE49-F238E27FC236}">
                      <a16:creationId xmlns:a16="http://schemas.microsoft.com/office/drawing/2014/main" id="{A1945B4D-1DA8-5893-A65E-C2A1FCB38D8D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0689308" y="3095201"/>
                  <a:ext cx="29268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111" name="Input penna 110">
                  <a:extLst>
                    <a:ext uri="{FF2B5EF4-FFF2-40B4-BE49-F238E27FC236}">
                      <a16:creationId xmlns:a16="http://schemas.microsoft.com/office/drawing/2014/main" id="{B86CC165-1038-03DC-3555-2A62801ABB1C}"/>
                    </a:ext>
                  </a:extLst>
                </p14:cNvPr>
                <p14:cNvContentPartPr/>
                <p14:nvPr/>
              </p14:nvContentPartPr>
              <p14:xfrm>
                <a:off x="10971548" y="2879561"/>
                <a:ext cx="101880" cy="14040"/>
              </p14:xfrm>
            </p:contentPart>
          </mc:Choice>
          <mc:Fallback>
            <p:pic>
              <p:nvPicPr>
                <p:cNvPr id="111" name="Input penna 110">
                  <a:extLst>
                    <a:ext uri="{FF2B5EF4-FFF2-40B4-BE49-F238E27FC236}">
                      <a16:creationId xmlns:a16="http://schemas.microsoft.com/office/drawing/2014/main" id="{B86CC165-1038-03DC-3555-2A62801ABB1C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0961108" y="2869121"/>
                  <a:ext cx="12312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112" name="Input penna 111">
                  <a:extLst>
                    <a:ext uri="{FF2B5EF4-FFF2-40B4-BE49-F238E27FC236}">
                      <a16:creationId xmlns:a16="http://schemas.microsoft.com/office/drawing/2014/main" id="{A54BBC3F-29EA-536C-DCFD-D39A15DF6866}"/>
                    </a:ext>
                  </a:extLst>
                </p14:cNvPr>
                <p14:cNvContentPartPr/>
                <p14:nvPr/>
              </p14:nvContentPartPr>
              <p14:xfrm>
                <a:off x="10929428" y="2904761"/>
                <a:ext cx="111600" cy="134640"/>
              </p14:xfrm>
            </p:contentPart>
          </mc:Choice>
          <mc:Fallback>
            <p:pic>
              <p:nvPicPr>
                <p:cNvPr id="112" name="Input penna 111">
                  <a:extLst>
                    <a:ext uri="{FF2B5EF4-FFF2-40B4-BE49-F238E27FC236}">
                      <a16:creationId xmlns:a16="http://schemas.microsoft.com/office/drawing/2014/main" id="{A54BBC3F-29EA-536C-DCFD-D39A15DF6866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0918988" y="2894321"/>
                  <a:ext cx="13284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ED9BBFC8-23FD-C6B9-FFDB-1B4FC6713AB9}"/>
                    </a:ext>
                  </a:extLst>
                </p14:cNvPr>
                <p14:cNvContentPartPr/>
                <p14:nvPr/>
              </p14:nvContentPartPr>
              <p14:xfrm>
                <a:off x="10935908" y="2953001"/>
                <a:ext cx="119520" cy="24840"/>
              </p14:xfrm>
            </p:contentPart>
          </mc:Choice>
          <mc:Fallback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ED9BBFC8-23FD-C6B9-FFDB-1B4FC6713AB9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0925468" y="2942561"/>
                  <a:ext cx="14076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114" name="Input penna 113">
                  <a:extLst>
                    <a:ext uri="{FF2B5EF4-FFF2-40B4-BE49-F238E27FC236}">
                      <a16:creationId xmlns:a16="http://schemas.microsoft.com/office/drawing/2014/main" id="{B99D833B-2359-C1FD-8717-52B8D17329AC}"/>
                    </a:ext>
                  </a:extLst>
                </p14:cNvPr>
                <p14:cNvContentPartPr/>
                <p14:nvPr/>
              </p14:nvContentPartPr>
              <p14:xfrm>
                <a:off x="10897028" y="3076121"/>
                <a:ext cx="225000" cy="52560"/>
              </p14:xfrm>
            </p:contentPart>
          </mc:Choice>
          <mc:Fallback>
            <p:pic>
              <p:nvPicPr>
                <p:cNvPr id="114" name="Input penna 113">
                  <a:extLst>
                    <a:ext uri="{FF2B5EF4-FFF2-40B4-BE49-F238E27FC236}">
                      <a16:creationId xmlns:a16="http://schemas.microsoft.com/office/drawing/2014/main" id="{B99D833B-2359-C1FD-8717-52B8D17329AC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0886228" y="3065681"/>
                  <a:ext cx="24624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115" name="Input penna 114">
                  <a:extLst>
                    <a:ext uri="{FF2B5EF4-FFF2-40B4-BE49-F238E27FC236}">
                      <a16:creationId xmlns:a16="http://schemas.microsoft.com/office/drawing/2014/main" id="{C71571C4-4418-D40A-DD55-93F5BCF05EFE}"/>
                    </a:ext>
                  </a:extLst>
                </p14:cNvPr>
                <p14:cNvContentPartPr/>
                <p14:nvPr/>
              </p14:nvContentPartPr>
              <p14:xfrm>
                <a:off x="11161628" y="2817281"/>
                <a:ext cx="97560" cy="132840"/>
              </p14:xfrm>
            </p:contentPart>
          </mc:Choice>
          <mc:Fallback>
            <p:pic>
              <p:nvPicPr>
                <p:cNvPr id="115" name="Input penna 114">
                  <a:extLst>
                    <a:ext uri="{FF2B5EF4-FFF2-40B4-BE49-F238E27FC236}">
                      <a16:creationId xmlns:a16="http://schemas.microsoft.com/office/drawing/2014/main" id="{C71571C4-4418-D40A-DD55-93F5BCF05EFE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1150828" y="2806481"/>
                  <a:ext cx="11880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0245D5ED-102C-08FE-D163-78545F9A9E9D}"/>
                    </a:ext>
                  </a:extLst>
                </p14:cNvPr>
                <p14:cNvContentPartPr/>
                <p14:nvPr/>
              </p14:nvContentPartPr>
              <p14:xfrm>
                <a:off x="11076308" y="3018881"/>
                <a:ext cx="194400" cy="46080"/>
              </p14:xfrm>
            </p:contentPart>
          </mc:Choice>
          <mc:Fallback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0245D5ED-102C-08FE-D163-78545F9A9E9D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1065508" y="3008081"/>
                  <a:ext cx="21564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117" name="Input penna 116">
                  <a:extLst>
                    <a:ext uri="{FF2B5EF4-FFF2-40B4-BE49-F238E27FC236}">
                      <a16:creationId xmlns:a16="http://schemas.microsoft.com/office/drawing/2014/main" id="{A445B1CB-6CE8-3E3A-3F7D-4B7C774BEBF0}"/>
                    </a:ext>
                  </a:extLst>
                </p14:cNvPr>
                <p14:cNvContentPartPr/>
                <p14:nvPr/>
              </p14:nvContentPartPr>
              <p14:xfrm>
                <a:off x="11114468" y="3171521"/>
                <a:ext cx="123840" cy="124560"/>
              </p14:xfrm>
            </p:contentPart>
          </mc:Choice>
          <mc:Fallback>
            <p:pic>
              <p:nvPicPr>
                <p:cNvPr id="117" name="Input penna 116">
                  <a:extLst>
                    <a:ext uri="{FF2B5EF4-FFF2-40B4-BE49-F238E27FC236}">
                      <a16:creationId xmlns:a16="http://schemas.microsoft.com/office/drawing/2014/main" id="{A445B1CB-6CE8-3E3A-3F7D-4B7C774BEBF0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1103668" y="3161081"/>
                  <a:ext cx="145080" cy="145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2" name="Gruppo 141">
            <a:extLst>
              <a:ext uri="{FF2B5EF4-FFF2-40B4-BE49-F238E27FC236}">
                <a16:creationId xmlns:a16="http://schemas.microsoft.com/office/drawing/2014/main" id="{435B2C92-D3E4-85AE-CF10-D0402DD1D2CE}"/>
              </a:ext>
            </a:extLst>
          </p:cNvPr>
          <p:cNvGrpSpPr/>
          <p:nvPr/>
        </p:nvGrpSpPr>
        <p:grpSpPr>
          <a:xfrm>
            <a:off x="11428388" y="2886401"/>
            <a:ext cx="929520" cy="338760"/>
            <a:chOff x="11428388" y="2886401"/>
            <a:chExt cx="929520" cy="338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8709FD5F-50F2-64FD-5A2D-E138A26AE226}"/>
                    </a:ext>
                  </a:extLst>
                </p14:cNvPr>
                <p14:cNvContentPartPr/>
                <p14:nvPr/>
              </p14:nvContentPartPr>
              <p14:xfrm>
                <a:off x="11428388" y="2896481"/>
                <a:ext cx="95400" cy="110880"/>
              </p14:xfrm>
            </p:contentPart>
          </mc:Choice>
          <mc:Fallback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8709FD5F-50F2-64FD-5A2D-E138A26AE226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1417948" y="2885681"/>
                  <a:ext cx="11664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5CFC9685-6DF5-A732-D6EF-2B4710C60BB0}"/>
                    </a:ext>
                  </a:extLst>
                </p14:cNvPr>
                <p14:cNvContentPartPr/>
                <p14:nvPr/>
              </p14:nvContentPartPr>
              <p14:xfrm>
                <a:off x="11582468" y="2895761"/>
                <a:ext cx="12600" cy="161640"/>
              </p14:xfrm>
            </p:contentPart>
          </mc:Choice>
          <mc:Fallback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5CFC9685-6DF5-A732-D6EF-2B4710C60BB0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1572028" y="2884961"/>
                  <a:ext cx="3384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122" name="Input penna 121">
                  <a:extLst>
                    <a:ext uri="{FF2B5EF4-FFF2-40B4-BE49-F238E27FC236}">
                      <a16:creationId xmlns:a16="http://schemas.microsoft.com/office/drawing/2014/main" id="{6C44A2E7-A564-A49B-0298-719599148665}"/>
                    </a:ext>
                  </a:extLst>
                </p14:cNvPr>
                <p14:cNvContentPartPr/>
                <p14:nvPr/>
              </p14:nvContentPartPr>
              <p14:xfrm>
                <a:off x="11476268" y="3094841"/>
                <a:ext cx="99360" cy="130320"/>
              </p14:xfrm>
            </p:contentPart>
          </mc:Choice>
          <mc:Fallback>
            <p:pic>
              <p:nvPicPr>
                <p:cNvPr id="122" name="Input penna 121">
                  <a:extLst>
                    <a:ext uri="{FF2B5EF4-FFF2-40B4-BE49-F238E27FC236}">
                      <a16:creationId xmlns:a16="http://schemas.microsoft.com/office/drawing/2014/main" id="{6C44A2E7-A564-A49B-0298-719599148665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1465468" y="3084401"/>
                  <a:ext cx="12060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123" name="Input penna 122">
                  <a:extLst>
                    <a:ext uri="{FF2B5EF4-FFF2-40B4-BE49-F238E27FC236}">
                      <a16:creationId xmlns:a16="http://schemas.microsoft.com/office/drawing/2014/main" id="{9B182B74-7F58-36F1-EDC3-0AFF1BA52D47}"/>
                    </a:ext>
                  </a:extLst>
                </p14:cNvPr>
                <p14:cNvContentPartPr/>
                <p14:nvPr/>
              </p14:nvContentPartPr>
              <p14:xfrm>
                <a:off x="11491748" y="3144521"/>
                <a:ext cx="82440" cy="33120"/>
              </p14:xfrm>
            </p:contentPart>
          </mc:Choice>
          <mc:Fallback>
            <p:pic>
              <p:nvPicPr>
                <p:cNvPr id="123" name="Input penna 122">
                  <a:extLst>
                    <a:ext uri="{FF2B5EF4-FFF2-40B4-BE49-F238E27FC236}">
                      <a16:creationId xmlns:a16="http://schemas.microsoft.com/office/drawing/2014/main" id="{9B182B74-7F58-36F1-EDC3-0AFF1BA52D47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1480948" y="3134081"/>
                  <a:ext cx="10368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124" name="Input penna 123">
                  <a:extLst>
                    <a:ext uri="{FF2B5EF4-FFF2-40B4-BE49-F238E27FC236}">
                      <a16:creationId xmlns:a16="http://schemas.microsoft.com/office/drawing/2014/main" id="{A6D87179-EFFE-AF2A-0B7A-A22FDB034DAF}"/>
                    </a:ext>
                  </a:extLst>
                </p14:cNvPr>
                <p14:cNvContentPartPr/>
                <p14:nvPr/>
              </p14:nvContentPartPr>
              <p14:xfrm>
                <a:off x="11636108" y="2979281"/>
                <a:ext cx="60480" cy="71280"/>
              </p14:xfrm>
            </p:contentPart>
          </mc:Choice>
          <mc:Fallback>
            <p:pic>
              <p:nvPicPr>
                <p:cNvPr id="124" name="Input penna 123">
                  <a:extLst>
                    <a:ext uri="{FF2B5EF4-FFF2-40B4-BE49-F238E27FC236}">
                      <a16:creationId xmlns:a16="http://schemas.microsoft.com/office/drawing/2014/main" id="{A6D87179-EFFE-AF2A-0B7A-A22FDB034DAF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1625308" y="2968481"/>
                  <a:ext cx="8172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125" name="Input penna 124">
                  <a:extLst>
                    <a:ext uri="{FF2B5EF4-FFF2-40B4-BE49-F238E27FC236}">
                      <a16:creationId xmlns:a16="http://schemas.microsoft.com/office/drawing/2014/main" id="{57A0DBE2-2E36-66B5-AA4D-B4949301C0E0}"/>
                    </a:ext>
                  </a:extLst>
                </p14:cNvPr>
                <p14:cNvContentPartPr/>
                <p14:nvPr/>
              </p14:nvContentPartPr>
              <p14:xfrm>
                <a:off x="11647268" y="2998721"/>
                <a:ext cx="360" cy="360"/>
              </p14:xfrm>
            </p:contentPart>
          </mc:Choice>
          <mc:Fallback>
            <p:pic>
              <p:nvPicPr>
                <p:cNvPr id="125" name="Input penna 124">
                  <a:extLst>
                    <a:ext uri="{FF2B5EF4-FFF2-40B4-BE49-F238E27FC236}">
                      <a16:creationId xmlns:a16="http://schemas.microsoft.com/office/drawing/2014/main" id="{57A0DBE2-2E36-66B5-AA4D-B4949301C0E0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1636828" y="2987921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126" name="Input penna 125">
                  <a:extLst>
                    <a:ext uri="{FF2B5EF4-FFF2-40B4-BE49-F238E27FC236}">
                      <a16:creationId xmlns:a16="http://schemas.microsoft.com/office/drawing/2014/main" id="{8D64F179-D057-8462-27F2-DC07EF9ED606}"/>
                    </a:ext>
                  </a:extLst>
                </p14:cNvPr>
                <p14:cNvContentPartPr/>
                <p14:nvPr/>
              </p14:nvContentPartPr>
              <p14:xfrm>
                <a:off x="11647268" y="2998721"/>
                <a:ext cx="360" cy="360"/>
              </p14:xfrm>
            </p:contentPart>
          </mc:Choice>
          <mc:Fallback>
            <p:pic>
              <p:nvPicPr>
                <p:cNvPr id="126" name="Input penna 125">
                  <a:extLst>
                    <a:ext uri="{FF2B5EF4-FFF2-40B4-BE49-F238E27FC236}">
                      <a16:creationId xmlns:a16="http://schemas.microsoft.com/office/drawing/2014/main" id="{8D64F179-D057-8462-27F2-DC07EF9ED606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1636828" y="2987921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127" name="Input penna 126">
                  <a:extLst>
                    <a:ext uri="{FF2B5EF4-FFF2-40B4-BE49-F238E27FC236}">
                      <a16:creationId xmlns:a16="http://schemas.microsoft.com/office/drawing/2014/main" id="{EC1C243B-D0E8-D1B5-173A-836094718934}"/>
                    </a:ext>
                  </a:extLst>
                </p14:cNvPr>
                <p14:cNvContentPartPr/>
                <p14:nvPr/>
              </p14:nvContentPartPr>
              <p14:xfrm>
                <a:off x="11783708" y="2936081"/>
                <a:ext cx="6120" cy="115200"/>
              </p14:xfrm>
            </p:contentPart>
          </mc:Choice>
          <mc:Fallback>
            <p:pic>
              <p:nvPicPr>
                <p:cNvPr id="127" name="Input penna 126">
                  <a:extLst>
                    <a:ext uri="{FF2B5EF4-FFF2-40B4-BE49-F238E27FC236}">
                      <a16:creationId xmlns:a16="http://schemas.microsoft.com/office/drawing/2014/main" id="{EC1C243B-D0E8-D1B5-173A-836094718934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1773268" y="2925641"/>
                  <a:ext cx="2736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128" name="Input penna 127">
                  <a:extLst>
                    <a:ext uri="{FF2B5EF4-FFF2-40B4-BE49-F238E27FC236}">
                      <a16:creationId xmlns:a16="http://schemas.microsoft.com/office/drawing/2014/main" id="{4D9C50D4-540A-5649-3E85-9F8FB1AD9AAA}"/>
                    </a:ext>
                  </a:extLst>
                </p14:cNvPr>
                <p14:cNvContentPartPr/>
                <p14:nvPr/>
              </p14:nvContentPartPr>
              <p14:xfrm>
                <a:off x="11688668" y="3013121"/>
                <a:ext cx="86400" cy="44280"/>
              </p14:xfrm>
            </p:contentPart>
          </mc:Choice>
          <mc:Fallback>
            <p:pic>
              <p:nvPicPr>
                <p:cNvPr id="128" name="Input penna 127">
                  <a:extLst>
                    <a:ext uri="{FF2B5EF4-FFF2-40B4-BE49-F238E27FC236}">
                      <a16:creationId xmlns:a16="http://schemas.microsoft.com/office/drawing/2014/main" id="{4D9C50D4-540A-5649-3E85-9F8FB1AD9AAA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1678228" y="3002321"/>
                  <a:ext cx="10764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129" name="Input penna 128">
                  <a:extLst>
                    <a:ext uri="{FF2B5EF4-FFF2-40B4-BE49-F238E27FC236}">
                      <a16:creationId xmlns:a16="http://schemas.microsoft.com/office/drawing/2014/main" id="{346E1939-5A61-691A-7B6C-5FE2D17A150A}"/>
                    </a:ext>
                  </a:extLst>
                </p14:cNvPr>
                <p14:cNvContentPartPr/>
                <p14:nvPr/>
              </p14:nvContentPartPr>
              <p14:xfrm>
                <a:off x="11665268" y="3112481"/>
                <a:ext cx="66240" cy="64440"/>
              </p14:xfrm>
            </p:contentPart>
          </mc:Choice>
          <mc:Fallback>
            <p:pic>
              <p:nvPicPr>
                <p:cNvPr id="129" name="Input penna 128">
                  <a:extLst>
                    <a:ext uri="{FF2B5EF4-FFF2-40B4-BE49-F238E27FC236}">
                      <a16:creationId xmlns:a16="http://schemas.microsoft.com/office/drawing/2014/main" id="{346E1939-5A61-691A-7B6C-5FE2D17A150A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1654828" y="3102041"/>
                  <a:ext cx="8748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130" name="Input penna 129">
                  <a:extLst>
                    <a:ext uri="{FF2B5EF4-FFF2-40B4-BE49-F238E27FC236}">
                      <a16:creationId xmlns:a16="http://schemas.microsoft.com/office/drawing/2014/main" id="{FB5D84E6-24BC-CA54-CFB3-430223B25428}"/>
                    </a:ext>
                  </a:extLst>
                </p14:cNvPr>
                <p14:cNvContentPartPr/>
                <p14:nvPr/>
              </p14:nvContentPartPr>
              <p14:xfrm>
                <a:off x="11669228" y="3147401"/>
                <a:ext cx="70200" cy="31320"/>
              </p14:xfrm>
            </p:contentPart>
          </mc:Choice>
          <mc:Fallback>
            <p:pic>
              <p:nvPicPr>
                <p:cNvPr id="130" name="Input penna 129">
                  <a:extLst>
                    <a:ext uri="{FF2B5EF4-FFF2-40B4-BE49-F238E27FC236}">
                      <a16:creationId xmlns:a16="http://schemas.microsoft.com/office/drawing/2014/main" id="{FB5D84E6-24BC-CA54-CFB3-430223B25428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11658788" y="3136601"/>
                  <a:ext cx="9144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131" name="Input penna 130">
                  <a:extLst>
                    <a:ext uri="{FF2B5EF4-FFF2-40B4-BE49-F238E27FC236}">
                      <a16:creationId xmlns:a16="http://schemas.microsoft.com/office/drawing/2014/main" id="{363D707F-751E-406D-5A26-735FB47563EF}"/>
                    </a:ext>
                  </a:extLst>
                </p14:cNvPr>
                <p14:cNvContentPartPr/>
                <p14:nvPr/>
              </p14:nvContentPartPr>
              <p14:xfrm>
                <a:off x="11740868" y="3088001"/>
                <a:ext cx="50040" cy="55080"/>
              </p14:xfrm>
            </p:contentPart>
          </mc:Choice>
          <mc:Fallback>
            <p:pic>
              <p:nvPicPr>
                <p:cNvPr id="131" name="Input penna 130">
                  <a:extLst>
                    <a:ext uri="{FF2B5EF4-FFF2-40B4-BE49-F238E27FC236}">
                      <a16:creationId xmlns:a16="http://schemas.microsoft.com/office/drawing/2014/main" id="{363D707F-751E-406D-5A26-735FB47563EF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1730068" y="3077561"/>
                  <a:ext cx="7128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132" name="Input penna 131">
                  <a:extLst>
                    <a:ext uri="{FF2B5EF4-FFF2-40B4-BE49-F238E27FC236}">
                      <a16:creationId xmlns:a16="http://schemas.microsoft.com/office/drawing/2014/main" id="{509A1F89-4285-58C0-81EB-9AD611B7942F}"/>
                    </a:ext>
                  </a:extLst>
                </p14:cNvPr>
                <p14:cNvContentPartPr/>
                <p14:nvPr/>
              </p14:nvContentPartPr>
              <p14:xfrm>
                <a:off x="11790188" y="3088001"/>
                <a:ext cx="360" cy="360"/>
              </p14:xfrm>
            </p:contentPart>
          </mc:Choice>
          <mc:Fallback>
            <p:pic>
              <p:nvPicPr>
                <p:cNvPr id="132" name="Input penna 131">
                  <a:extLst>
                    <a:ext uri="{FF2B5EF4-FFF2-40B4-BE49-F238E27FC236}">
                      <a16:creationId xmlns:a16="http://schemas.microsoft.com/office/drawing/2014/main" id="{509A1F89-4285-58C0-81EB-9AD611B7942F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1779748" y="3077561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33" name="Input penna 132">
                  <a:extLst>
                    <a:ext uri="{FF2B5EF4-FFF2-40B4-BE49-F238E27FC236}">
                      <a16:creationId xmlns:a16="http://schemas.microsoft.com/office/drawing/2014/main" id="{674220B4-5F89-7B4D-FAB2-AD8A442C2ACF}"/>
                    </a:ext>
                  </a:extLst>
                </p14:cNvPr>
                <p14:cNvContentPartPr/>
                <p14:nvPr/>
              </p14:nvContentPartPr>
              <p14:xfrm>
                <a:off x="11790188" y="3088001"/>
                <a:ext cx="360" cy="360"/>
              </p14:xfrm>
            </p:contentPart>
          </mc:Choice>
          <mc:Fallback>
            <p:pic>
              <p:nvPicPr>
                <p:cNvPr id="133" name="Input penna 132">
                  <a:extLst>
                    <a:ext uri="{FF2B5EF4-FFF2-40B4-BE49-F238E27FC236}">
                      <a16:creationId xmlns:a16="http://schemas.microsoft.com/office/drawing/2014/main" id="{674220B4-5F89-7B4D-FAB2-AD8A442C2ACF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1779748" y="3077561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134" name="Input penna 133">
                  <a:extLst>
                    <a:ext uri="{FF2B5EF4-FFF2-40B4-BE49-F238E27FC236}">
                      <a16:creationId xmlns:a16="http://schemas.microsoft.com/office/drawing/2014/main" id="{74ABB1CC-1245-990A-7421-F4AD2C788B4D}"/>
                    </a:ext>
                  </a:extLst>
                </p14:cNvPr>
                <p14:cNvContentPartPr/>
                <p14:nvPr/>
              </p14:nvContentPartPr>
              <p14:xfrm>
                <a:off x="11871188" y="2952281"/>
                <a:ext cx="44280" cy="57600"/>
              </p14:xfrm>
            </p:contentPart>
          </mc:Choice>
          <mc:Fallback>
            <p:pic>
              <p:nvPicPr>
                <p:cNvPr id="134" name="Input penna 133">
                  <a:extLst>
                    <a:ext uri="{FF2B5EF4-FFF2-40B4-BE49-F238E27FC236}">
                      <a16:creationId xmlns:a16="http://schemas.microsoft.com/office/drawing/2014/main" id="{74ABB1CC-1245-990A-7421-F4AD2C788B4D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1860748" y="2941481"/>
                  <a:ext cx="6552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D84F2FCE-E474-42C0-3959-0B87F990552B}"/>
                    </a:ext>
                  </a:extLst>
                </p14:cNvPr>
                <p14:cNvContentPartPr/>
                <p14:nvPr/>
              </p14:nvContentPartPr>
              <p14:xfrm>
                <a:off x="11925188" y="3004481"/>
                <a:ext cx="70560" cy="3600"/>
              </p14:xfrm>
            </p:contentPart>
          </mc:Choice>
          <mc:Fallback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D84F2FCE-E474-42C0-3959-0B87F990552B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11914748" y="2994041"/>
                  <a:ext cx="9180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136" name="Input penna 135">
                  <a:extLst>
                    <a:ext uri="{FF2B5EF4-FFF2-40B4-BE49-F238E27FC236}">
                      <a16:creationId xmlns:a16="http://schemas.microsoft.com/office/drawing/2014/main" id="{21005802-CDAD-AE11-441A-E2B7C721B5C4}"/>
                    </a:ext>
                  </a:extLst>
                </p14:cNvPr>
                <p14:cNvContentPartPr/>
                <p14:nvPr/>
              </p14:nvContentPartPr>
              <p14:xfrm>
                <a:off x="11999708" y="2886401"/>
                <a:ext cx="39240" cy="171000"/>
              </p14:xfrm>
            </p:contentPart>
          </mc:Choice>
          <mc:Fallback>
            <p:pic>
              <p:nvPicPr>
                <p:cNvPr id="136" name="Input penna 135">
                  <a:extLst>
                    <a:ext uri="{FF2B5EF4-FFF2-40B4-BE49-F238E27FC236}">
                      <a16:creationId xmlns:a16="http://schemas.microsoft.com/office/drawing/2014/main" id="{21005802-CDAD-AE11-441A-E2B7C721B5C4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1988908" y="2875601"/>
                  <a:ext cx="6048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137" name="Input penna 136">
                  <a:extLst>
                    <a:ext uri="{FF2B5EF4-FFF2-40B4-BE49-F238E27FC236}">
                      <a16:creationId xmlns:a16="http://schemas.microsoft.com/office/drawing/2014/main" id="{A8EF5FFD-413F-1ED3-ED7A-3F0E8F745123}"/>
                    </a:ext>
                  </a:extLst>
                </p14:cNvPr>
                <p14:cNvContentPartPr/>
                <p14:nvPr/>
              </p14:nvContentPartPr>
              <p14:xfrm>
                <a:off x="12096188" y="2953001"/>
                <a:ext cx="55440" cy="88200"/>
              </p14:xfrm>
            </p:contentPart>
          </mc:Choice>
          <mc:Fallback>
            <p:pic>
              <p:nvPicPr>
                <p:cNvPr id="137" name="Input penna 136">
                  <a:extLst>
                    <a:ext uri="{FF2B5EF4-FFF2-40B4-BE49-F238E27FC236}">
                      <a16:creationId xmlns:a16="http://schemas.microsoft.com/office/drawing/2014/main" id="{A8EF5FFD-413F-1ED3-ED7A-3F0E8F745123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12085388" y="2942561"/>
                  <a:ext cx="7668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138" name="Input penna 137">
                  <a:extLst>
                    <a:ext uri="{FF2B5EF4-FFF2-40B4-BE49-F238E27FC236}">
                      <a16:creationId xmlns:a16="http://schemas.microsoft.com/office/drawing/2014/main" id="{F17BCCD8-9222-7B33-91F2-561C580797C8}"/>
                    </a:ext>
                  </a:extLst>
                </p14:cNvPr>
                <p14:cNvContentPartPr/>
                <p14:nvPr/>
              </p14:nvContentPartPr>
              <p14:xfrm>
                <a:off x="12052988" y="3056681"/>
                <a:ext cx="26280" cy="93240"/>
              </p14:xfrm>
            </p:contentPart>
          </mc:Choice>
          <mc:Fallback>
            <p:pic>
              <p:nvPicPr>
                <p:cNvPr id="138" name="Input penna 137">
                  <a:extLst>
                    <a:ext uri="{FF2B5EF4-FFF2-40B4-BE49-F238E27FC236}">
                      <a16:creationId xmlns:a16="http://schemas.microsoft.com/office/drawing/2014/main" id="{F17BCCD8-9222-7B33-91F2-561C580797C8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12042548" y="3046241"/>
                  <a:ext cx="4752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139" name="Input penna 138">
                  <a:extLst>
                    <a:ext uri="{FF2B5EF4-FFF2-40B4-BE49-F238E27FC236}">
                      <a16:creationId xmlns:a16="http://schemas.microsoft.com/office/drawing/2014/main" id="{51186B95-01C5-42CA-1955-7F56489BEAF1}"/>
                    </a:ext>
                  </a:extLst>
                </p14:cNvPr>
                <p14:cNvContentPartPr/>
                <p14:nvPr/>
              </p14:nvContentPartPr>
              <p14:xfrm>
                <a:off x="12118148" y="3090521"/>
                <a:ext cx="15120" cy="61920"/>
              </p14:xfrm>
            </p:contentPart>
          </mc:Choice>
          <mc:Fallback>
            <p:pic>
              <p:nvPicPr>
                <p:cNvPr id="139" name="Input penna 138">
                  <a:extLst>
                    <a:ext uri="{FF2B5EF4-FFF2-40B4-BE49-F238E27FC236}">
                      <a16:creationId xmlns:a16="http://schemas.microsoft.com/office/drawing/2014/main" id="{51186B95-01C5-42CA-1955-7F56489BEAF1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12107348" y="3080081"/>
                  <a:ext cx="3636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140" name="Input penna 139">
                  <a:extLst>
                    <a:ext uri="{FF2B5EF4-FFF2-40B4-BE49-F238E27FC236}">
                      <a16:creationId xmlns:a16="http://schemas.microsoft.com/office/drawing/2014/main" id="{74821707-4C82-BBB1-FAA0-20FBF7EBB5F1}"/>
                    </a:ext>
                  </a:extLst>
                </p14:cNvPr>
                <p14:cNvContentPartPr/>
                <p14:nvPr/>
              </p14:nvContentPartPr>
              <p14:xfrm>
                <a:off x="11924108" y="3202841"/>
                <a:ext cx="433800" cy="18000"/>
              </p14:xfrm>
            </p:contentPart>
          </mc:Choice>
          <mc:Fallback>
            <p:pic>
              <p:nvPicPr>
                <p:cNvPr id="140" name="Input penna 139">
                  <a:extLst>
                    <a:ext uri="{FF2B5EF4-FFF2-40B4-BE49-F238E27FC236}">
                      <a16:creationId xmlns:a16="http://schemas.microsoft.com/office/drawing/2014/main" id="{74821707-4C82-BBB1-FAA0-20FBF7EBB5F1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11913668" y="3192401"/>
                  <a:ext cx="455040" cy="39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9" name="Gruppo 188">
            <a:extLst>
              <a:ext uri="{FF2B5EF4-FFF2-40B4-BE49-F238E27FC236}">
                <a16:creationId xmlns:a16="http://schemas.microsoft.com/office/drawing/2014/main" id="{ABFB5415-B248-12AA-61C7-5C6B3AA0C3DB}"/>
              </a:ext>
            </a:extLst>
          </p:cNvPr>
          <p:cNvGrpSpPr/>
          <p:nvPr/>
        </p:nvGrpSpPr>
        <p:grpSpPr>
          <a:xfrm>
            <a:off x="6280742" y="3330935"/>
            <a:ext cx="651960" cy="371520"/>
            <a:chOff x="6280742" y="3330935"/>
            <a:chExt cx="651960" cy="371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143" name="Input penna 142">
                  <a:extLst>
                    <a:ext uri="{FF2B5EF4-FFF2-40B4-BE49-F238E27FC236}">
                      <a16:creationId xmlns:a16="http://schemas.microsoft.com/office/drawing/2014/main" id="{3C0329F2-BDDF-8D5A-088D-3B25A8267D50}"/>
                    </a:ext>
                  </a:extLst>
                </p14:cNvPr>
                <p14:cNvContentPartPr/>
                <p14:nvPr/>
              </p14:nvContentPartPr>
              <p14:xfrm>
                <a:off x="6335102" y="3362975"/>
                <a:ext cx="62640" cy="227520"/>
              </p14:xfrm>
            </p:contentPart>
          </mc:Choice>
          <mc:Fallback>
            <p:pic>
              <p:nvPicPr>
                <p:cNvPr id="143" name="Input penna 142">
                  <a:extLst>
                    <a:ext uri="{FF2B5EF4-FFF2-40B4-BE49-F238E27FC236}">
                      <a16:creationId xmlns:a16="http://schemas.microsoft.com/office/drawing/2014/main" id="{3C0329F2-BDDF-8D5A-088D-3B25A8267D50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6324662" y="3352175"/>
                  <a:ext cx="8388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144" name="Input penna 143">
                  <a:extLst>
                    <a:ext uri="{FF2B5EF4-FFF2-40B4-BE49-F238E27FC236}">
                      <a16:creationId xmlns:a16="http://schemas.microsoft.com/office/drawing/2014/main" id="{CCF87480-509C-F531-BD46-8F8E16AB38D6}"/>
                    </a:ext>
                  </a:extLst>
                </p14:cNvPr>
                <p14:cNvContentPartPr/>
                <p14:nvPr/>
              </p14:nvContentPartPr>
              <p14:xfrm>
                <a:off x="6280742" y="3492935"/>
                <a:ext cx="83880" cy="15480"/>
              </p14:xfrm>
            </p:contentPart>
          </mc:Choice>
          <mc:Fallback>
            <p:pic>
              <p:nvPicPr>
                <p:cNvPr id="144" name="Input penna 143">
                  <a:extLst>
                    <a:ext uri="{FF2B5EF4-FFF2-40B4-BE49-F238E27FC236}">
                      <a16:creationId xmlns:a16="http://schemas.microsoft.com/office/drawing/2014/main" id="{CCF87480-509C-F531-BD46-8F8E16AB38D6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6270302" y="3482495"/>
                  <a:ext cx="10512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145" name="Input penna 144">
                  <a:extLst>
                    <a:ext uri="{FF2B5EF4-FFF2-40B4-BE49-F238E27FC236}">
                      <a16:creationId xmlns:a16="http://schemas.microsoft.com/office/drawing/2014/main" id="{3D980167-432B-5B85-B462-5557A0AB9FBE}"/>
                    </a:ext>
                  </a:extLst>
                </p14:cNvPr>
                <p14:cNvContentPartPr/>
                <p14:nvPr/>
              </p14:nvContentPartPr>
              <p14:xfrm>
                <a:off x="6436622" y="3474575"/>
                <a:ext cx="39960" cy="11160"/>
              </p14:xfrm>
            </p:contentPart>
          </mc:Choice>
          <mc:Fallback>
            <p:pic>
              <p:nvPicPr>
                <p:cNvPr id="145" name="Input penna 144">
                  <a:extLst>
                    <a:ext uri="{FF2B5EF4-FFF2-40B4-BE49-F238E27FC236}">
                      <a16:creationId xmlns:a16="http://schemas.microsoft.com/office/drawing/2014/main" id="{3D980167-432B-5B85-B462-5557A0AB9FBE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6426182" y="3463775"/>
                  <a:ext cx="6120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146" name="Input penna 145">
                  <a:extLst>
                    <a:ext uri="{FF2B5EF4-FFF2-40B4-BE49-F238E27FC236}">
                      <a16:creationId xmlns:a16="http://schemas.microsoft.com/office/drawing/2014/main" id="{831C4582-1018-D50B-E5C0-D09557300EE8}"/>
                    </a:ext>
                  </a:extLst>
                </p14:cNvPr>
                <p14:cNvContentPartPr/>
                <p14:nvPr/>
              </p14:nvContentPartPr>
              <p14:xfrm>
                <a:off x="6516902" y="3330935"/>
                <a:ext cx="28800" cy="252720"/>
              </p14:xfrm>
            </p:contentPart>
          </mc:Choice>
          <mc:Fallback>
            <p:pic>
              <p:nvPicPr>
                <p:cNvPr id="146" name="Input penna 145">
                  <a:extLst>
                    <a:ext uri="{FF2B5EF4-FFF2-40B4-BE49-F238E27FC236}">
                      <a16:creationId xmlns:a16="http://schemas.microsoft.com/office/drawing/2014/main" id="{831C4582-1018-D50B-E5C0-D09557300EE8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6506462" y="3320135"/>
                  <a:ext cx="5004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147" name="Input penna 146">
                  <a:extLst>
                    <a:ext uri="{FF2B5EF4-FFF2-40B4-BE49-F238E27FC236}">
                      <a16:creationId xmlns:a16="http://schemas.microsoft.com/office/drawing/2014/main" id="{7328B209-DF7C-5C0F-EA4C-DF05F3C8EC83}"/>
                    </a:ext>
                  </a:extLst>
                </p14:cNvPr>
                <p14:cNvContentPartPr/>
                <p14:nvPr/>
              </p14:nvContentPartPr>
              <p14:xfrm>
                <a:off x="6609422" y="3333455"/>
                <a:ext cx="121320" cy="34200"/>
              </p14:xfrm>
            </p:contentPart>
          </mc:Choice>
          <mc:Fallback>
            <p:pic>
              <p:nvPicPr>
                <p:cNvPr id="147" name="Input penna 146">
                  <a:extLst>
                    <a:ext uri="{FF2B5EF4-FFF2-40B4-BE49-F238E27FC236}">
                      <a16:creationId xmlns:a16="http://schemas.microsoft.com/office/drawing/2014/main" id="{7328B209-DF7C-5C0F-EA4C-DF05F3C8EC83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6598982" y="3322655"/>
                  <a:ext cx="14256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148" name="Input penna 147">
                  <a:extLst>
                    <a:ext uri="{FF2B5EF4-FFF2-40B4-BE49-F238E27FC236}">
                      <a16:creationId xmlns:a16="http://schemas.microsoft.com/office/drawing/2014/main" id="{00AEFBA4-AEC8-9FE9-513C-D4B881E1B8B7}"/>
                    </a:ext>
                  </a:extLst>
                </p14:cNvPr>
                <p14:cNvContentPartPr/>
                <p14:nvPr/>
              </p14:nvContentPartPr>
              <p14:xfrm>
                <a:off x="6630662" y="3377375"/>
                <a:ext cx="28800" cy="99000"/>
              </p14:xfrm>
            </p:contentPart>
          </mc:Choice>
          <mc:Fallback>
            <p:pic>
              <p:nvPicPr>
                <p:cNvPr id="148" name="Input penna 147">
                  <a:extLst>
                    <a:ext uri="{FF2B5EF4-FFF2-40B4-BE49-F238E27FC236}">
                      <a16:creationId xmlns:a16="http://schemas.microsoft.com/office/drawing/2014/main" id="{00AEFBA4-AEC8-9FE9-513C-D4B881E1B8B7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6619862" y="3366575"/>
                  <a:ext cx="5004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149" name="Input penna 148">
                  <a:extLst>
                    <a:ext uri="{FF2B5EF4-FFF2-40B4-BE49-F238E27FC236}">
                      <a16:creationId xmlns:a16="http://schemas.microsoft.com/office/drawing/2014/main" id="{131D3550-CE87-CA2C-9BE3-DA694498E46F}"/>
                    </a:ext>
                  </a:extLst>
                </p14:cNvPr>
                <p14:cNvContentPartPr/>
                <p14:nvPr/>
              </p14:nvContentPartPr>
              <p14:xfrm>
                <a:off x="6681782" y="3383135"/>
                <a:ext cx="19800" cy="95040"/>
              </p14:xfrm>
            </p:contentPart>
          </mc:Choice>
          <mc:Fallback>
            <p:pic>
              <p:nvPicPr>
                <p:cNvPr id="149" name="Input penna 148">
                  <a:extLst>
                    <a:ext uri="{FF2B5EF4-FFF2-40B4-BE49-F238E27FC236}">
                      <a16:creationId xmlns:a16="http://schemas.microsoft.com/office/drawing/2014/main" id="{131D3550-CE87-CA2C-9BE3-DA694498E46F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6670982" y="3372695"/>
                  <a:ext cx="4104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150" name="Input penna 149">
                  <a:extLst>
                    <a:ext uri="{FF2B5EF4-FFF2-40B4-BE49-F238E27FC236}">
                      <a16:creationId xmlns:a16="http://schemas.microsoft.com/office/drawing/2014/main" id="{822A034E-9FCB-8B8E-CB30-5F05EB877701}"/>
                    </a:ext>
                  </a:extLst>
                </p14:cNvPr>
                <p14:cNvContentPartPr/>
                <p14:nvPr/>
              </p14:nvContentPartPr>
              <p14:xfrm>
                <a:off x="6580982" y="3485375"/>
                <a:ext cx="115560" cy="48600"/>
              </p14:xfrm>
            </p:contentPart>
          </mc:Choice>
          <mc:Fallback>
            <p:pic>
              <p:nvPicPr>
                <p:cNvPr id="150" name="Input penna 149">
                  <a:extLst>
                    <a:ext uri="{FF2B5EF4-FFF2-40B4-BE49-F238E27FC236}">
                      <a16:creationId xmlns:a16="http://schemas.microsoft.com/office/drawing/2014/main" id="{822A034E-9FCB-8B8E-CB30-5F05EB877701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6570542" y="3474935"/>
                  <a:ext cx="13680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151" name="Input penna 150">
                  <a:extLst>
                    <a:ext uri="{FF2B5EF4-FFF2-40B4-BE49-F238E27FC236}">
                      <a16:creationId xmlns:a16="http://schemas.microsoft.com/office/drawing/2014/main" id="{E5472718-35B2-90D6-F442-D05C3DDCF6F8}"/>
                    </a:ext>
                  </a:extLst>
                </p14:cNvPr>
                <p14:cNvContentPartPr/>
                <p14:nvPr/>
              </p14:nvContentPartPr>
              <p14:xfrm>
                <a:off x="6771062" y="3332735"/>
                <a:ext cx="7560" cy="191160"/>
              </p14:xfrm>
            </p:contentPart>
          </mc:Choice>
          <mc:Fallback>
            <p:pic>
              <p:nvPicPr>
                <p:cNvPr id="151" name="Input penna 150">
                  <a:extLst>
                    <a:ext uri="{FF2B5EF4-FFF2-40B4-BE49-F238E27FC236}">
                      <a16:creationId xmlns:a16="http://schemas.microsoft.com/office/drawing/2014/main" id="{E5472718-35B2-90D6-F442-D05C3DDCF6F8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6760262" y="3321935"/>
                  <a:ext cx="2880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152" name="Input penna 151">
                  <a:extLst>
                    <a:ext uri="{FF2B5EF4-FFF2-40B4-BE49-F238E27FC236}">
                      <a16:creationId xmlns:a16="http://schemas.microsoft.com/office/drawing/2014/main" id="{767576F3-5E7F-0B47-9887-62DAB45CE55D}"/>
                    </a:ext>
                  </a:extLst>
                </p14:cNvPr>
                <p14:cNvContentPartPr/>
                <p14:nvPr/>
              </p14:nvContentPartPr>
              <p14:xfrm>
                <a:off x="6855302" y="3345335"/>
                <a:ext cx="74880" cy="119520"/>
              </p14:xfrm>
            </p:contentPart>
          </mc:Choice>
          <mc:Fallback>
            <p:pic>
              <p:nvPicPr>
                <p:cNvPr id="152" name="Input penna 151">
                  <a:extLst>
                    <a:ext uri="{FF2B5EF4-FFF2-40B4-BE49-F238E27FC236}">
                      <a16:creationId xmlns:a16="http://schemas.microsoft.com/office/drawing/2014/main" id="{767576F3-5E7F-0B47-9887-62DAB45CE55D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6844502" y="3334535"/>
                  <a:ext cx="9612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153" name="Input penna 152">
                  <a:extLst>
                    <a:ext uri="{FF2B5EF4-FFF2-40B4-BE49-F238E27FC236}">
                      <a16:creationId xmlns:a16="http://schemas.microsoft.com/office/drawing/2014/main" id="{D1C8F868-B2B9-F7BA-8772-330F12CFF93F}"/>
                    </a:ext>
                  </a:extLst>
                </p14:cNvPr>
                <p14:cNvContentPartPr/>
                <p14:nvPr/>
              </p14:nvContentPartPr>
              <p14:xfrm>
                <a:off x="6796622" y="3516695"/>
                <a:ext cx="136080" cy="24840"/>
              </p14:xfrm>
            </p:contentPart>
          </mc:Choice>
          <mc:Fallback>
            <p:pic>
              <p:nvPicPr>
                <p:cNvPr id="153" name="Input penna 152">
                  <a:extLst>
                    <a:ext uri="{FF2B5EF4-FFF2-40B4-BE49-F238E27FC236}">
                      <a16:creationId xmlns:a16="http://schemas.microsoft.com/office/drawing/2014/main" id="{D1C8F868-B2B9-F7BA-8772-330F12CFF93F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6785822" y="3505895"/>
                  <a:ext cx="15732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154" name="Input penna 153">
                  <a:extLst>
                    <a:ext uri="{FF2B5EF4-FFF2-40B4-BE49-F238E27FC236}">
                      <a16:creationId xmlns:a16="http://schemas.microsoft.com/office/drawing/2014/main" id="{2C700645-EEF4-763D-A8C3-26A8195E4FBE}"/>
                    </a:ext>
                  </a:extLst>
                </p14:cNvPr>
                <p14:cNvContentPartPr/>
                <p14:nvPr/>
              </p14:nvContentPartPr>
              <p14:xfrm>
                <a:off x="6826862" y="3588335"/>
                <a:ext cx="97560" cy="114120"/>
              </p14:xfrm>
            </p:contentPart>
          </mc:Choice>
          <mc:Fallback>
            <p:pic>
              <p:nvPicPr>
                <p:cNvPr id="154" name="Input penna 153">
                  <a:extLst>
                    <a:ext uri="{FF2B5EF4-FFF2-40B4-BE49-F238E27FC236}">
                      <a16:creationId xmlns:a16="http://schemas.microsoft.com/office/drawing/2014/main" id="{2C700645-EEF4-763D-A8C3-26A8195E4FBE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6816062" y="3577895"/>
                  <a:ext cx="118800" cy="135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7" name="Gruppo 186">
            <a:extLst>
              <a:ext uri="{FF2B5EF4-FFF2-40B4-BE49-F238E27FC236}">
                <a16:creationId xmlns:a16="http://schemas.microsoft.com/office/drawing/2014/main" id="{DBC21EA1-66E9-AABF-2C5D-0D7E2FC99CFB}"/>
              </a:ext>
            </a:extLst>
          </p:cNvPr>
          <p:cNvGrpSpPr/>
          <p:nvPr/>
        </p:nvGrpSpPr>
        <p:grpSpPr>
          <a:xfrm>
            <a:off x="7164542" y="3373775"/>
            <a:ext cx="785520" cy="270720"/>
            <a:chOff x="7164542" y="3373775"/>
            <a:chExt cx="785520" cy="270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155" name="Input penna 154">
                  <a:extLst>
                    <a:ext uri="{FF2B5EF4-FFF2-40B4-BE49-F238E27FC236}">
                      <a16:creationId xmlns:a16="http://schemas.microsoft.com/office/drawing/2014/main" id="{80502286-E5FD-529A-8550-227B28E85BC8}"/>
                    </a:ext>
                  </a:extLst>
                </p14:cNvPr>
                <p14:cNvContentPartPr/>
                <p14:nvPr/>
              </p14:nvContentPartPr>
              <p14:xfrm>
                <a:off x="7164542" y="3373775"/>
                <a:ext cx="144000" cy="5400"/>
              </p14:xfrm>
            </p:contentPart>
          </mc:Choice>
          <mc:Fallback>
            <p:pic>
              <p:nvPicPr>
                <p:cNvPr id="155" name="Input penna 154">
                  <a:extLst>
                    <a:ext uri="{FF2B5EF4-FFF2-40B4-BE49-F238E27FC236}">
                      <a16:creationId xmlns:a16="http://schemas.microsoft.com/office/drawing/2014/main" id="{80502286-E5FD-529A-8550-227B28E85BC8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7153742" y="3363335"/>
                  <a:ext cx="16524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156" name="Input penna 155">
                  <a:extLst>
                    <a:ext uri="{FF2B5EF4-FFF2-40B4-BE49-F238E27FC236}">
                      <a16:creationId xmlns:a16="http://schemas.microsoft.com/office/drawing/2014/main" id="{BFE22330-DE6B-D52D-FF4F-C2A1658543C0}"/>
                    </a:ext>
                  </a:extLst>
                </p14:cNvPr>
                <p14:cNvContentPartPr/>
                <p14:nvPr/>
              </p14:nvContentPartPr>
              <p14:xfrm>
                <a:off x="7175702" y="3401855"/>
                <a:ext cx="63000" cy="88920"/>
              </p14:xfrm>
            </p:contentPart>
          </mc:Choice>
          <mc:Fallback>
            <p:pic>
              <p:nvPicPr>
                <p:cNvPr id="156" name="Input penna 155">
                  <a:extLst>
                    <a:ext uri="{FF2B5EF4-FFF2-40B4-BE49-F238E27FC236}">
                      <a16:creationId xmlns:a16="http://schemas.microsoft.com/office/drawing/2014/main" id="{BFE22330-DE6B-D52D-FF4F-C2A1658543C0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7165262" y="3391055"/>
                  <a:ext cx="8424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157" name="Input penna 156">
                  <a:extLst>
                    <a:ext uri="{FF2B5EF4-FFF2-40B4-BE49-F238E27FC236}">
                      <a16:creationId xmlns:a16="http://schemas.microsoft.com/office/drawing/2014/main" id="{1ED01E33-05F0-D238-7C22-72F2028D0208}"/>
                    </a:ext>
                  </a:extLst>
                </p14:cNvPr>
                <p14:cNvContentPartPr/>
                <p14:nvPr/>
              </p14:nvContentPartPr>
              <p14:xfrm>
                <a:off x="7239782" y="3413735"/>
                <a:ext cx="39960" cy="77040"/>
              </p14:xfrm>
            </p:contentPart>
          </mc:Choice>
          <mc:Fallback>
            <p:pic>
              <p:nvPicPr>
                <p:cNvPr id="157" name="Input penna 156">
                  <a:extLst>
                    <a:ext uri="{FF2B5EF4-FFF2-40B4-BE49-F238E27FC236}">
                      <a16:creationId xmlns:a16="http://schemas.microsoft.com/office/drawing/2014/main" id="{1ED01E33-05F0-D238-7C22-72F2028D0208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7229342" y="3402935"/>
                  <a:ext cx="6120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158" name="Input penna 157">
                  <a:extLst>
                    <a:ext uri="{FF2B5EF4-FFF2-40B4-BE49-F238E27FC236}">
                      <a16:creationId xmlns:a16="http://schemas.microsoft.com/office/drawing/2014/main" id="{0BEDD176-5750-FC1C-7F00-3C10691AF04F}"/>
                    </a:ext>
                  </a:extLst>
                </p14:cNvPr>
                <p14:cNvContentPartPr/>
                <p14:nvPr/>
              </p14:nvContentPartPr>
              <p14:xfrm>
                <a:off x="7264262" y="3478535"/>
                <a:ext cx="1800" cy="39240"/>
              </p14:xfrm>
            </p:contentPart>
          </mc:Choice>
          <mc:Fallback>
            <p:pic>
              <p:nvPicPr>
                <p:cNvPr id="158" name="Input penna 157">
                  <a:extLst>
                    <a:ext uri="{FF2B5EF4-FFF2-40B4-BE49-F238E27FC236}">
                      <a16:creationId xmlns:a16="http://schemas.microsoft.com/office/drawing/2014/main" id="{0BEDD176-5750-FC1C-7F00-3C10691AF04F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7253462" y="3468095"/>
                  <a:ext cx="2304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159" name="Input penna 158">
                  <a:extLst>
                    <a:ext uri="{FF2B5EF4-FFF2-40B4-BE49-F238E27FC236}">
                      <a16:creationId xmlns:a16="http://schemas.microsoft.com/office/drawing/2014/main" id="{EBA90975-6333-A73C-74CC-9F99FE12A86E}"/>
                    </a:ext>
                  </a:extLst>
                </p14:cNvPr>
                <p14:cNvContentPartPr/>
                <p14:nvPr/>
              </p14:nvContentPartPr>
              <p14:xfrm>
                <a:off x="7165262" y="3527495"/>
                <a:ext cx="133560" cy="32400"/>
              </p14:xfrm>
            </p:contentPart>
          </mc:Choice>
          <mc:Fallback>
            <p:pic>
              <p:nvPicPr>
                <p:cNvPr id="159" name="Input penna 158">
                  <a:extLst>
                    <a:ext uri="{FF2B5EF4-FFF2-40B4-BE49-F238E27FC236}">
                      <a16:creationId xmlns:a16="http://schemas.microsoft.com/office/drawing/2014/main" id="{EBA90975-6333-A73C-74CC-9F99FE12A86E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7154462" y="3517055"/>
                  <a:ext cx="15480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9">
              <p14:nvContentPartPr>
                <p14:cNvPr id="160" name="Input penna 159">
                  <a:extLst>
                    <a:ext uri="{FF2B5EF4-FFF2-40B4-BE49-F238E27FC236}">
                      <a16:creationId xmlns:a16="http://schemas.microsoft.com/office/drawing/2014/main" id="{CC37BCF8-2168-81CF-DA66-249203BD4BA7}"/>
                    </a:ext>
                  </a:extLst>
                </p14:cNvPr>
                <p14:cNvContentPartPr/>
                <p14:nvPr/>
              </p14:nvContentPartPr>
              <p14:xfrm>
                <a:off x="7209902" y="3561335"/>
                <a:ext cx="83880" cy="10440"/>
              </p14:xfrm>
            </p:contentPart>
          </mc:Choice>
          <mc:Fallback>
            <p:pic>
              <p:nvPicPr>
                <p:cNvPr id="160" name="Input penna 159">
                  <a:extLst>
                    <a:ext uri="{FF2B5EF4-FFF2-40B4-BE49-F238E27FC236}">
                      <a16:creationId xmlns:a16="http://schemas.microsoft.com/office/drawing/2014/main" id="{CC37BCF8-2168-81CF-DA66-249203BD4BA7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7199102" y="3550895"/>
                  <a:ext cx="10512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1">
              <p14:nvContentPartPr>
                <p14:cNvPr id="161" name="Input penna 160">
                  <a:extLst>
                    <a:ext uri="{FF2B5EF4-FFF2-40B4-BE49-F238E27FC236}">
                      <a16:creationId xmlns:a16="http://schemas.microsoft.com/office/drawing/2014/main" id="{CEC2C78C-B313-6384-A0F2-442135E7CDFF}"/>
                    </a:ext>
                  </a:extLst>
                </p14:cNvPr>
                <p14:cNvContentPartPr/>
                <p14:nvPr/>
              </p14:nvContentPartPr>
              <p14:xfrm>
                <a:off x="7208822" y="3553775"/>
                <a:ext cx="104040" cy="90000"/>
              </p14:xfrm>
            </p:contentPart>
          </mc:Choice>
          <mc:Fallback>
            <p:pic>
              <p:nvPicPr>
                <p:cNvPr id="161" name="Input penna 160">
                  <a:extLst>
                    <a:ext uri="{FF2B5EF4-FFF2-40B4-BE49-F238E27FC236}">
                      <a16:creationId xmlns:a16="http://schemas.microsoft.com/office/drawing/2014/main" id="{CEC2C78C-B313-6384-A0F2-442135E7CDFF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7198382" y="3542975"/>
                  <a:ext cx="12528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3">
              <p14:nvContentPartPr>
                <p14:cNvPr id="162" name="Input penna 161">
                  <a:extLst>
                    <a:ext uri="{FF2B5EF4-FFF2-40B4-BE49-F238E27FC236}">
                      <a16:creationId xmlns:a16="http://schemas.microsoft.com/office/drawing/2014/main" id="{64F0E1B8-E0EE-CCDA-64C7-75F3A693AB4D}"/>
                    </a:ext>
                  </a:extLst>
                </p14:cNvPr>
                <p14:cNvContentPartPr/>
                <p14:nvPr/>
              </p14:nvContentPartPr>
              <p14:xfrm>
                <a:off x="7344542" y="3435695"/>
                <a:ext cx="54000" cy="84600"/>
              </p14:xfrm>
            </p:contentPart>
          </mc:Choice>
          <mc:Fallback>
            <p:pic>
              <p:nvPicPr>
                <p:cNvPr id="162" name="Input penna 161">
                  <a:extLst>
                    <a:ext uri="{FF2B5EF4-FFF2-40B4-BE49-F238E27FC236}">
                      <a16:creationId xmlns:a16="http://schemas.microsoft.com/office/drawing/2014/main" id="{64F0E1B8-E0EE-CCDA-64C7-75F3A693AB4D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7333742" y="3424895"/>
                  <a:ext cx="7524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5">
              <p14:nvContentPartPr>
                <p14:cNvPr id="163" name="Input penna 162">
                  <a:extLst>
                    <a:ext uri="{FF2B5EF4-FFF2-40B4-BE49-F238E27FC236}">
                      <a16:creationId xmlns:a16="http://schemas.microsoft.com/office/drawing/2014/main" id="{4D54288A-FC22-9A1B-F3CF-034528DAB71B}"/>
                    </a:ext>
                  </a:extLst>
                </p14:cNvPr>
                <p14:cNvContentPartPr/>
                <p14:nvPr/>
              </p14:nvContentPartPr>
              <p14:xfrm>
                <a:off x="7427342" y="3431375"/>
                <a:ext cx="10800" cy="104040"/>
              </p14:xfrm>
            </p:contentPart>
          </mc:Choice>
          <mc:Fallback>
            <p:pic>
              <p:nvPicPr>
                <p:cNvPr id="163" name="Input penna 162">
                  <a:extLst>
                    <a:ext uri="{FF2B5EF4-FFF2-40B4-BE49-F238E27FC236}">
                      <a16:creationId xmlns:a16="http://schemas.microsoft.com/office/drawing/2014/main" id="{4D54288A-FC22-9A1B-F3CF-034528DAB71B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7416542" y="3420575"/>
                  <a:ext cx="3204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7">
              <p14:nvContentPartPr>
                <p14:cNvPr id="164" name="Input penna 163">
                  <a:extLst>
                    <a:ext uri="{FF2B5EF4-FFF2-40B4-BE49-F238E27FC236}">
                      <a16:creationId xmlns:a16="http://schemas.microsoft.com/office/drawing/2014/main" id="{5061A8DC-22C3-2037-EB31-926B245A290F}"/>
                    </a:ext>
                  </a:extLst>
                </p14:cNvPr>
                <p14:cNvContentPartPr/>
                <p14:nvPr/>
              </p14:nvContentPartPr>
              <p14:xfrm>
                <a:off x="7432742" y="3452615"/>
                <a:ext cx="106560" cy="56880"/>
              </p14:xfrm>
            </p:contentPart>
          </mc:Choice>
          <mc:Fallback>
            <p:pic>
              <p:nvPicPr>
                <p:cNvPr id="164" name="Input penna 163">
                  <a:extLst>
                    <a:ext uri="{FF2B5EF4-FFF2-40B4-BE49-F238E27FC236}">
                      <a16:creationId xmlns:a16="http://schemas.microsoft.com/office/drawing/2014/main" id="{5061A8DC-22C3-2037-EB31-926B245A290F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7422302" y="3441815"/>
                  <a:ext cx="12780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9">
              <p14:nvContentPartPr>
                <p14:cNvPr id="165" name="Input penna 164">
                  <a:extLst>
                    <a:ext uri="{FF2B5EF4-FFF2-40B4-BE49-F238E27FC236}">
                      <a16:creationId xmlns:a16="http://schemas.microsoft.com/office/drawing/2014/main" id="{4D5A0C5E-C9CB-8DA5-A9D8-5F7006BE62D8}"/>
                    </a:ext>
                  </a:extLst>
                </p14:cNvPr>
                <p14:cNvContentPartPr/>
                <p14:nvPr/>
              </p14:nvContentPartPr>
              <p14:xfrm>
                <a:off x="7546502" y="3391775"/>
                <a:ext cx="60480" cy="16560"/>
              </p14:xfrm>
            </p:contentPart>
          </mc:Choice>
          <mc:Fallback>
            <p:pic>
              <p:nvPicPr>
                <p:cNvPr id="165" name="Input penna 164">
                  <a:extLst>
                    <a:ext uri="{FF2B5EF4-FFF2-40B4-BE49-F238E27FC236}">
                      <a16:creationId xmlns:a16="http://schemas.microsoft.com/office/drawing/2014/main" id="{4D5A0C5E-C9CB-8DA5-A9D8-5F7006BE62D8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7536062" y="3380975"/>
                  <a:ext cx="8172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1">
              <p14:nvContentPartPr>
                <p14:cNvPr id="166" name="Input penna 165">
                  <a:extLst>
                    <a:ext uri="{FF2B5EF4-FFF2-40B4-BE49-F238E27FC236}">
                      <a16:creationId xmlns:a16="http://schemas.microsoft.com/office/drawing/2014/main" id="{62A11B9F-922B-C485-C61E-5B9ACA26EFA0}"/>
                    </a:ext>
                  </a:extLst>
                </p14:cNvPr>
                <p14:cNvContentPartPr/>
                <p14:nvPr/>
              </p14:nvContentPartPr>
              <p14:xfrm>
                <a:off x="7522022" y="3492215"/>
                <a:ext cx="54720" cy="3600"/>
              </p14:xfrm>
            </p:contentPart>
          </mc:Choice>
          <mc:Fallback>
            <p:pic>
              <p:nvPicPr>
                <p:cNvPr id="166" name="Input penna 165">
                  <a:extLst>
                    <a:ext uri="{FF2B5EF4-FFF2-40B4-BE49-F238E27FC236}">
                      <a16:creationId xmlns:a16="http://schemas.microsoft.com/office/drawing/2014/main" id="{62A11B9F-922B-C485-C61E-5B9ACA26EFA0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7511582" y="3481415"/>
                  <a:ext cx="7596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3">
              <p14:nvContentPartPr>
                <p14:cNvPr id="167" name="Input penna 166">
                  <a:extLst>
                    <a:ext uri="{FF2B5EF4-FFF2-40B4-BE49-F238E27FC236}">
                      <a16:creationId xmlns:a16="http://schemas.microsoft.com/office/drawing/2014/main" id="{031E5828-91A0-418A-D61E-30C92EEF3484}"/>
                    </a:ext>
                  </a:extLst>
                </p14:cNvPr>
                <p14:cNvContentPartPr/>
                <p14:nvPr/>
              </p14:nvContentPartPr>
              <p14:xfrm>
                <a:off x="7529942" y="3500495"/>
                <a:ext cx="74520" cy="71640"/>
              </p14:xfrm>
            </p:contentPart>
          </mc:Choice>
          <mc:Fallback>
            <p:pic>
              <p:nvPicPr>
                <p:cNvPr id="167" name="Input penna 166">
                  <a:extLst>
                    <a:ext uri="{FF2B5EF4-FFF2-40B4-BE49-F238E27FC236}">
                      <a16:creationId xmlns:a16="http://schemas.microsoft.com/office/drawing/2014/main" id="{031E5828-91A0-418A-D61E-30C92EEF3484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7519502" y="3490055"/>
                  <a:ext cx="9576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5">
              <p14:nvContentPartPr>
                <p14:cNvPr id="168" name="Input penna 167">
                  <a:extLst>
                    <a:ext uri="{FF2B5EF4-FFF2-40B4-BE49-F238E27FC236}">
                      <a16:creationId xmlns:a16="http://schemas.microsoft.com/office/drawing/2014/main" id="{F95CD403-3212-09FD-E1BB-62F3089E654F}"/>
                    </a:ext>
                  </a:extLst>
                </p14:cNvPr>
                <p14:cNvContentPartPr/>
                <p14:nvPr/>
              </p14:nvContentPartPr>
              <p14:xfrm>
                <a:off x="7612382" y="3411215"/>
                <a:ext cx="42480" cy="159120"/>
              </p14:xfrm>
            </p:contentPart>
          </mc:Choice>
          <mc:Fallback>
            <p:pic>
              <p:nvPicPr>
                <p:cNvPr id="168" name="Input penna 167">
                  <a:extLst>
                    <a:ext uri="{FF2B5EF4-FFF2-40B4-BE49-F238E27FC236}">
                      <a16:creationId xmlns:a16="http://schemas.microsoft.com/office/drawing/2014/main" id="{F95CD403-3212-09FD-E1BB-62F3089E654F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7601582" y="3400415"/>
                  <a:ext cx="6372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7">
              <p14:nvContentPartPr>
                <p14:cNvPr id="169" name="Input penna 168">
                  <a:extLst>
                    <a:ext uri="{FF2B5EF4-FFF2-40B4-BE49-F238E27FC236}">
                      <a16:creationId xmlns:a16="http://schemas.microsoft.com/office/drawing/2014/main" id="{73F59498-9357-156E-11D8-0F44691B8FF2}"/>
                    </a:ext>
                  </a:extLst>
                </p14:cNvPr>
                <p14:cNvContentPartPr/>
                <p14:nvPr/>
              </p14:nvContentPartPr>
              <p14:xfrm>
                <a:off x="7609142" y="3507335"/>
                <a:ext cx="81360" cy="52560"/>
              </p14:xfrm>
            </p:contentPart>
          </mc:Choice>
          <mc:Fallback>
            <p:pic>
              <p:nvPicPr>
                <p:cNvPr id="169" name="Input penna 168">
                  <a:extLst>
                    <a:ext uri="{FF2B5EF4-FFF2-40B4-BE49-F238E27FC236}">
                      <a16:creationId xmlns:a16="http://schemas.microsoft.com/office/drawing/2014/main" id="{73F59498-9357-156E-11D8-0F44691B8FF2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7598342" y="3496535"/>
                  <a:ext cx="10260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9">
              <p14:nvContentPartPr>
                <p14:cNvPr id="170" name="Input penna 169">
                  <a:extLst>
                    <a:ext uri="{FF2B5EF4-FFF2-40B4-BE49-F238E27FC236}">
                      <a16:creationId xmlns:a16="http://schemas.microsoft.com/office/drawing/2014/main" id="{2A99F8E5-9427-77E7-2291-DC3629CF1BF9}"/>
                    </a:ext>
                  </a:extLst>
                </p14:cNvPr>
                <p14:cNvContentPartPr/>
                <p14:nvPr/>
              </p14:nvContentPartPr>
              <p14:xfrm>
                <a:off x="7717862" y="3421295"/>
                <a:ext cx="32760" cy="122760"/>
              </p14:xfrm>
            </p:contentPart>
          </mc:Choice>
          <mc:Fallback>
            <p:pic>
              <p:nvPicPr>
                <p:cNvPr id="170" name="Input penna 169">
                  <a:extLst>
                    <a:ext uri="{FF2B5EF4-FFF2-40B4-BE49-F238E27FC236}">
                      <a16:creationId xmlns:a16="http://schemas.microsoft.com/office/drawing/2014/main" id="{2A99F8E5-9427-77E7-2291-DC3629CF1BF9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7707062" y="3410495"/>
                  <a:ext cx="5400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1">
              <p14:nvContentPartPr>
                <p14:cNvPr id="171" name="Input penna 170">
                  <a:extLst>
                    <a:ext uri="{FF2B5EF4-FFF2-40B4-BE49-F238E27FC236}">
                      <a16:creationId xmlns:a16="http://schemas.microsoft.com/office/drawing/2014/main" id="{ACF0338E-1DCB-577D-02C0-672AB649A69D}"/>
                    </a:ext>
                  </a:extLst>
                </p14:cNvPr>
                <p14:cNvContentPartPr/>
                <p14:nvPr/>
              </p14:nvContentPartPr>
              <p14:xfrm>
                <a:off x="7844222" y="3428135"/>
                <a:ext cx="39240" cy="81360"/>
              </p14:xfrm>
            </p:contentPart>
          </mc:Choice>
          <mc:Fallback>
            <p:pic>
              <p:nvPicPr>
                <p:cNvPr id="171" name="Input penna 170">
                  <a:extLst>
                    <a:ext uri="{FF2B5EF4-FFF2-40B4-BE49-F238E27FC236}">
                      <a16:creationId xmlns:a16="http://schemas.microsoft.com/office/drawing/2014/main" id="{ACF0338E-1DCB-577D-02C0-672AB649A69D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7833782" y="3417335"/>
                  <a:ext cx="6048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3">
              <p14:nvContentPartPr>
                <p14:cNvPr id="172" name="Input penna 171">
                  <a:extLst>
                    <a:ext uri="{FF2B5EF4-FFF2-40B4-BE49-F238E27FC236}">
                      <a16:creationId xmlns:a16="http://schemas.microsoft.com/office/drawing/2014/main" id="{6C0D1FD6-98FE-B153-F852-281CC21B020E}"/>
                    </a:ext>
                  </a:extLst>
                </p14:cNvPr>
                <p14:cNvContentPartPr/>
                <p14:nvPr/>
              </p14:nvContentPartPr>
              <p14:xfrm>
                <a:off x="7859702" y="3454055"/>
                <a:ext cx="360" cy="360"/>
              </p14:xfrm>
            </p:contentPart>
          </mc:Choice>
          <mc:Fallback>
            <p:pic>
              <p:nvPicPr>
                <p:cNvPr id="172" name="Input penna 171">
                  <a:extLst>
                    <a:ext uri="{FF2B5EF4-FFF2-40B4-BE49-F238E27FC236}">
                      <a16:creationId xmlns:a16="http://schemas.microsoft.com/office/drawing/2014/main" id="{6C0D1FD6-98FE-B153-F852-281CC21B020E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7848902" y="3443615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73" name="Input penna 172">
                  <a:extLst>
                    <a:ext uri="{FF2B5EF4-FFF2-40B4-BE49-F238E27FC236}">
                      <a16:creationId xmlns:a16="http://schemas.microsoft.com/office/drawing/2014/main" id="{449777A8-BC36-1144-88C3-720973869E6B}"/>
                    </a:ext>
                  </a:extLst>
                </p14:cNvPr>
                <p14:cNvContentPartPr/>
                <p14:nvPr/>
              </p14:nvContentPartPr>
              <p14:xfrm>
                <a:off x="7859702" y="3454055"/>
                <a:ext cx="360" cy="360"/>
              </p14:xfrm>
            </p:contentPart>
          </mc:Choice>
          <mc:Fallback>
            <p:pic>
              <p:nvPicPr>
                <p:cNvPr id="173" name="Input penna 172">
                  <a:extLst>
                    <a:ext uri="{FF2B5EF4-FFF2-40B4-BE49-F238E27FC236}">
                      <a16:creationId xmlns:a16="http://schemas.microsoft.com/office/drawing/2014/main" id="{449777A8-BC36-1144-88C3-720973869E6B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7848902" y="3443615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5">
              <p14:nvContentPartPr>
                <p14:cNvPr id="174" name="Input penna 173">
                  <a:extLst>
                    <a:ext uri="{FF2B5EF4-FFF2-40B4-BE49-F238E27FC236}">
                      <a16:creationId xmlns:a16="http://schemas.microsoft.com/office/drawing/2014/main" id="{9C1A3F08-2DAA-33CC-507C-90B374FF2D87}"/>
                    </a:ext>
                  </a:extLst>
                </p14:cNvPr>
                <p14:cNvContentPartPr/>
                <p14:nvPr/>
              </p14:nvContentPartPr>
              <p14:xfrm>
                <a:off x="7869422" y="3544415"/>
                <a:ext cx="18720" cy="61200"/>
              </p14:xfrm>
            </p:contentPart>
          </mc:Choice>
          <mc:Fallback>
            <p:pic>
              <p:nvPicPr>
                <p:cNvPr id="174" name="Input penna 173">
                  <a:extLst>
                    <a:ext uri="{FF2B5EF4-FFF2-40B4-BE49-F238E27FC236}">
                      <a16:creationId xmlns:a16="http://schemas.microsoft.com/office/drawing/2014/main" id="{9C1A3F08-2DAA-33CC-507C-90B374FF2D87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7858622" y="3533975"/>
                  <a:ext cx="3996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7">
              <p14:nvContentPartPr>
                <p14:cNvPr id="175" name="Input penna 174">
                  <a:extLst>
                    <a:ext uri="{FF2B5EF4-FFF2-40B4-BE49-F238E27FC236}">
                      <a16:creationId xmlns:a16="http://schemas.microsoft.com/office/drawing/2014/main" id="{460495E8-B3E7-72F8-0918-07E47575A692}"/>
                    </a:ext>
                  </a:extLst>
                </p14:cNvPr>
                <p14:cNvContentPartPr/>
                <p14:nvPr/>
              </p14:nvContentPartPr>
              <p14:xfrm>
                <a:off x="7754942" y="3602015"/>
                <a:ext cx="195120" cy="42480"/>
              </p14:xfrm>
            </p:contentPart>
          </mc:Choice>
          <mc:Fallback>
            <p:pic>
              <p:nvPicPr>
                <p:cNvPr id="175" name="Input penna 174">
                  <a:extLst>
                    <a:ext uri="{FF2B5EF4-FFF2-40B4-BE49-F238E27FC236}">
                      <a16:creationId xmlns:a16="http://schemas.microsoft.com/office/drawing/2014/main" id="{460495E8-B3E7-72F8-0918-07E47575A692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7744502" y="3591215"/>
                  <a:ext cx="21636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9">
              <p14:nvContentPartPr>
                <p14:cNvPr id="176" name="Input penna 175">
                  <a:extLst>
                    <a:ext uri="{FF2B5EF4-FFF2-40B4-BE49-F238E27FC236}">
                      <a16:creationId xmlns:a16="http://schemas.microsoft.com/office/drawing/2014/main" id="{54D7A027-7EF7-AD16-044C-8C90126710BF}"/>
                    </a:ext>
                  </a:extLst>
                </p14:cNvPr>
                <p14:cNvContentPartPr/>
                <p14:nvPr/>
              </p14:nvContentPartPr>
              <p14:xfrm>
                <a:off x="7804982" y="3553775"/>
                <a:ext cx="21240" cy="54360"/>
              </p14:xfrm>
            </p:contentPart>
          </mc:Choice>
          <mc:Fallback>
            <p:pic>
              <p:nvPicPr>
                <p:cNvPr id="176" name="Input penna 175">
                  <a:extLst>
                    <a:ext uri="{FF2B5EF4-FFF2-40B4-BE49-F238E27FC236}">
                      <a16:creationId xmlns:a16="http://schemas.microsoft.com/office/drawing/2014/main" id="{54D7A027-7EF7-AD16-044C-8C90126710BF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7794182" y="3542975"/>
                  <a:ext cx="42480" cy="75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5" name="Gruppo 184">
            <a:extLst>
              <a:ext uri="{FF2B5EF4-FFF2-40B4-BE49-F238E27FC236}">
                <a16:creationId xmlns:a16="http://schemas.microsoft.com/office/drawing/2014/main" id="{9015CD96-3EBD-3B08-801B-5BC401EF3363}"/>
              </a:ext>
            </a:extLst>
          </p:cNvPr>
          <p:cNvGrpSpPr/>
          <p:nvPr/>
        </p:nvGrpSpPr>
        <p:grpSpPr>
          <a:xfrm>
            <a:off x="8172902" y="3461615"/>
            <a:ext cx="677520" cy="265680"/>
            <a:chOff x="8172902" y="3461615"/>
            <a:chExt cx="677520" cy="265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1">
              <p14:nvContentPartPr>
                <p14:cNvPr id="177" name="Input penna 176">
                  <a:extLst>
                    <a:ext uri="{FF2B5EF4-FFF2-40B4-BE49-F238E27FC236}">
                      <a16:creationId xmlns:a16="http://schemas.microsoft.com/office/drawing/2014/main" id="{C0906665-6F4F-A754-5A4D-F613ACB511AB}"/>
                    </a:ext>
                  </a:extLst>
                </p14:cNvPr>
                <p14:cNvContentPartPr/>
                <p14:nvPr/>
              </p14:nvContentPartPr>
              <p14:xfrm>
                <a:off x="8263622" y="3461615"/>
                <a:ext cx="80640" cy="120960"/>
              </p14:xfrm>
            </p:contentPart>
          </mc:Choice>
          <mc:Fallback>
            <p:pic>
              <p:nvPicPr>
                <p:cNvPr id="177" name="Input penna 176">
                  <a:extLst>
                    <a:ext uri="{FF2B5EF4-FFF2-40B4-BE49-F238E27FC236}">
                      <a16:creationId xmlns:a16="http://schemas.microsoft.com/office/drawing/2014/main" id="{C0906665-6F4F-A754-5A4D-F613ACB511AB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8253182" y="3451175"/>
                  <a:ext cx="10188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3">
              <p14:nvContentPartPr>
                <p14:cNvPr id="178" name="Input penna 177">
                  <a:extLst>
                    <a:ext uri="{FF2B5EF4-FFF2-40B4-BE49-F238E27FC236}">
                      <a16:creationId xmlns:a16="http://schemas.microsoft.com/office/drawing/2014/main" id="{DAAA250C-0740-AD4E-D712-944F233C2074}"/>
                    </a:ext>
                  </a:extLst>
                </p14:cNvPr>
                <p14:cNvContentPartPr/>
                <p14:nvPr/>
              </p14:nvContentPartPr>
              <p14:xfrm>
                <a:off x="8172902" y="3645575"/>
                <a:ext cx="146520" cy="14760"/>
              </p14:xfrm>
            </p:contentPart>
          </mc:Choice>
          <mc:Fallback>
            <p:pic>
              <p:nvPicPr>
                <p:cNvPr id="178" name="Input penna 177">
                  <a:extLst>
                    <a:ext uri="{FF2B5EF4-FFF2-40B4-BE49-F238E27FC236}">
                      <a16:creationId xmlns:a16="http://schemas.microsoft.com/office/drawing/2014/main" id="{DAAA250C-0740-AD4E-D712-944F233C2074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8162102" y="3635135"/>
                  <a:ext cx="1677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5">
              <p14:nvContentPartPr>
                <p14:cNvPr id="179" name="Input penna 178">
                  <a:extLst>
                    <a:ext uri="{FF2B5EF4-FFF2-40B4-BE49-F238E27FC236}">
                      <a16:creationId xmlns:a16="http://schemas.microsoft.com/office/drawing/2014/main" id="{1192E5D5-6EC8-1147-D459-4DB9E363F00A}"/>
                    </a:ext>
                  </a:extLst>
                </p14:cNvPr>
                <p14:cNvContentPartPr/>
                <p14:nvPr/>
              </p14:nvContentPartPr>
              <p14:xfrm>
                <a:off x="8420942" y="3528575"/>
                <a:ext cx="87120" cy="128520"/>
              </p14:xfrm>
            </p:contentPart>
          </mc:Choice>
          <mc:Fallback>
            <p:pic>
              <p:nvPicPr>
                <p:cNvPr id="179" name="Input penna 178">
                  <a:extLst>
                    <a:ext uri="{FF2B5EF4-FFF2-40B4-BE49-F238E27FC236}">
                      <a16:creationId xmlns:a16="http://schemas.microsoft.com/office/drawing/2014/main" id="{1192E5D5-6EC8-1147-D459-4DB9E363F00A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8410502" y="3517775"/>
                  <a:ext cx="10836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7">
              <p14:nvContentPartPr>
                <p14:cNvPr id="180" name="Input penna 179">
                  <a:extLst>
                    <a:ext uri="{FF2B5EF4-FFF2-40B4-BE49-F238E27FC236}">
                      <a16:creationId xmlns:a16="http://schemas.microsoft.com/office/drawing/2014/main" id="{F6F484D8-A3E9-5517-C097-AA6A3074BF42}"/>
                    </a:ext>
                  </a:extLst>
                </p14:cNvPr>
                <p14:cNvContentPartPr/>
                <p14:nvPr/>
              </p14:nvContentPartPr>
              <p14:xfrm>
                <a:off x="8563862" y="3540095"/>
                <a:ext cx="21600" cy="95040"/>
              </p14:xfrm>
            </p:contentPart>
          </mc:Choice>
          <mc:Fallback>
            <p:pic>
              <p:nvPicPr>
                <p:cNvPr id="180" name="Input penna 179">
                  <a:extLst>
                    <a:ext uri="{FF2B5EF4-FFF2-40B4-BE49-F238E27FC236}">
                      <a16:creationId xmlns:a16="http://schemas.microsoft.com/office/drawing/2014/main" id="{F6F484D8-A3E9-5517-C097-AA6A3074BF42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8553422" y="3529655"/>
                  <a:ext cx="4284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9">
              <p14:nvContentPartPr>
                <p14:cNvPr id="181" name="Input penna 180">
                  <a:extLst>
                    <a:ext uri="{FF2B5EF4-FFF2-40B4-BE49-F238E27FC236}">
                      <a16:creationId xmlns:a16="http://schemas.microsoft.com/office/drawing/2014/main" id="{E91ECABB-2111-2D5E-A48E-8078285205F4}"/>
                    </a:ext>
                  </a:extLst>
                </p14:cNvPr>
                <p14:cNvContentPartPr/>
                <p14:nvPr/>
              </p14:nvContentPartPr>
              <p14:xfrm>
                <a:off x="8644142" y="3531095"/>
                <a:ext cx="184680" cy="83880"/>
              </p14:xfrm>
            </p:contentPart>
          </mc:Choice>
          <mc:Fallback>
            <p:pic>
              <p:nvPicPr>
                <p:cNvPr id="181" name="Input penna 180">
                  <a:extLst>
                    <a:ext uri="{FF2B5EF4-FFF2-40B4-BE49-F238E27FC236}">
                      <a16:creationId xmlns:a16="http://schemas.microsoft.com/office/drawing/2014/main" id="{E91ECABB-2111-2D5E-A48E-8078285205F4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8633702" y="3520295"/>
                  <a:ext cx="20592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1">
              <p14:nvContentPartPr>
                <p14:cNvPr id="182" name="Input penna 181">
                  <a:extLst>
                    <a:ext uri="{FF2B5EF4-FFF2-40B4-BE49-F238E27FC236}">
                      <a16:creationId xmlns:a16="http://schemas.microsoft.com/office/drawing/2014/main" id="{400E798F-274F-C46D-B10F-ADBAEB79C0CA}"/>
                    </a:ext>
                  </a:extLst>
                </p14:cNvPr>
                <p14:cNvContentPartPr/>
                <p14:nvPr/>
              </p14:nvContentPartPr>
              <p14:xfrm>
                <a:off x="8719742" y="3639095"/>
                <a:ext cx="36720" cy="66240"/>
              </p14:xfrm>
            </p:contentPart>
          </mc:Choice>
          <mc:Fallback>
            <p:pic>
              <p:nvPicPr>
                <p:cNvPr id="182" name="Input penna 181">
                  <a:extLst>
                    <a:ext uri="{FF2B5EF4-FFF2-40B4-BE49-F238E27FC236}">
                      <a16:creationId xmlns:a16="http://schemas.microsoft.com/office/drawing/2014/main" id="{400E798F-274F-C46D-B10F-ADBAEB79C0CA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8708942" y="3628295"/>
                  <a:ext cx="5796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3">
              <p14:nvContentPartPr>
                <p14:cNvPr id="183" name="Input penna 182">
                  <a:extLst>
                    <a:ext uri="{FF2B5EF4-FFF2-40B4-BE49-F238E27FC236}">
                      <a16:creationId xmlns:a16="http://schemas.microsoft.com/office/drawing/2014/main" id="{F611A9F9-DEA0-0DBC-AF69-BA83761B76C8}"/>
                    </a:ext>
                  </a:extLst>
                </p14:cNvPr>
                <p14:cNvContentPartPr/>
                <p14:nvPr/>
              </p14:nvContentPartPr>
              <p14:xfrm>
                <a:off x="8619662" y="3685535"/>
                <a:ext cx="230760" cy="41760"/>
              </p14:xfrm>
            </p:contentPart>
          </mc:Choice>
          <mc:Fallback>
            <p:pic>
              <p:nvPicPr>
                <p:cNvPr id="183" name="Input penna 182">
                  <a:extLst>
                    <a:ext uri="{FF2B5EF4-FFF2-40B4-BE49-F238E27FC236}">
                      <a16:creationId xmlns:a16="http://schemas.microsoft.com/office/drawing/2014/main" id="{F611A9F9-DEA0-0DBC-AF69-BA83761B76C8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8609222" y="3674735"/>
                  <a:ext cx="252000" cy="63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45">
            <p14:nvContentPartPr>
              <p14:cNvPr id="198" name="Input penna 197">
                <a:extLst>
                  <a:ext uri="{FF2B5EF4-FFF2-40B4-BE49-F238E27FC236}">
                    <a16:creationId xmlns:a16="http://schemas.microsoft.com/office/drawing/2014/main" id="{88088B04-A318-E377-8856-AE7E9A65FB38}"/>
                  </a:ext>
                </a:extLst>
              </p14:cNvPr>
              <p14:cNvContentPartPr/>
              <p14:nvPr/>
            </p14:nvContentPartPr>
            <p14:xfrm>
              <a:off x="5012343" y="3693554"/>
              <a:ext cx="632880" cy="16560"/>
            </p14:xfrm>
          </p:contentPart>
        </mc:Choice>
        <mc:Fallback>
          <p:pic>
            <p:nvPicPr>
              <p:cNvPr id="198" name="Input penna 197">
                <a:extLst>
                  <a:ext uri="{FF2B5EF4-FFF2-40B4-BE49-F238E27FC236}">
                    <a16:creationId xmlns:a16="http://schemas.microsoft.com/office/drawing/2014/main" id="{88088B04-A318-E377-8856-AE7E9A65FB38}"/>
                  </a:ext>
                </a:extLst>
              </p:cNvPr>
              <p:cNvPicPr/>
              <p:nvPr/>
            </p:nvPicPr>
            <p:blipFill>
              <a:blip r:embed="rId246"/>
              <a:stretch>
                <a:fillRect/>
              </a:stretch>
            </p:blipFill>
            <p:spPr>
              <a:xfrm>
                <a:off x="5001903" y="3682754"/>
                <a:ext cx="654120" cy="37800"/>
              </a:xfrm>
              <a:prstGeom prst="rect">
                <a:avLst/>
              </a:prstGeom>
            </p:spPr>
          </p:pic>
        </mc:Fallback>
      </mc:AlternateContent>
      <p:grpSp>
        <p:nvGrpSpPr>
          <p:cNvPr id="227" name="Gruppo 226">
            <a:extLst>
              <a:ext uri="{FF2B5EF4-FFF2-40B4-BE49-F238E27FC236}">
                <a16:creationId xmlns:a16="http://schemas.microsoft.com/office/drawing/2014/main" id="{7F7FC643-38E0-CA54-B95B-A5157F862BCB}"/>
              </a:ext>
            </a:extLst>
          </p:cNvPr>
          <p:cNvGrpSpPr/>
          <p:nvPr/>
        </p:nvGrpSpPr>
        <p:grpSpPr>
          <a:xfrm>
            <a:off x="9154863" y="3439394"/>
            <a:ext cx="683640" cy="373680"/>
            <a:chOff x="9154863" y="3439394"/>
            <a:chExt cx="683640" cy="373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7">
              <p14:nvContentPartPr>
                <p14:cNvPr id="190" name="Input penna 189">
                  <a:extLst>
                    <a:ext uri="{FF2B5EF4-FFF2-40B4-BE49-F238E27FC236}">
                      <a16:creationId xmlns:a16="http://schemas.microsoft.com/office/drawing/2014/main" id="{72EA3C81-932A-A254-42BD-D3E5CE6FC085}"/>
                    </a:ext>
                  </a:extLst>
                </p14:cNvPr>
                <p14:cNvContentPartPr/>
                <p14:nvPr/>
              </p14:nvContentPartPr>
              <p14:xfrm>
                <a:off x="9282303" y="3439394"/>
                <a:ext cx="7560" cy="98280"/>
              </p14:xfrm>
            </p:contentPart>
          </mc:Choice>
          <mc:Fallback>
            <p:pic>
              <p:nvPicPr>
                <p:cNvPr id="190" name="Input penna 189">
                  <a:extLst>
                    <a:ext uri="{FF2B5EF4-FFF2-40B4-BE49-F238E27FC236}">
                      <a16:creationId xmlns:a16="http://schemas.microsoft.com/office/drawing/2014/main" id="{72EA3C81-932A-A254-42BD-D3E5CE6FC085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9271863" y="3428954"/>
                  <a:ext cx="2880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9">
              <p14:nvContentPartPr>
                <p14:cNvPr id="191" name="Input penna 190">
                  <a:extLst>
                    <a:ext uri="{FF2B5EF4-FFF2-40B4-BE49-F238E27FC236}">
                      <a16:creationId xmlns:a16="http://schemas.microsoft.com/office/drawing/2014/main" id="{480A279F-037F-733D-4501-AA1186172B9B}"/>
                    </a:ext>
                  </a:extLst>
                </p14:cNvPr>
                <p14:cNvContentPartPr/>
                <p14:nvPr/>
              </p14:nvContentPartPr>
              <p14:xfrm>
                <a:off x="9154863" y="3521474"/>
                <a:ext cx="235800" cy="39240"/>
              </p14:xfrm>
            </p:contentPart>
          </mc:Choice>
          <mc:Fallback>
            <p:pic>
              <p:nvPicPr>
                <p:cNvPr id="191" name="Input penna 190">
                  <a:extLst>
                    <a:ext uri="{FF2B5EF4-FFF2-40B4-BE49-F238E27FC236}">
                      <a16:creationId xmlns:a16="http://schemas.microsoft.com/office/drawing/2014/main" id="{480A279F-037F-733D-4501-AA1186172B9B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9144423" y="3510674"/>
                  <a:ext cx="25704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1">
              <p14:nvContentPartPr>
                <p14:cNvPr id="192" name="Input penna 191">
                  <a:extLst>
                    <a:ext uri="{FF2B5EF4-FFF2-40B4-BE49-F238E27FC236}">
                      <a16:creationId xmlns:a16="http://schemas.microsoft.com/office/drawing/2014/main" id="{237A7D68-7DD3-AAEF-B658-B1ED23639D49}"/>
                    </a:ext>
                  </a:extLst>
                </p14:cNvPr>
                <p14:cNvContentPartPr/>
                <p14:nvPr/>
              </p14:nvContentPartPr>
              <p14:xfrm>
                <a:off x="9223263" y="3567914"/>
                <a:ext cx="100080" cy="147240"/>
              </p14:xfrm>
            </p:contentPart>
          </mc:Choice>
          <mc:Fallback>
            <p:pic>
              <p:nvPicPr>
                <p:cNvPr id="192" name="Input penna 191">
                  <a:extLst>
                    <a:ext uri="{FF2B5EF4-FFF2-40B4-BE49-F238E27FC236}">
                      <a16:creationId xmlns:a16="http://schemas.microsoft.com/office/drawing/2014/main" id="{237A7D68-7DD3-AAEF-B658-B1ED23639D49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9212463" y="3557114"/>
                  <a:ext cx="12132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3">
              <p14:nvContentPartPr>
                <p14:cNvPr id="193" name="Input penna 192">
                  <a:extLst>
                    <a:ext uri="{FF2B5EF4-FFF2-40B4-BE49-F238E27FC236}">
                      <a16:creationId xmlns:a16="http://schemas.microsoft.com/office/drawing/2014/main" id="{0F91C4D3-DEB4-4C93-0E0D-001F2BCB4964}"/>
                    </a:ext>
                  </a:extLst>
                </p14:cNvPr>
                <p14:cNvContentPartPr/>
                <p14:nvPr/>
              </p14:nvContentPartPr>
              <p14:xfrm>
                <a:off x="9288783" y="3580514"/>
                <a:ext cx="57240" cy="109440"/>
              </p14:xfrm>
            </p:contentPart>
          </mc:Choice>
          <mc:Fallback>
            <p:pic>
              <p:nvPicPr>
                <p:cNvPr id="193" name="Input penna 192">
                  <a:extLst>
                    <a:ext uri="{FF2B5EF4-FFF2-40B4-BE49-F238E27FC236}">
                      <a16:creationId xmlns:a16="http://schemas.microsoft.com/office/drawing/2014/main" id="{0F91C4D3-DEB4-4C93-0E0D-001F2BCB4964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9278343" y="3569714"/>
                  <a:ext cx="7848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5">
              <p14:nvContentPartPr>
                <p14:cNvPr id="194" name="Input penna 193">
                  <a:extLst>
                    <a:ext uri="{FF2B5EF4-FFF2-40B4-BE49-F238E27FC236}">
                      <a16:creationId xmlns:a16="http://schemas.microsoft.com/office/drawing/2014/main" id="{A2080110-B48D-7411-963A-5CCC69EC1108}"/>
                    </a:ext>
                  </a:extLst>
                </p14:cNvPr>
                <p14:cNvContentPartPr/>
                <p14:nvPr/>
              </p14:nvContentPartPr>
              <p14:xfrm>
                <a:off x="9449343" y="3471434"/>
                <a:ext cx="18360" cy="235800"/>
              </p14:xfrm>
            </p:contentPart>
          </mc:Choice>
          <mc:Fallback>
            <p:pic>
              <p:nvPicPr>
                <p:cNvPr id="194" name="Input penna 193">
                  <a:extLst>
                    <a:ext uri="{FF2B5EF4-FFF2-40B4-BE49-F238E27FC236}">
                      <a16:creationId xmlns:a16="http://schemas.microsoft.com/office/drawing/2014/main" id="{A2080110-B48D-7411-963A-5CCC69EC1108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9438903" y="3460994"/>
                  <a:ext cx="3960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7">
              <p14:nvContentPartPr>
                <p14:cNvPr id="195" name="Input penna 194">
                  <a:extLst>
                    <a:ext uri="{FF2B5EF4-FFF2-40B4-BE49-F238E27FC236}">
                      <a16:creationId xmlns:a16="http://schemas.microsoft.com/office/drawing/2014/main" id="{F2E3CFD9-1FF2-8BFC-CD3C-4F5D53EC284F}"/>
                    </a:ext>
                  </a:extLst>
                </p14:cNvPr>
                <p14:cNvContentPartPr/>
                <p14:nvPr/>
              </p14:nvContentPartPr>
              <p14:xfrm>
                <a:off x="9469863" y="3599954"/>
                <a:ext cx="159480" cy="44280"/>
              </p14:xfrm>
            </p:contentPart>
          </mc:Choice>
          <mc:Fallback>
            <p:pic>
              <p:nvPicPr>
                <p:cNvPr id="195" name="Input penna 194">
                  <a:extLst>
                    <a:ext uri="{FF2B5EF4-FFF2-40B4-BE49-F238E27FC236}">
                      <a16:creationId xmlns:a16="http://schemas.microsoft.com/office/drawing/2014/main" id="{F2E3CFD9-1FF2-8BFC-CD3C-4F5D53EC284F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9459063" y="3589154"/>
                  <a:ext cx="18072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9">
              <p14:nvContentPartPr>
                <p14:cNvPr id="199" name="Input penna 198">
                  <a:extLst>
                    <a:ext uri="{FF2B5EF4-FFF2-40B4-BE49-F238E27FC236}">
                      <a16:creationId xmlns:a16="http://schemas.microsoft.com/office/drawing/2014/main" id="{28C2635C-8A20-515B-3428-4EDFE0D57CBC}"/>
                    </a:ext>
                  </a:extLst>
                </p14:cNvPr>
                <p14:cNvContentPartPr/>
                <p14:nvPr/>
              </p14:nvContentPartPr>
              <p14:xfrm>
                <a:off x="9631143" y="3508514"/>
                <a:ext cx="117360" cy="142200"/>
              </p14:xfrm>
            </p:contentPart>
          </mc:Choice>
          <mc:Fallback>
            <p:pic>
              <p:nvPicPr>
                <p:cNvPr id="199" name="Input penna 198">
                  <a:extLst>
                    <a:ext uri="{FF2B5EF4-FFF2-40B4-BE49-F238E27FC236}">
                      <a16:creationId xmlns:a16="http://schemas.microsoft.com/office/drawing/2014/main" id="{28C2635C-8A20-515B-3428-4EDFE0D57CBC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9620703" y="3498074"/>
                  <a:ext cx="13860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1">
              <p14:nvContentPartPr>
                <p14:cNvPr id="200" name="Input penna 199">
                  <a:extLst>
                    <a:ext uri="{FF2B5EF4-FFF2-40B4-BE49-F238E27FC236}">
                      <a16:creationId xmlns:a16="http://schemas.microsoft.com/office/drawing/2014/main" id="{7CF9AAC7-D73C-7702-9C47-0D1BA24786B7}"/>
                    </a:ext>
                  </a:extLst>
                </p14:cNvPr>
                <p14:cNvContentPartPr/>
                <p14:nvPr/>
              </p14:nvContentPartPr>
              <p14:xfrm>
                <a:off x="9666783" y="3695354"/>
                <a:ext cx="9360" cy="73800"/>
              </p14:xfrm>
            </p:contentPart>
          </mc:Choice>
          <mc:Fallback>
            <p:pic>
              <p:nvPicPr>
                <p:cNvPr id="200" name="Input penna 199">
                  <a:extLst>
                    <a:ext uri="{FF2B5EF4-FFF2-40B4-BE49-F238E27FC236}">
                      <a16:creationId xmlns:a16="http://schemas.microsoft.com/office/drawing/2014/main" id="{7CF9AAC7-D73C-7702-9C47-0D1BA24786B7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9656343" y="3684554"/>
                  <a:ext cx="3060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3">
              <p14:nvContentPartPr>
                <p14:cNvPr id="201" name="Input penna 200">
                  <a:extLst>
                    <a:ext uri="{FF2B5EF4-FFF2-40B4-BE49-F238E27FC236}">
                      <a16:creationId xmlns:a16="http://schemas.microsoft.com/office/drawing/2014/main" id="{F7741680-F013-5622-CC5E-4613C568D2A0}"/>
                    </a:ext>
                  </a:extLst>
                </p14:cNvPr>
                <p14:cNvContentPartPr/>
                <p14:nvPr/>
              </p14:nvContentPartPr>
              <p14:xfrm>
                <a:off x="9589023" y="3766994"/>
                <a:ext cx="249480" cy="46080"/>
              </p14:xfrm>
            </p:contentPart>
          </mc:Choice>
          <mc:Fallback>
            <p:pic>
              <p:nvPicPr>
                <p:cNvPr id="201" name="Input penna 200">
                  <a:extLst>
                    <a:ext uri="{FF2B5EF4-FFF2-40B4-BE49-F238E27FC236}">
                      <a16:creationId xmlns:a16="http://schemas.microsoft.com/office/drawing/2014/main" id="{F7741680-F013-5622-CC5E-4613C568D2A0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9578583" y="3756554"/>
                  <a:ext cx="270720" cy="67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5" name="Gruppo 224">
            <a:extLst>
              <a:ext uri="{FF2B5EF4-FFF2-40B4-BE49-F238E27FC236}">
                <a16:creationId xmlns:a16="http://schemas.microsoft.com/office/drawing/2014/main" id="{CD3E7FF9-8D26-7F58-8F1D-CF625864D2C3}"/>
              </a:ext>
            </a:extLst>
          </p:cNvPr>
          <p:cNvGrpSpPr/>
          <p:nvPr/>
        </p:nvGrpSpPr>
        <p:grpSpPr>
          <a:xfrm>
            <a:off x="10020663" y="3521474"/>
            <a:ext cx="1317240" cy="336960"/>
            <a:chOff x="10020663" y="3521474"/>
            <a:chExt cx="1317240" cy="336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5">
              <p14:nvContentPartPr>
                <p14:cNvPr id="202" name="Input penna 201">
                  <a:extLst>
                    <a:ext uri="{FF2B5EF4-FFF2-40B4-BE49-F238E27FC236}">
                      <a16:creationId xmlns:a16="http://schemas.microsoft.com/office/drawing/2014/main" id="{619C676F-9B29-46C9-750C-C6DB9A95770F}"/>
                    </a:ext>
                  </a:extLst>
                </p14:cNvPr>
                <p14:cNvContentPartPr/>
                <p14:nvPr/>
              </p14:nvContentPartPr>
              <p14:xfrm>
                <a:off x="10020663" y="3521474"/>
                <a:ext cx="288360" cy="59400"/>
              </p14:xfrm>
            </p:contentPart>
          </mc:Choice>
          <mc:Fallback>
            <p:pic>
              <p:nvPicPr>
                <p:cNvPr id="202" name="Input penna 201">
                  <a:extLst>
                    <a:ext uri="{FF2B5EF4-FFF2-40B4-BE49-F238E27FC236}">
                      <a16:creationId xmlns:a16="http://schemas.microsoft.com/office/drawing/2014/main" id="{619C676F-9B29-46C9-750C-C6DB9A95770F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10009863" y="3510674"/>
                  <a:ext cx="30960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7">
              <p14:nvContentPartPr>
                <p14:cNvPr id="203" name="Input penna 202">
                  <a:extLst>
                    <a:ext uri="{FF2B5EF4-FFF2-40B4-BE49-F238E27FC236}">
                      <a16:creationId xmlns:a16="http://schemas.microsoft.com/office/drawing/2014/main" id="{BFBBAAA5-619E-F569-F498-8EBF9F2E22EA}"/>
                    </a:ext>
                  </a:extLst>
                </p14:cNvPr>
                <p14:cNvContentPartPr/>
                <p14:nvPr/>
              </p14:nvContentPartPr>
              <p14:xfrm>
                <a:off x="10095903" y="3581234"/>
                <a:ext cx="83160" cy="80640"/>
              </p14:xfrm>
            </p:contentPart>
          </mc:Choice>
          <mc:Fallback>
            <p:pic>
              <p:nvPicPr>
                <p:cNvPr id="203" name="Input penna 202">
                  <a:extLst>
                    <a:ext uri="{FF2B5EF4-FFF2-40B4-BE49-F238E27FC236}">
                      <a16:creationId xmlns:a16="http://schemas.microsoft.com/office/drawing/2014/main" id="{BFBBAAA5-619E-F569-F498-8EBF9F2E22EA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10085463" y="3570794"/>
                  <a:ext cx="10440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9">
              <p14:nvContentPartPr>
                <p14:cNvPr id="204" name="Input penna 203">
                  <a:extLst>
                    <a:ext uri="{FF2B5EF4-FFF2-40B4-BE49-F238E27FC236}">
                      <a16:creationId xmlns:a16="http://schemas.microsoft.com/office/drawing/2014/main" id="{9385C1A5-7996-CEDB-5FA3-DDDD66139C42}"/>
                    </a:ext>
                  </a:extLst>
                </p14:cNvPr>
                <p14:cNvContentPartPr/>
                <p14:nvPr/>
              </p14:nvContentPartPr>
              <p14:xfrm>
                <a:off x="10149543" y="3618314"/>
                <a:ext cx="111600" cy="24120"/>
              </p14:xfrm>
            </p:contentPart>
          </mc:Choice>
          <mc:Fallback>
            <p:pic>
              <p:nvPicPr>
                <p:cNvPr id="204" name="Input penna 203">
                  <a:extLst>
                    <a:ext uri="{FF2B5EF4-FFF2-40B4-BE49-F238E27FC236}">
                      <a16:creationId xmlns:a16="http://schemas.microsoft.com/office/drawing/2014/main" id="{9385C1A5-7996-CEDB-5FA3-DDDD66139C42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10139103" y="3607874"/>
                  <a:ext cx="13284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1">
              <p14:nvContentPartPr>
                <p14:cNvPr id="205" name="Input penna 204">
                  <a:extLst>
                    <a:ext uri="{FF2B5EF4-FFF2-40B4-BE49-F238E27FC236}">
                      <a16:creationId xmlns:a16="http://schemas.microsoft.com/office/drawing/2014/main" id="{955331C9-DAC0-E9CA-6D1A-89E453FA362A}"/>
                    </a:ext>
                  </a:extLst>
                </p14:cNvPr>
                <p14:cNvContentPartPr/>
                <p14:nvPr/>
              </p14:nvContentPartPr>
              <p14:xfrm>
                <a:off x="10208223" y="3659714"/>
                <a:ext cx="5040" cy="24840"/>
              </p14:xfrm>
            </p:contentPart>
          </mc:Choice>
          <mc:Fallback>
            <p:pic>
              <p:nvPicPr>
                <p:cNvPr id="205" name="Input penna 204">
                  <a:extLst>
                    <a:ext uri="{FF2B5EF4-FFF2-40B4-BE49-F238E27FC236}">
                      <a16:creationId xmlns:a16="http://schemas.microsoft.com/office/drawing/2014/main" id="{955331C9-DAC0-E9CA-6D1A-89E453FA362A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10197423" y="3649274"/>
                  <a:ext cx="2628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3">
              <p14:nvContentPartPr>
                <p14:cNvPr id="206" name="Input penna 205">
                  <a:extLst>
                    <a:ext uri="{FF2B5EF4-FFF2-40B4-BE49-F238E27FC236}">
                      <a16:creationId xmlns:a16="http://schemas.microsoft.com/office/drawing/2014/main" id="{FE932548-3D87-0F60-FE7A-14AF07A20336}"/>
                    </a:ext>
                  </a:extLst>
                </p14:cNvPr>
                <p14:cNvContentPartPr/>
                <p14:nvPr/>
              </p14:nvContentPartPr>
              <p14:xfrm>
                <a:off x="10061343" y="3684194"/>
                <a:ext cx="246240" cy="39240"/>
              </p14:xfrm>
            </p:contentPart>
          </mc:Choice>
          <mc:Fallback>
            <p:pic>
              <p:nvPicPr>
                <p:cNvPr id="206" name="Input penna 205">
                  <a:extLst>
                    <a:ext uri="{FF2B5EF4-FFF2-40B4-BE49-F238E27FC236}">
                      <a16:creationId xmlns:a16="http://schemas.microsoft.com/office/drawing/2014/main" id="{FE932548-3D87-0F60-FE7A-14AF07A20336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10050543" y="3673754"/>
                  <a:ext cx="26748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5">
              <p14:nvContentPartPr>
                <p14:cNvPr id="207" name="Input penna 206">
                  <a:extLst>
                    <a:ext uri="{FF2B5EF4-FFF2-40B4-BE49-F238E27FC236}">
                      <a16:creationId xmlns:a16="http://schemas.microsoft.com/office/drawing/2014/main" id="{823998CF-5A5F-CAC7-BE15-D4E06FFFBDDB}"/>
                    </a:ext>
                  </a:extLst>
                </p14:cNvPr>
                <p14:cNvContentPartPr/>
                <p14:nvPr/>
              </p14:nvContentPartPr>
              <p14:xfrm>
                <a:off x="10126863" y="3731714"/>
                <a:ext cx="182880" cy="26640"/>
              </p14:xfrm>
            </p:contentPart>
          </mc:Choice>
          <mc:Fallback>
            <p:pic>
              <p:nvPicPr>
                <p:cNvPr id="207" name="Input penna 206">
                  <a:extLst>
                    <a:ext uri="{FF2B5EF4-FFF2-40B4-BE49-F238E27FC236}">
                      <a16:creationId xmlns:a16="http://schemas.microsoft.com/office/drawing/2014/main" id="{823998CF-5A5F-CAC7-BE15-D4E06FFFBDDB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10116423" y="3720914"/>
                  <a:ext cx="20412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7">
              <p14:nvContentPartPr>
                <p14:cNvPr id="208" name="Input penna 207">
                  <a:extLst>
                    <a:ext uri="{FF2B5EF4-FFF2-40B4-BE49-F238E27FC236}">
                      <a16:creationId xmlns:a16="http://schemas.microsoft.com/office/drawing/2014/main" id="{936945B3-B15E-4DED-6356-164BB83B8F5F}"/>
                    </a:ext>
                  </a:extLst>
                </p14:cNvPr>
                <p14:cNvContentPartPr/>
                <p14:nvPr/>
              </p14:nvContentPartPr>
              <p14:xfrm>
                <a:off x="10198863" y="3752594"/>
                <a:ext cx="75240" cy="105840"/>
              </p14:xfrm>
            </p:contentPart>
          </mc:Choice>
          <mc:Fallback>
            <p:pic>
              <p:nvPicPr>
                <p:cNvPr id="208" name="Input penna 207">
                  <a:extLst>
                    <a:ext uri="{FF2B5EF4-FFF2-40B4-BE49-F238E27FC236}">
                      <a16:creationId xmlns:a16="http://schemas.microsoft.com/office/drawing/2014/main" id="{936945B3-B15E-4DED-6356-164BB83B8F5F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10188423" y="3742154"/>
                  <a:ext cx="9648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9">
              <p14:nvContentPartPr>
                <p14:cNvPr id="209" name="Input penna 208">
                  <a:extLst>
                    <a:ext uri="{FF2B5EF4-FFF2-40B4-BE49-F238E27FC236}">
                      <a16:creationId xmlns:a16="http://schemas.microsoft.com/office/drawing/2014/main" id="{FDCA5A5E-59AA-A867-5ACA-300D7436BB56}"/>
                    </a:ext>
                  </a:extLst>
                </p14:cNvPr>
                <p14:cNvContentPartPr/>
                <p14:nvPr/>
              </p14:nvContentPartPr>
              <p14:xfrm>
                <a:off x="10373463" y="3601394"/>
                <a:ext cx="63720" cy="91440"/>
              </p14:xfrm>
            </p:contentPart>
          </mc:Choice>
          <mc:Fallback>
            <p:pic>
              <p:nvPicPr>
                <p:cNvPr id="209" name="Input penna 208">
                  <a:extLst>
                    <a:ext uri="{FF2B5EF4-FFF2-40B4-BE49-F238E27FC236}">
                      <a16:creationId xmlns:a16="http://schemas.microsoft.com/office/drawing/2014/main" id="{FDCA5A5E-59AA-A867-5ACA-300D7436BB56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10363023" y="3590954"/>
                  <a:ext cx="8496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1">
              <p14:nvContentPartPr>
                <p14:cNvPr id="210" name="Input penna 209">
                  <a:extLst>
                    <a:ext uri="{FF2B5EF4-FFF2-40B4-BE49-F238E27FC236}">
                      <a16:creationId xmlns:a16="http://schemas.microsoft.com/office/drawing/2014/main" id="{629BDEB7-BF7A-FC9A-08D4-BAEFD0155B80}"/>
                    </a:ext>
                  </a:extLst>
                </p14:cNvPr>
                <p14:cNvContentPartPr/>
                <p14:nvPr/>
              </p14:nvContentPartPr>
              <p14:xfrm>
                <a:off x="10436823" y="3601394"/>
                <a:ext cx="360" cy="360"/>
              </p14:xfrm>
            </p:contentPart>
          </mc:Choice>
          <mc:Fallback>
            <p:pic>
              <p:nvPicPr>
                <p:cNvPr id="210" name="Input penna 209">
                  <a:extLst>
                    <a:ext uri="{FF2B5EF4-FFF2-40B4-BE49-F238E27FC236}">
                      <a16:creationId xmlns:a16="http://schemas.microsoft.com/office/drawing/2014/main" id="{629BDEB7-BF7A-FC9A-08D4-BAEFD0155B80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0426383" y="3590954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211" name="Input penna 210">
                  <a:extLst>
                    <a:ext uri="{FF2B5EF4-FFF2-40B4-BE49-F238E27FC236}">
                      <a16:creationId xmlns:a16="http://schemas.microsoft.com/office/drawing/2014/main" id="{D577051B-A7FA-4139-09BD-BEFF23D31000}"/>
                    </a:ext>
                  </a:extLst>
                </p14:cNvPr>
                <p14:cNvContentPartPr/>
                <p14:nvPr/>
              </p14:nvContentPartPr>
              <p14:xfrm>
                <a:off x="10436823" y="3601394"/>
                <a:ext cx="360" cy="360"/>
              </p14:xfrm>
            </p:contentPart>
          </mc:Choice>
          <mc:Fallback>
            <p:pic>
              <p:nvPicPr>
                <p:cNvPr id="211" name="Input penna 210">
                  <a:extLst>
                    <a:ext uri="{FF2B5EF4-FFF2-40B4-BE49-F238E27FC236}">
                      <a16:creationId xmlns:a16="http://schemas.microsoft.com/office/drawing/2014/main" id="{D577051B-A7FA-4139-09BD-BEFF23D31000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0426383" y="3590954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3">
              <p14:nvContentPartPr>
                <p14:cNvPr id="212" name="Input penna 211">
                  <a:extLst>
                    <a:ext uri="{FF2B5EF4-FFF2-40B4-BE49-F238E27FC236}">
                      <a16:creationId xmlns:a16="http://schemas.microsoft.com/office/drawing/2014/main" id="{8A0E943D-EFA2-89FA-7F39-799907A32296}"/>
                    </a:ext>
                  </a:extLst>
                </p14:cNvPr>
                <p14:cNvContentPartPr/>
                <p14:nvPr/>
              </p14:nvContentPartPr>
              <p14:xfrm>
                <a:off x="10500903" y="3668354"/>
                <a:ext cx="75960" cy="17280"/>
              </p14:xfrm>
            </p:contentPart>
          </mc:Choice>
          <mc:Fallback>
            <p:pic>
              <p:nvPicPr>
                <p:cNvPr id="212" name="Input penna 211">
                  <a:extLst>
                    <a:ext uri="{FF2B5EF4-FFF2-40B4-BE49-F238E27FC236}">
                      <a16:creationId xmlns:a16="http://schemas.microsoft.com/office/drawing/2014/main" id="{8A0E943D-EFA2-89FA-7F39-799907A32296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10490463" y="3657554"/>
                  <a:ext cx="9720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5">
              <p14:nvContentPartPr>
                <p14:cNvPr id="213" name="Input penna 212">
                  <a:extLst>
                    <a:ext uri="{FF2B5EF4-FFF2-40B4-BE49-F238E27FC236}">
                      <a16:creationId xmlns:a16="http://schemas.microsoft.com/office/drawing/2014/main" id="{BF77DE64-7979-FA03-1D88-4E335F4734F2}"/>
                    </a:ext>
                  </a:extLst>
                </p14:cNvPr>
                <p14:cNvContentPartPr/>
                <p14:nvPr/>
              </p14:nvContentPartPr>
              <p14:xfrm>
                <a:off x="10465263" y="3566114"/>
                <a:ext cx="29520" cy="196920"/>
              </p14:xfrm>
            </p:contentPart>
          </mc:Choice>
          <mc:Fallback>
            <p:pic>
              <p:nvPicPr>
                <p:cNvPr id="213" name="Input penna 212">
                  <a:extLst>
                    <a:ext uri="{FF2B5EF4-FFF2-40B4-BE49-F238E27FC236}">
                      <a16:creationId xmlns:a16="http://schemas.microsoft.com/office/drawing/2014/main" id="{BF77DE64-7979-FA03-1D88-4E335F4734F2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10454463" y="3555314"/>
                  <a:ext cx="5076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7">
              <p14:nvContentPartPr>
                <p14:cNvPr id="214" name="Input penna 213">
                  <a:extLst>
                    <a:ext uri="{FF2B5EF4-FFF2-40B4-BE49-F238E27FC236}">
                      <a16:creationId xmlns:a16="http://schemas.microsoft.com/office/drawing/2014/main" id="{8B65C490-569B-6EDB-ECF8-9C095E366443}"/>
                    </a:ext>
                  </a:extLst>
                </p14:cNvPr>
                <p14:cNvContentPartPr/>
                <p14:nvPr/>
              </p14:nvContentPartPr>
              <p14:xfrm>
                <a:off x="10675503" y="3556034"/>
                <a:ext cx="88920" cy="6120"/>
              </p14:xfrm>
            </p:contentPart>
          </mc:Choice>
          <mc:Fallback>
            <p:pic>
              <p:nvPicPr>
                <p:cNvPr id="214" name="Input penna 213">
                  <a:extLst>
                    <a:ext uri="{FF2B5EF4-FFF2-40B4-BE49-F238E27FC236}">
                      <a16:creationId xmlns:a16="http://schemas.microsoft.com/office/drawing/2014/main" id="{8B65C490-569B-6EDB-ECF8-9C095E366443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10664703" y="3545234"/>
                  <a:ext cx="11016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9">
              <p14:nvContentPartPr>
                <p14:cNvPr id="215" name="Input penna 214">
                  <a:extLst>
                    <a:ext uri="{FF2B5EF4-FFF2-40B4-BE49-F238E27FC236}">
                      <a16:creationId xmlns:a16="http://schemas.microsoft.com/office/drawing/2014/main" id="{E4521D4C-C6FE-52C6-AD03-F3E16E93FF80}"/>
                    </a:ext>
                  </a:extLst>
                </p14:cNvPr>
                <p14:cNvContentPartPr/>
                <p14:nvPr/>
              </p14:nvContentPartPr>
              <p14:xfrm>
                <a:off x="10643823" y="3630194"/>
                <a:ext cx="112320" cy="6120"/>
              </p14:xfrm>
            </p:contentPart>
          </mc:Choice>
          <mc:Fallback>
            <p:pic>
              <p:nvPicPr>
                <p:cNvPr id="215" name="Input penna 214">
                  <a:extLst>
                    <a:ext uri="{FF2B5EF4-FFF2-40B4-BE49-F238E27FC236}">
                      <a16:creationId xmlns:a16="http://schemas.microsoft.com/office/drawing/2014/main" id="{E4521D4C-C6FE-52C6-AD03-F3E16E93FF80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10633023" y="3619754"/>
                  <a:ext cx="13356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1">
              <p14:nvContentPartPr>
                <p14:cNvPr id="216" name="Input penna 215">
                  <a:extLst>
                    <a:ext uri="{FF2B5EF4-FFF2-40B4-BE49-F238E27FC236}">
                      <a16:creationId xmlns:a16="http://schemas.microsoft.com/office/drawing/2014/main" id="{8AE4B2BA-490A-2716-182B-547CDEEF9C2B}"/>
                    </a:ext>
                  </a:extLst>
                </p14:cNvPr>
                <p14:cNvContentPartPr/>
                <p14:nvPr/>
              </p14:nvContentPartPr>
              <p14:xfrm>
                <a:off x="10634823" y="3670874"/>
                <a:ext cx="73440" cy="95760"/>
              </p14:xfrm>
            </p:contentPart>
          </mc:Choice>
          <mc:Fallback>
            <p:pic>
              <p:nvPicPr>
                <p:cNvPr id="216" name="Input penna 215">
                  <a:extLst>
                    <a:ext uri="{FF2B5EF4-FFF2-40B4-BE49-F238E27FC236}">
                      <a16:creationId xmlns:a16="http://schemas.microsoft.com/office/drawing/2014/main" id="{8AE4B2BA-490A-2716-182B-547CDEEF9C2B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10624023" y="3660074"/>
                  <a:ext cx="9468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3">
              <p14:nvContentPartPr>
                <p14:cNvPr id="217" name="Input penna 216">
                  <a:extLst>
                    <a:ext uri="{FF2B5EF4-FFF2-40B4-BE49-F238E27FC236}">
                      <a16:creationId xmlns:a16="http://schemas.microsoft.com/office/drawing/2014/main" id="{B8B2EF6D-D3D2-E321-9103-14CCF1903751}"/>
                    </a:ext>
                  </a:extLst>
                </p14:cNvPr>
                <p14:cNvContentPartPr/>
                <p14:nvPr/>
              </p14:nvContentPartPr>
              <p14:xfrm>
                <a:off x="10768743" y="3562514"/>
                <a:ext cx="20160" cy="151560"/>
              </p14:xfrm>
            </p:contentPart>
          </mc:Choice>
          <mc:Fallback>
            <p:pic>
              <p:nvPicPr>
                <p:cNvPr id="217" name="Input penna 216">
                  <a:extLst>
                    <a:ext uri="{FF2B5EF4-FFF2-40B4-BE49-F238E27FC236}">
                      <a16:creationId xmlns:a16="http://schemas.microsoft.com/office/drawing/2014/main" id="{B8B2EF6D-D3D2-E321-9103-14CCF1903751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10757943" y="3552074"/>
                  <a:ext cx="4140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5">
              <p14:nvContentPartPr>
                <p14:cNvPr id="218" name="Input penna 217">
                  <a:extLst>
                    <a:ext uri="{FF2B5EF4-FFF2-40B4-BE49-F238E27FC236}">
                      <a16:creationId xmlns:a16="http://schemas.microsoft.com/office/drawing/2014/main" id="{812F9AD9-D987-68D8-5706-67FB5DF07082}"/>
                    </a:ext>
                  </a:extLst>
                </p14:cNvPr>
                <p14:cNvContentPartPr/>
                <p14:nvPr/>
              </p14:nvContentPartPr>
              <p14:xfrm>
                <a:off x="10800423" y="3664754"/>
                <a:ext cx="71640" cy="17280"/>
              </p14:xfrm>
            </p:contentPart>
          </mc:Choice>
          <mc:Fallback>
            <p:pic>
              <p:nvPicPr>
                <p:cNvPr id="218" name="Input penna 217">
                  <a:extLst>
                    <a:ext uri="{FF2B5EF4-FFF2-40B4-BE49-F238E27FC236}">
                      <a16:creationId xmlns:a16="http://schemas.microsoft.com/office/drawing/2014/main" id="{812F9AD9-D987-68D8-5706-67FB5DF07082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10789623" y="3654314"/>
                  <a:ext cx="9288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7">
              <p14:nvContentPartPr>
                <p14:cNvPr id="219" name="Input penna 218">
                  <a:extLst>
                    <a:ext uri="{FF2B5EF4-FFF2-40B4-BE49-F238E27FC236}">
                      <a16:creationId xmlns:a16="http://schemas.microsoft.com/office/drawing/2014/main" id="{B5906AEC-6036-3123-78FB-FDC4C712B748}"/>
                    </a:ext>
                  </a:extLst>
                </p14:cNvPr>
                <p14:cNvContentPartPr/>
                <p14:nvPr/>
              </p14:nvContentPartPr>
              <p14:xfrm>
                <a:off x="10879623" y="3566834"/>
                <a:ext cx="32760" cy="140400"/>
              </p14:xfrm>
            </p:contentPart>
          </mc:Choice>
          <mc:Fallback>
            <p:pic>
              <p:nvPicPr>
                <p:cNvPr id="219" name="Input penna 218">
                  <a:extLst>
                    <a:ext uri="{FF2B5EF4-FFF2-40B4-BE49-F238E27FC236}">
                      <a16:creationId xmlns:a16="http://schemas.microsoft.com/office/drawing/2014/main" id="{B5906AEC-6036-3123-78FB-FDC4C712B748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10869183" y="3556394"/>
                  <a:ext cx="5400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9">
              <p14:nvContentPartPr>
                <p14:cNvPr id="220" name="Input penna 219">
                  <a:extLst>
                    <a:ext uri="{FF2B5EF4-FFF2-40B4-BE49-F238E27FC236}">
                      <a16:creationId xmlns:a16="http://schemas.microsoft.com/office/drawing/2014/main" id="{34DCF1A2-5D6E-E495-3588-01F0D53C5E13}"/>
                    </a:ext>
                  </a:extLst>
                </p14:cNvPr>
                <p14:cNvContentPartPr/>
                <p14:nvPr/>
              </p14:nvContentPartPr>
              <p14:xfrm>
                <a:off x="11008863" y="3606434"/>
                <a:ext cx="74880" cy="88200"/>
              </p14:xfrm>
            </p:contentPart>
          </mc:Choice>
          <mc:Fallback>
            <p:pic>
              <p:nvPicPr>
                <p:cNvPr id="220" name="Input penna 219">
                  <a:extLst>
                    <a:ext uri="{FF2B5EF4-FFF2-40B4-BE49-F238E27FC236}">
                      <a16:creationId xmlns:a16="http://schemas.microsoft.com/office/drawing/2014/main" id="{34DCF1A2-5D6E-E495-3588-01F0D53C5E13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10998063" y="3595994"/>
                  <a:ext cx="9612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1">
              <p14:nvContentPartPr>
                <p14:cNvPr id="221" name="Input penna 220">
                  <a:extLst>
                    <a:ext uri="{FF2B5EF4-FFF2-40B4-BE49-F238E27FC236}">
                      <a16:creationId xmlns:a16="http://schemas.microsoft.com/office/drawing/2014/main" id="{426DF906-0FCE-F6D6-FDDA-DEFF63F0595F}"/>
                    </a:ext>
                  </a:extLst>
                </p14:cNvPr>
                <p14:cNvContentPartPr/>
                <p14:nvPr/>
              </p14:nvContentPartPr>
              <p14:xfrm>
                <a:off x="10997343" y="3701114"/>
                <a:ext cx="6120" cy="75600"/>
              </p14:xfrm>
            </p:contentPart>
          </mc:Choice>
          <mc:Fallback>
            <p:pic>
              <p:nvPicPr>
                <p:cNvPr id="221" name="Input penna 220">
                  <a:extLst>
                    <a:ext uri="{FF2B5EF4-FFF2-40B4-BE49-F238E27FC236}">
                      <a16:creationId xmlns:a16="http://schemas.microsoft.com/office/drawing/2014/main" id="{426DF906-0FCE-F6D6-FDDA-DEFF63F0595F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10986903" y="3690674"/>
                  <a:ext cx="2736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3">
              <p14:nvContentPartPr>
                <p14:cNvPr id="222" name="Input penna 221">
                  <a:extLst>
                    <a:ext uri="{FF2B5EF4-FFF2-40B4-BE49-F238E27FC236}">
                      <a16:creationId xmlns:a16="http://schemas.microsoft.com/office/drawing/2014/main" id="{404C5F1F-605B-DA49-2AA5-30B1C456B22B}"/>
                    </a:ext>
                  </a:extLst>
                </p14:cNvPr>
                <p14:cNvContentPartPr/>
                <p14:nvPr/>
              </p14:nvContentPartPr>
              <p14:xfrm>
                <a:off x="11054943" y="3692834"/>
                <a:ext cx="33480" cy="105120"/>
              </p14:xfrm>
            </p:contentPart>
          </mc:Choice>
          <mc:Fallback>
            <p:pic>
              <p:nvPicPr>
                <p:cNvPr id="222" name="Input penna 221">
                  <a:extLst>
                    <a:ext uri="{FF2B5EF4-FFF2-40B4-BE49-F238E27FC236}">
                      <a16:creationId xmlns:a16="http://schemas.microsoft.com/office/drawing/2014/main" id="{404C5F1F-605B-DA49-2AA5-30B1C456B22B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11044503" y="3682034"/>
                  <a:ext cx="5472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5">
              <p14:nvContentPartPr>
                <p14:cNvPr id="223" name="Input penna 222">
                  <a:extLst>
                    <a:ext uri="{FF2B5EF4-FFF2-40B4-BE49-F238E27FC236}">
                      <a16:creationId xmlns:a16="http://schemas.microsoft.com/office/drawing/2014/main" id="{AFAA0C02-0C31-8C6B-74FF-FC2DD5DCE3CF}"/>
                    </a:ext>
                  </a:extLst>
                </p14:cNvPr>
                <p14:cNvContentPartPr/>
                <p14:nvPr/>
              </p14:nvContentPartPr>
              <p14:xfrm>
                <a:off x="10877463" y="3763754"/>
                <a:ext cx="460440" cy="46080"/>
              </p14:xfrm>
            </p:contentPart>
          </mc:Choice>
          <mc:Fallback>
            <p:pic>
              <p:nvPicPr>
                <p:cNvPr id="223" name="Input penna 222">
                  <a:extLst>
                    <a:ext uri="{FF2B5EF4-FFF2-40B4-BE49-F238E27FC236}">
                      <a16:creationId xmlns:a16="http://schemas.microsoft.com/office/drawing/2014/main" id="{AFAA0C02-0C31-8C6B-74FF-FC2DD5DCE3CF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10866663" y="3752954"/>
                  <a:ext cx="481680" cy="67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1" name="Gruppo 230">
            <a:extLst>
              <a:ext uri="{FF2B5EF4-FFF2-40B4-BE49-F238E27FC236}">
                <a16:creationId xmlns:a16="http://schemas.microsoft.com/office/drawing/2014/main" id="{8E249931-428B-4F00-ACAD-AADCCCC64836}"/>
              </a:ext>
            </a:extLst>
          </p:cNvPr>
          <p:cNvGrpSpPr/>
          <p:nvPr/>
        </p:nvGrpSpPr>
        <p:grpSpPr>
          <a:xfrm>
            <a:off x="1748005" y="4844054"/>
            <a:ext cx="284760" cy="273240"/>
            <a:chOff x="1748005" y="4844054"/>
            <a:chExt cx="284760" cy="273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7">
              <p14:nvContentPartPr>
                <p14:cNvPr id="228" name="Input penna 227">
                  <a:extLst>
                    <a:ext uri="{FF2B5EF4-FFF2-40B4-BE49-F238E27FC236}">
                      <a16:creationId xmlns:a16="http://schemas.microsoft.com/office/drawing/2014/main" id="{8BEF6F5F-31B8-AAC7-1842-CA8D11D00D8B}"/>
                    </a:ext>
                  </a:extLst>
                </p14:cNvPr>
                <p14:cNvContentPartPr/>
                <p14:nvPr/>
              </p14:nvContentPartPr>
              <p14:xfrm>
                <a:off x="1748005" y="4844054"/>
                <a:ext cx="200880" cy="273240"/>
              </p14:xfrm>
            </p:contentPart>
          </mc:Choice>
          <mc:Fallback>
            <p:pic>
              <p:nvPicPr>
                <p:cNvPr id="228" name="Input penna 227">
                  <a:extLst>
                    <a:ext uri="{FF2B5EF4-FFF2-40B4-BE49-F238E27FC236}">
                      <a16:creationId xmlns:a16="http://schemas.microsoft.com/office/drawing/2014/main" id="{8BEF6F5F-31B8-AAC7-1842-CA8D11D00D8B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1737205" y="4833614"/>
                  <a:ext cx="22212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9">
              <p14:nvContentPartPr>
                <p14:cNvPr id="229" name="Input penna 228">
                  <a:extLst>
                    <a:ext uri="{FF2B5EF4-FFF2-40B4-BE49-F238E27FC236}">
                      <a16:creationId xmlns:a16="http://schemas.microsoft.com/office/drawing/2014/main" id="{BE180E4B-C8FC-1479-AD99-C6403A7EDFA6}"/>
                    </a:ext>
                  </a:extLst>
                </p14:cNvPr>
                <p14:cNvContentPartPr/>
                <p14:nvPr/>
              </p14:nvContentPartPr>
              <p14:xfrm>
                <a:off x="2018005" y="5041694"/>
                <a:ext cx="14760" cy="43920"/>
              </p14:xfrm>
            </p:contentPart>
          </mc:Choice>
          <mc:Fallback>
            <p:pic>
              <p:nvPicPr>
                <p:cNvPr id="229" name="Input penna 228">
                  <a:extLst>
                    <a:ext uri="{FF2B5EF4-FFF2-40B4-BE49-F238E27FC236}">
                      <a16:creationId xmlns:a16="http://schemas.microsoft.com/office/drawing/2014/main" id="{BE180E4B-C8FC-1479-AD99-C6403A7EDFA6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2007205" y="5031254"/>
                  <a:ext cx="36000" cy="65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3" name="Gruppo 242">
            <a:extLst>
              <a:ext uri="{FF2B5EF4-FFF2-40B4-BE49-F238E27FC236}">
                <a16:creationId xmlns:a16="http://schemas.microsoft.com/office/drawing/2014/main" id="{1346CDC2-B72E-20EC-A555-95A0F3961F72}"/>
              </a:ext>
            </a:extLst>
          </p:cNvPr>
          <p:cNvGrpSpPr/>
          <p:nvPr/>
        </p:nvGrpSpPr>
        <p:grpSpPr>
          <a:xfrm>
            <a:off x="2268565" y="4860254"/>
            <a:ext cx="527760" cy="364680"/>
            <a:chOff x="2268565" y="4860254"/>
            <a:chExt cx="527760" cy="364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1">
              <p14:nvContentPartPr>
                <p14:cNvPr id="232" name="Input penna 231">
                  <a:extLst>
                    <a:ext uri="{FF2B5EF4-FFF2-40B4-BE49-F238E27FC236}">
                      <a16:creationId xmlns:a16="http://schemas.microsoft.com/office/drawing/2014/main" id="{4A782131-B1AA-2C41-E06A-EF509E1C891D}"/>
                    </a:ext>
                  </a:extLst>
                </p14:cNvPr>
                <p14:cNvContentPartPr/>
                <p14:nvPr/>
              </p14:nvContentPartPr>
              <p14:xfrm>
                <a:off x="2268565" y="4886174"/>
                <a:ext cx="179640" cy="7920"/>
              </p14:xfrm>
            </p:contentPart>
          </mc:Choice>
          <mc:Fallback>
            <p:pic>
              <p:nvPicPr>
                <p:cNvPr id="232" name="Input penna 231">
                  <a:extLst>
                    <a:ext uri="{FF2B5EF4-FFF2-40B4-BE49-F238E27FC236}">
                      <a16:creationId xmlns:a16="http://schemas.microsoft.com/office/drawing/2014/main" id="{4A782131-B1AA-2C41-E06A-EF509E1C891D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2258125" y="4875734"/>
                  <a:ext cx="20088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3">
              <p14:nvContentPartPr>
                <p14:cNvPr id="233" name="Input penna 232">
                  <a:extLst>
                    <a:ext uri="{FF2B5EF4-FFF2-40B4-BE49-F238E27FC236}">
                      <a16:creationId xmlns:a16="http://schemas.microsoft.com/office/drawing/2014/main" id="{5D441DA7-6F1A-DA5F-7464-0CC44869FDE2}"/>
                    </a:ext>
                  </a:extLst>
                </p14:cNvPr>
                <p14:cNvContentPartPr/>
                <p14:nvPr/>
              </p14:nvContentPartPr>
              <p14:xfrm>
                <a:off x="2320765" y="4906694"/>
                <a:ext cx="73440" cy="115920"/>
              </p14:xfrm>
            </p:contentPart>
          </mc:Choice>
          <mc:Fallback>
            <p:pic>
              <p:nvPicPr>
                <p:cNvPr id="233" name="Input penna 232">
                  <a:extLst>
                    <a:ext uri="{FF2B5EF4-FFF2-40B4-BE49-F238E27FC236}">
                      <a16:creationId xmlns:a16="http://schemas.microsoft.com/office/drawing/2014/main" id="{5D441DA7-6F1A-DA5F-7464-0CC44869FDE2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2309965" y="4895894"/>
                  <a:ext cx="9468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5">
              <p14:nvContentPartPr>
                <p14:cNvPr id="234" name="Input penna 233">
                  <a:extLst>
                    <a:ext uri="{FF2B5EF4-FFF2-40B4-BE49-F238E27FC236}">
                      <a16:creationId xmlns:a16="http://schemas.microsoft.com/office/drawing/2014/main" id="{C0C1E7B0-54BD-8FF1-26D3-A17912B947FE}"/>
                    </a:ext>
                  </a:extLst>
                </p14:cNvPr>
                <p14:cNvContentPartPr/>
                <p14:nvPr/>
              </p14:nvContentPartPr>
              <p14:xfrm>
                <a:off x="2365405" y="4893014"/>
                <a:ext cx="65160" cy="105120"/>
              </p14:xfrm>
            </p:contentPart>
          </mc:Choice>
          <mc:Fallback>
            <p:pic>
              <p:nvPicPr>
                <p:cNvPr id="234" name="Input penna 233">
                  <a:extLst>
                    <a:ext uri="{FF2B5EF4-FFF2-40B4-BE49-F238E27FC236}">
                      <a16:creationId xmlns:a16="http://schemas.microsoft.com/office/drawing/2014/main" id="{C0C1E7B0-54BD-8FF1-26D3-A17912B947FE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2354605" y="4882574"/>
                  <a:ext cx="8640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7">
              <p14:nvContentPartPr>
                <p14:cNvPr id="235" name="Input penna 234">
                  <a:extLst>
                    <a:ext uri="{FF2B5EF4-FFF2-40B4-BE49-F238E27FC236}">
                      <a16:creationId xmlns:a16="http://schemas.microsoft.com/office/drawing/2014/main" id="{8F59210A-396F-E275-E225-A86C526EB3E7}"/>
                    </a:ext>
                  </a:extLst>
                </p14:cNvPr>
                <p14:cNvContentPartPr/>
                <p14:nvPr/>
              </p14:nvContentPartPr>
              <p14:xfrm>
                <a:off x="2454325" y="4928654"/>
                <a:ext cx="76680" cy="26640"/>
              </p14:xfrm>
            </p:contentPart>
          </mc:Choice>
          <mc:Fallback>
            <p:pic>
              <p:nvPicPr>
                <p:cNvPr id="235" name="Input penna 234">
                  <a:extLst>
                    <a:ext uri="{FF2B5EF4-FFF2-40B4-BE49-F238E27FC236}">
                      <a16:creationId xmlns:a16="http://schemas.microsoft.com/office/drawing/2014/main" id="{8F59210A-396F-E275-E225-A86C526EB3E7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2443885" y="4917854"/>
                  <a:ext cx="9792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9">
              <p14:nvContentPartPr>
                <p14:cNvPr id="236" name="Input penna 235">
                  <a:extLst>
                    <a:ext uri="{FF2B5EF4-FFF2-40B4-BE49-F238E27FC236}">
                      <a16:creationId xmlns:a16="http://schemas.microsoft.com/office/drawing/2014/main" id="{226F82D6-0BDF-3C42-11EA-6F37A7997312}"/>
                    </a:ext>
                  </a:extLst>
                </p14:cNvPr>
                <p14:cNvContentPartPr/>
                <p14:nvPr/>
              </p14:nvContentPartPr>
              <p14:xfrm>
                <a:off x="2567365" y="4860254"/>
                <a:ext cx="6120" cy="122760"/>
              </p14:xfrm>
            </p:contentPart>
          </mc:Choice>
          <mc:Fallback>
            <p:pic>
              <p:nvPicPr>
                <p:cNvPr id="236" name="Input penna 235">
                  <a:extLst>
                    <a:ext uri="{FF2B5EF4-FFF2-40B4-BE49-F238E27FC236}">
                      <a16:creationId xmlns:a16="http://schemas.microsoft.com/office/drawing/2014/main" id="{226F82D6-0BDF-3C42-11EA-6F37A7997312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2556565" y="4849454"/>
                  <a:ext cx="2736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1">
              <p14:nvContentPartPr>
                <p14:cNvPr id="239" name="Input penna 238">
                  <a:extLst>
                    <a:ext uri="{FF2B5EF4-FFF2-40B4-BE49-F238E27FC236}">
                      <a16:creationId xmlns:a16="http://schemas.microsoft.com/office/drawing/2014/main" id="{5A499C6F-BEA7-CC16-BF2C-0E9AE2EBA13F}"/>
                    </a:ext>
                  </a:extLst>
                </p14:cNvPr>
                <p14:cNvContentPartPr/>
                <p14:nvPr/>
              </p14:nvContentPartPr>
              <p14:xfrm>
                <a:off x="2703445" y="4868534"/>
                <a:ext cx="64440" cy="79560"/>
              </p14:xfrm>
            </p:contentPart>
          </mc:Choice>
          <mc:Fallback>
            <p:pic>
              <p:nvPicPr>
                <p:cNvPr id="239" name="Input penna 238">
                  <a:extLst>
                    <a:ext uri="{FF2B5EF4-FFF2-40B4-BE49-F238E27FC236}">
                      <a16:creationId xmlns:a16="http://schemas.microsoft.com/office/drawing/2014/main" id="{5A499C6F-BEA7-CC16-BF2C-0E9AE2EBA13F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2693005" y="4858094"/>
                  <a:ext cx="8568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3">
              <p14:nvContentPartPr>
                <p14:cNvPr id="240" name="Input penna 239">
                  <a:extLst>
                    <a:ext uri="{FF2B5EF4-FFF2-40B4-BE49-F238E27FC236}">
                      <a16:creationId xmlns:a16="http://schemas.microsoft.com/office/drawing/2014/main" id="{C9A99908-71E0-6ECD-48E0-2719069DFA4C}"/>
                    </a:ext>
                  </a:extLst>
                </p14:cNvPr>
                <p14:cNvContentPartPr/>
                <p14:nvPr/>
              </p14:nvContentPartPr>
              <p14:xfrm>
                <a:off x="2641885" y="5021534"/>
                <a:ext cx="75960" cy="14760"/>
              </p14:xfrm>
            </p:contentPart>
          </mc:Choice>
          <mc:Fallback>
            <p:pic>
              <p:nvPicPr>
                <p:cNvPr id="240" name="Input penna 239">
                  <a:extLst>
                    <a:ext uri="{FF2B5EF4-FFF2-40B4-BE49-F238E27FC236}">
                      <a16:creationId xmlns:a16="http://schemas.microsoft.com/office/drawing/2014/main" id="{C9A99908-71E0-6ECD-48E0-2719069DFA4C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2631445" y="5010734"/>
                  <a:ext cx="972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5">
              <p14:nvContentPartPr>
                <p14:cNvPr id="241" name="Input penna 240">
                  <a:extLst>
                    <a:ext uri="{FF2B5EF4-FFF2-40B4-BE49-F238E27FC236}">
                      <a16:creationId xmlns:a16="http://schemas.microsoft.com/office/drawing/2014/main" id="{A6F5CB8C-E47D-EF13-70C8-2D3FECE7B10E}"/>
                    </a:ext>
                  </a:extLst>
                </p14:cNvPr>
                <p14:cNvContentPartPr/>
                <p14:nvPr/>
              </p14:nvContentPartPr>
              <p14:xfrm>
                <a:off x="2664565" y="5076254"/>
                <a:ext cx="131760" cy="148680"/>
              </p14:xfrm>
            </p:contentPart>
          </mc:Choice>
          <mc:Fallback>
            <p:pic>
              <p:nvPicPr>
                <p:cNvPr id="241" name="Input penna 240">
                  <a:extLst>
                    <a:ext uri="{FF2B5EF4-FFF2-40B4-BE49-F238E27FC236}">
                      <a16:creationId xmlns:a16="http://schemas.microsoft.com/office/drawing/2014/main" id="{A6F5CB8C-E47D-EF13-70C8-2D3FECE7B10E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2654125" y="5065454"/>
                  <a:ext cx="153000" cy="169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5" name="Gruppo 274">
            <a:extLst>
              <a:ext uri="{FF2B5EF4-FFF2-40B4-BE49-F238E27FC236}">
                <a16:creationId xmlns:a16="http://schemas.microsoft.com/office/drawing/2014/main" id="{B4866B32-544C-B483-DDFF-F8D625C55BA7}"/>
              </a:ext>
            </a:extLst>
          </p:cNvPr>
          <p:cNvGrpSpPr/>
          <p:nvPr/>
        </p:nvGrpSpPr>
        <p:grpSpPr>
          <a:xfrm>
            <a:off x="3092965" y="4844054"/>
            <a:ext cx="450000" cy="397800"/>
            <a:chOff x="3092965" y="4844054"/>
            <a:chExt cx="450000" cy="397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7">
              <p14:nvContentPartPr>
                <p14:cNvPr id="244" name="Input penna 243">
                  <a:extLst>
                    <a:ext uri="{FF2B5EF4-FFF2-40B4-BE49-F238E27FC236}">
                      <a16:creationId xmlns:a16="http://schemas.microsoft.com/office/drawing/2014/main" id="{D840266E-9632-0D53-A254-FEEDA1588CB7}"/>
                    </a:ext>
                  </a:extLst>
                </p14:cNvPr>
                <p14:cNvContentPartPr/>
                <p14:nvPr/>
              </p14:nvContentPartPr>
              <p14:xfrm>
                <a:off x="3092965" y="4874654"/>
                <a:ext cx="18360" cy="129600"/>
              </p14:xfrm>
            </p:contentPart>
          </mc:Choice>
          <mc:Fallback>
            <p:pic>
              <p:nvPicPr>
                <p:cNvPr id="244" name="Input penna 243">
                  <a:extLst>
                    <a:ext uri="{FF2B5EF4-FFF2-40B4-BE49-F238E27FC236}">
                      <a16:creationId xmlns:a16="http://schemas.microsoft.com/office/drawing/2014/main" id="{D840266E-9632-0D53-A254-FEEDA1588CB7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3082525" y="4863854"/>
                  <a:ext cx="3960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9">
              <p14:nvContentPartPr>
                <p14:cNvPr id="245" name="Input penna 244">
                  <a:extLst>
                    <a:ext uri="{FF2B5EF4-FFF2-40B4-BE49-F238E27FC236}">
                      <a16:creationId xmlns:a16="http://schemas.microsoft.com/office/drawing/2014/main" id="{ADF520A4-42A3-FCEC-EA50-F26029891FE1}"/>
                    </a:ext>
                  </a:extLst>
                </p14:cNvPr>
                <p14:cNvContentPartPr/>
                <p14:nvPr/>
              </p14:nvContentPartPr>
              <p14:xfrm>
                <a:off x="3095485" y="4917494"/>
                <a:ext cx="109080" cy="149040"/>
              </p14:xfrm>
            </p:contentPart>
          </mc:Choice>
          <mc:Fallback>
            <p:pic>
              <p:nvPicPr>
                <p:cNvPr id="245" name="Input penna 244">
                  <a:extLst>
                    <a:ext uri="{FF2B5EF4-FFF2-40B4-BE49-F238E27FC236}">
                      <a16:creationId xmlns:a16="http://schemas.microsoft.com/office/drawing/2014/main" id="{ADF520A4-42A3-FCEC-EA50-F26029891FE1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3084685" y="4906694"/>
                  <a:ext cx="13032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1">
              <p14:nvContentPartPr>
                <p14:cNvPr id="246" name="Input penna 245">
                  <a:extLst>
                    <a:ext uri="{FF2B5EF4-FFF2-40B4-BE49-F238E27FC236}">
                      <a16:creationId xmlns:a16="http://schemas.microsoft.com/office/drawing/2014/main" id="{CE52F357-3B91-1E8B-E24D-A493238A5545}"/>
                    </a:ext>
                  </a:extLst>
                </p14:cNvPr>
                <p14:cNvContentPartPr/>
                <p14:nvPr/>
              </p14:nvContentPartPr>
              <p14:xfrm>
                <a:off x="3262525" y="4870334"/>
                <a:ext cx="18360" cy="120240"/>
              </p14:xfrm>
            </p:contentPart>
          </mc:Choice>
          <mc:Fallback>
            <p:pic>
              <p:nvPicPr>
                <p:cNvPr id="246" name="Input penna 245">
                  <a:extLst>
                    <a:ext uri="{FF2B5EF4-FFF2-40B4-BE49-F238E27FC236}">
                      <a16:creationId xmlns:a16="http://schemas.microsoft.com/office/drawing/2014/main" id="{CE52F357-3B91-1E8B-E24D-A493238A5545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3252085" y="4859534"/>
                  <a:ext cx="3960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3">
              <p14:nvContentPartPr>
                <p14:cNvPr id="247" name="Input penna 246">
                  <a:extLst>
                    <a:ext uri="{FF2B5EF4-FFF2-40B4-BE49-F238E27FC236}">
                      <a16:creationId xmlns:a16="http://schemas.microsoft.com/office/drawing/2014/main" id="{97B8A1F1-BDFD-70ED-82B9-E71ED97B5969}"/>
                    </a:ext>
                  </a:extLst>
                </p14:cNvPr>
                <p14:cNvContentPartPr/>
                <p14:nvPr/>
              </p14:nvContentPartPr>
              <p14:xfrm>
                <a:off x="3262525" y="4942694"/>
                <a:ext cx="74880" cy="33120"/>
              </p14:xfrm>
            </p:contentPart>
          </mc:Choice>
          <mc:Fallback>
            <p:pic>
              <p:nvPicPr>
                <p:cNvPr id="247" name="Input penna 246">
                  <a:extLst>
                    <a:ext uri="{FF2B5EF4-FFF2-40B4-BE49-F238E27FC236}">
                      <a16:creationId xmlns:a16="http://schemas.microsoft.com/office/drawing/2014/main" id="{97B8A1F1-BDFD-70ED-82B9-E71ED97B5969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3252085" y="4932254"/>
                  <a:ext cx="9612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5">
              <p14:nvContentPartPr>
                <p14:cNvPr id="248" name="Input penna 247">
                  <a:extLst>
                    <a:ext uri="{FF2B5EF4-FFF2-40B4-BE49-F238E27FC236}">
                      <a16:creationId xmlns:a16="http://schemas.microsoft.com/office/drawing/2014/main" id="{74C42212-1BD1-4046-E2F7-CFE0D0785C57}"/>
                    </a:ext>
                  </a:extLst>
                </p14:cNvPr>
                <p14:cNvContentPartPr/>
                <p14:nvPr/>
              </p14:nvContentPartPr>
              <p14:xfrm>
                <a:off x="3121405" y="5087054"/>
                <a:ext cx="105840" cy="154800"/>
              </p14:xfrm>
            </p:contentPart>
          </mc:Choice>
          <mc:Fallback>
            <p:pic>
              <p:nvPicPr>
                <p:cNvPr id="248" name="Input penna 247">
                  <a:extLst>
                    <a:ext uri="{FF2B5EF4-FFF2-40B4-BE49-F238E27FC236}">
                      <a16:creationId xmlns:a16="http://schemas.microsoft.com/office/drawing/2014/main" id="{74C42212-1BD1-4046-E2F7-CFE0D0785C57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3110605" y="5076614"/>
                  <a:ext cx="12708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7">
              <p14:nvContentPartPr>
                <p14:cNvPr id="249" name="Input penna 248">
                  <a:extLst>
                    <a:ext uri="{FF2B5EF4-FFF2-40B4-BE49-F238E27FC236}">
                      <a16:creationId xmlns:a16="http://schemas.microsoft.com/office/drawing/2014/main" id="{0E290857-29C6-00F9-7BA6-4F1E28A6518E}"/>
                    </a:ext>
                  </a:extLst>
                </p14:cNvPr>
                <p14:cNvContentPartPr/>
                <p14:nvPr/>
              </p14:nvContentPartPr>
              <p14:xfrm>
                <a:off x="3260005" y="5048534"/>
                <a:ext cx="55440" cy="18000"/>
              </p14:xfrm>
            </p:contentPart>
          </mc:Choice>
          <mc:Fallback>
            <p:pic>
              <p:nvPicPr>
                <p:cNvPr id="249" name="Input penna 248">
                  <a:extLst>
                    <a:ext uri="{FF2B5EF4-FFF2-40B4-BE49-F238E27FC236}">
                      <a16:creationId xmlns:a16="http://schemas.microsoft.com/office/drawing/2014/main" id="{0E290857-29C6-00F9-7BA6-4F1E28A6518E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3249565" y="5037734"/>
                  <a:ext cx="7668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9">
              <p14:nvContentPartPr>
                <p14:cNvPr id="250" name="Input penna 249">
                  <a:extLst>
                    <a:ext uri="{FF2B5EF4-FFF2-40B4-BE49-F238E27FC236}">
                      <a16:creationId xmlns:a16="http://schemas.microsoft.com/office/drawing/2014/main" id="{DB7B69D4-949F-7F52-205E-A58DC2A2C934}"/>
                    </a:ext>
                  </a:extLst>
                </p14:cNvPr>
                <p14:cNvContentPartPr/>
                <p14:nvPr/>
              </p14:nvContentPartPr>
              <p14:xfrm>
                <a:off x="3260005" y="5047454"/>
                <a:ext cx="83160" cy="19080"/>
              </p14:xfrm>
            </p:contentPart>
          </mc:Choice>
          <mc:Fallback>
            <p:pic>
              <p:nvPicPr>
                <p:cNvPr id="250" name="Input penna 249">
                  <a:extLst>
                    <a:ext uri="{FF2B5EF4-FFF2-40B4-BE49-F238E27FC236}">
                      <a16:creationId xmlns:a16="http://schemas.microsoft.com/office/drawing/2014/main" id="{DB7B69D4-949F-7F52-205E-A58DC2A2C934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3249565" y="5037014"/>
                  <a:ext cx="10440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1">
              <p14:nvContentPartPr>
                <p14:cNvPr id="251" name="Input penna 250">
                  <a:extLst>
                    <a:ext uri="{FF2B5EF4-FFF2-40B4-BE49-F238E27FC236}">
                      <a16:creationId xmlns:a16="http://schemas.microsoft.com/office/drawing/2014/main" id="{353E627F-DA2B-6523-B3EB-31546C60A4A0}"/>
                    </a:ext>
                  </a:extLst>
                </p14:cNvPr>
                <p14:cNvContentPartPr/>
                <p14:nvPr/>
              </p14:nvContentPartPr>
              <p14:xfrm>
                <a:off x="3255325" y="5089574"/>
                <a:ext cx="119520" cy="113040"/>
              </p14:xfrm>
            </p:contentPart>
          </mc:Choice>
          <mc:Fallback>
            <p:pic>
              <p:nvPicPr>
                <p:cNvPr id="251" name="Input penna 250">
                  <a:extLst>
                    <a:ext uri="{FF2B5EF4-FFF2-40B4-BE49-F238E27FC236}">
                      <a16:creationId xmlns:a16="http://schemas.microsoft.com/office/drawing/2014/main" id="{353E627F-DA2B-6523-B3EB-31546C60A4A0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3244525" y="5079134"/>
                  <a:ext cx="14076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3">
              <p14:nvContentPartPr>
                <p14:cNvPr id="252" name="Input penna 251">
                  <a:extLst>
                    <a:ext uri="{FF2B5EF4-FFF2-40B4-BE49-F238E27FC236}">
                      <a16:creationId xmlns:a16="http://schemas.microsoft.com/office/drawing/2014/main" id="{887428C2-A50D-0AF7-A1CD-268BABB847FC}"/>
                    </a:ext>
                  </a:extLst>
                </p14:cNvPr>
                <p14:cNvContentPartPr/>
                <p14:nvPr/>
              </p14:nvContentPartPr>
              <p14:xfrm>
                <a:off x="3397885" y="4884734"/>
                <a:ext cx="78120" cy="166320"/>
              </p14:xfrm>
            </p:contentPart>
          </mc:Choice>
          <mc:Fallback>
            <p:pic>
              <p:nvPicPr>
                <p:cNvPr id="252" name="Input penna 251">
                  <a:extLst>
                    <a:ext uri="{FF2B5EF4-FFF2-40B4-BE49-F238E27FC236}">
                      <a16:creationId xmlns:a16="http://schemas.microsoft.com/office/drawing/2014/main" id="{887428C2-A50D-0AF7-A1CD-268BABB847FC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3387445" y="4873934"/>
                  <a:ext cx="9936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5">
              <p14:nvContentPartPr>
                <p14:cNvPr id="253" name="Input penna 252">
                  <a:extLst>
                    <a:ext uri="{FF2B5EF4-FFF2-40B4-BE49-F238E27FC236}">
                      <a16:creationId xmlns:a16="http://schemas.microsoft.com/office/drawing/2014/main" id="{D96A840D-597A-7195-589C-D93442A69125}"/>
                    </a:ext>
                  </a:extLst>
                </p14:cNvPr>
                <p14:cNvContentPartPr/>
                <p14:nvPr/>
              </p14:nvContentPartPr>
              <p14:xfrm>
                <a:off x="3517405" y="4844054"/>
                <a:ext cx="25560" cy="201960"/>
              </p14:xfrm>
            </p:contentPart>
          </mc:Choice>
          <mc:Fallback>
            <p:pic>
              <p:nvPicPr>
                <p:cNvPr id="253" name="Input penna 252">
                  <a:extLst>
                    <a:ext uri="{FF2B5EF4-FFF2-40B4-BE49-F238E27FC236}">
                      <a16:creationId xmlns:a16="http://schemas.microsoft.com/office/drawing/2014/main" id="{D96A840D-597A-7195-589C-D93442A69125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3506605" y="4833614"/>
                  <a:ext cx="46800" cy="223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6" name="Gruppo 285">
            <a:extLst>
              <a:ext uri="{FF2B5EF4-FFF2-40B4-BE49-F238E27FC236}">
                <a16:creationId xmlns:a16="http://schemas.microsoft.com/office/drawing/2014/main" id="{735309F6-BC1C-4E85-DD60-237F6B98BEB1}"/>
              </a:ext>
            </a:extLst>
          </p:cNvPr>
          <p:cNvGrpSpPr/>
          <p:nvPr/>
        </p:nvGrpSpPr>
        <p:grpSpPr>
          <a:xfrm>
            <a:off x="5431525" y="4878614"/>
            <a:ext cx="812520" cy="290880"/>
            <a:chOff x="5431525" y="4878614"/>
            <a:chExt cx="812520" cy="290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7">
              <p14:nvContentPartPr>
                <p14:cNvPr id="276" name="Input penna 275">
                  <a:extLst>
                    <a:ext uri="{FF2B5EF4-FFF2-40B4-BE49-F238E27FC236}">
                      <a16:creationId xmlns:a16="http://schemas.microsoft.com/office/drawing/2014/main" id="{9ED5C088-37A2-CCE2-2735-8138999FC227}"/>
                    </a:ext>
                  </a:extLst>
                </p14:cNvPr>
                <p14:cNvContentPartPr/>
                <p14:nvPr/>
              </p14:nvContentPartPr>
              <p14:xfrm>
                <a:off x="5475805" y="4878614"/>
                <a:ext cx="195840" cy="196920"/>
              </p14:xfrm>
            </p:contentPart>
          </mc:Choice>
          <mc:Fallback>
            <p:pic>
              <p:nvPicPr>
                <p:cNvPr id="276" name="Input penna 275">
                  <a:extLst>
                    <a:ext uri="{FF2B5EF4-FFF2-40B4-BE49-F238E27FC236}">
                      <a16:creationId xmlns:a16="http://schemas.microsoft.com/office/drawing/2014/main" id="{9ED5C088-37A2-CCE2-2735-8138999FC227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5465005" y="4868174"/>
                  <a:ext cx="21708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9">
              <p14:nvContentPartPr>
                <p14:cNvPr id="277" name="Input penna 276">
                  <a:extLst>
                    <a:ext uri="{FF2B5EF4-FFF2-40B4-BE49-F238E27FC236}">
                      <a16:creationId xmlns:a16="http://schemas.microsoft.com/office/drawing/2014/main" id="{3A2C958A-65EF-96DF-A355-0878C2BE3263}"/>
                    </a:ext>
                  </a:extLst>
                </p14:cNvPr>
                <p14:cNvContentPartPr/>
                <p14:nvPr/>
              </p14:nvContentPartPr>
              <p14:xfrm>
                <a:off x="5431525" y="5088134"/>
                <a:ext cx="256320" cy="73080"/>
              </p14:xfrm>
            </p:contentPart>
          </mc:Choice>
          <mc:Fallback>
            <p:pic>
              <p:nvPicPr>
                <p:cNvPr id="277" name="Input penna 276">
                  <a:extLst>
                    <a:ext uri="{FF2B5EF4-FFF2-40B4-BE49-F238E27FC236}">
                      <a16:creationId xmlns:a16="http://schemas.microsoft.com/office/drawing/2014/main" id="{3A2C958A-65EF-96DF-A355-0878C2BE3263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5420725" y="5077334"/>
                  <a:ext cx="27756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1">
              <p14:nvContentPartPr>
                <p14:cNvPr id="278" name="Input penna 277">
                  <a:extLst>
                    <a:ext uri="{FF2B5EF4-FFF2-40B4-BE49-F238E27FC236}">
                      <a16:creationId xmlns:a16="http://schemas.microsoft.com/office/drawing/2014/main" id="{1CA82084-C28A-7B78-E8D6-2D1D960E9DA0}"/>
                    </a:ext>
                  </a:extLst>
                </p14:cNvPr>
                <p14:cNvContentPartPr/>
                <p14:nvPr/>
              </p14:nvContentPartPr>
              <p14:xfrm>
                <a:off x="5739325" y="4899854"/>
                <a:ext cx="82440" cy="198000"/>
              </p14:xfrm>
            </p:contentPart>
          </mc:Choice>
          <mc:Fallback>
            <p:pic>
              <p:nvPicPr>
                <p:cNvPr id="278" name="Input penna 277">
                  <a:extLst>
                    <a:ext uri="{FF2B5EF4-FFF2-40B4-BE49-F238E27FC236}">
                      <a16:creationId xmlns:a16="http://schemas.microsoft.com/office/drawing/2014/main" id="{1CA82084-C28A-7B78-E8D6-2D1D960E9DA0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5728885" y="4889054"/>
                  <a:ext cx="10368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3">
              <p14:nvContentPartPr>
                <p14:cNvPr id="279" name="Input penna 278">
                  <a:extLst>
                    <a:ext uri="{FF2B5EF4-FFF2-40B4-BE49-F238E27FC236}">
                      <a16:creationId xmlns:a16="http://schemas.microsoft.com/office/drawing/2014/main" id="{346FD17A-E479-4F67-EAB2-64A1807A727C}"/>
                    </a:ext>
                  </a:extLst>
                </p14:cNvPr>
                <p14:cNvContentPartPr/>
                <p14:nvPr/>
              </p14:nvContentPartPr>
              <p14:xfrm>
                <a:off x="5863525" y="4883654"/>
                <a:ext cx="30240" cy="208800"/>
              </p14:xfrm>
            </p:contentPart>
          </mc:Choice>
          <mc:Fallback>
            <p:pic>
              <p:nvPicPr>
                <p:cNvPr id="279" name="Input penna 278">
                  <a:extLst>
                    <a:ext uri="{FF2B5EF4-FFF2-40B4-BE49-F238E27FC236}">
                      <a16:creationId xmlns:a16="http://schemas.microsoft.com/office/drawing/2014/main" id="{346FD17A-E479-4F67-EAB2-64A1807A727C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5853085" y="4873214"/>
                  <a:ext cx="5148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5">
              <p14:nvContentPartPr>
                <p14:cNvPr id="280" name="Input penna 279">
                  <a:extLst>
                    <a:ext uri="{FF2B5EF4-FFF2-40B4-BE49-F238E27FC236}">
                      <a16:creationId xmlns:a16="http://schemas.microsoft.com/office/drawing/2014/main" id="{6E518BFC-C396-C60D-149E-AD46B37F160A}"/>
                    </a:ext>
                  </a:extLst>
                </p14:cNvPr>
                <p14:cNvContentPartPr/>
                <p14:nvPr/>
              </p14:nvContentPartPr>
              <p14:xfrm>
                <a:off x="5853805" y="5030534"/>
                <a:ext cx="66240" cy="22320"/>
              </p14:xfrm>
            </p:contentPart>
          </mc:Choice>
          <mc:Fallback>
            <p:pic>
              <p:nvPicPr>
                <p:cNvPr id="280" name="Input penna 279">
                  <a:extLst>
                    <a:ext uri="{FF2B5EF4-FFF2-40B4-BE49-F238E27FC236}">
                      <a16:creationId xmlns:a16="http://schemas.microsoft.com/office/drawing/2014/main" id="{6E518BFC-C396-C60D-149E-AD46B37F160A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5843365" y="5020094"/>
                  <a:ext cx="8748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7">
              <p14:nvContentPartPr>
                <p14:cNvPr id="281" name="Input penna 280">
                  <a:extLst>
                    <a:ext uri="{FF2B5EF4-FFF2-40B4-BE49-F238E27FC236}">
                      <a16:creationId xmlns:a16="http://schemas.microsoft.com/office/drawing/2014/main" id="{87B9D407-1184-2F50-E3CB-5CEDD3B88800}"/>
                    </a:ext>
                  </a:extLst>
                </p14:cNvPr>
                <p14:cNvContentPartPr/>
                <p14:nvPr/>
              </p14:nvContentPartPr>
              <p14:xfrm>
                <a:off x="5939845" y="4927574"/>
                <a:ext cx="30600" cy="198000"/>
              </p14:xfrm>
            </p:contentPart>
          </mc:Choice>
          <mc:Fallback>
            <p:pic>
              <p:nvPicPr>
                <p:cNvPr id="281" name="Input penna 280">
                  <a:extLst>
                    <a:ext uri="{FF2B5EF4-FFF2-40B4-BE49-F238E27FC236}">
                      <a16:creationId xmlns:a16="http://schemas.microsoft.com/office/drawing/2014/main" id="{87B9D407-1184-2F50-E3CB-5CEDD3B88800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5929405" y="4917134"/>
                  <a:ext cx="5184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9">
              <p14:nvContentPartPr>
                <p14:cNvPr id="282" name="Input penna 281">
                  <a:extLst>
                    <a:ext uri="{FF2B5EF4-FFF2-40B4-BE49-F238E27FC236}">
                      <a16:creationId xmlns:a16="http://schemas.microsoft.com/office/drawing/2014/main" id="{623EDB5A-E00A-FBCE-E904-2ECB67DE17FA}"/>
                    </a:ext>
                  </a:extLst>
                </p14:cNvPr>
                <p14:cNvContentPartPr/>
                <p14:nvPr/>
              </p14:nvContentPartPr>
              <p14:xfrm>
                <a:off x="6011125" y="4909214"/>
                <a:ext cx="100080" cy="222480"/>
              </p14:xfrm>
            </p:contentPart>
          </mc:Choice>
          <mc:Fallback>
            <p:pic>
              <p:nvPicPr>
                <p:cNvPr id="282" name="Input penna 281">
                  <a:extLst>
                    <a:ext uri="{FF2B5EF4-FFF2-40B4-BE49-F238E27FC236}">
                      <a16:creationId xmlns:a16="http://schemas.microsoft.com/office/drawing/2014/main" id="{623EDB5A-E00A-FBCE-E904-2ECB67DE17FA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6000685" y="4898414"/>
                  <a:ext cx="12132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1">
              <p14:nvContentPartPr>
                <p14:cNvPr id="283" name="Input penna 282">
                  <a:extLst>
                    <a:ext uri="{FF2B5EF4-FFF2-40B4-BE49-F238E27FC236}">
                      <a16:creationId xmlns:a16="http://schemas.microsoft.com/office/drawing/2014/main" id="{C53D272B-62B6-864B-C9A6-30EFB6BE4E22}"/>
                    </a:ext>
                  </a:extLst>
                </p14:cNvPr>
                <p14:cNvContentPartPr/>
                <p14:nvPr/>
              </p14:nvContentPartPr>
              <p14:xfrm>
                <a:off x="6043525" y="5034854"/>
                <a:ext cx="117360" cy="36000"/>
              </p14:xfrm>
            </p:contentPart>
          </mc:Choice>
          <mc:Fallback>
            <p:pic>
              <p:nvPicPr>
                <p:cNvPr id="283" name="Input penna 282">
                  <a:extLst>
                    <a:ext uri="{FF2B5EF4-FFF2-40B4-BE49-F238E27FC236}">
                      <a16:creationId xmlns:a16="http://schemas.microsoft.com/office/drawing/2014/main" id="{C53D272B-62B6-864B-C9A6-30EFB6BE4E22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6033085" y="5024054"/>
                  <a:ext cx="13860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3">
              <p14:nvContentPartPr>
                <p14:cNvPr id="284" name="Input penna 283">
                  <a:extLst>
                    <a:ext uri="{FF2B5EF4-FFF2-40B4-BE49-F238E27FC236}">
                      <a16:creationId xmlns:a16="http://schemas.microsoft.com/office/drawing/2014/main" id="{A016C151-1400-1E35-EEFF-FC514B32A7AD}"/>
                    </a:ext>
                  </a:extLst>
                </p14:cNvPr>
                <p14:cNvContentPartPr/>
                <p14:nvPr/>
              </p14:nvContentPartPr>
              <p14:xfrm>
                <a:off x="6214165" y="4913174"/>
                <a:ext cx="29880" cy="256320"/>
              </p14:xfrm>
            </p:contentPart>
          </mc:Choice>
          <mc:Fallback>
            <p:pic>
              <p:nvPicPr>
                <p:cNvPr id="284" name="Input penna 283">
                  <a:extLst>
                    <a:ext uri="{FF2B5EF4-FFF2-40B4-BE49-F238E27FC236}">
                      <a16:creationId xmlns:a16="http://schemas.microsoft.com/office/drawing/2014/main" id="{A016C151-1400-1E35-EEFF-FC514B32A7AD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6203365" y="4902734"/>
                  <a:ext cx="51120" cy="277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1" name="Gruppo 300">
            <a:extLst>
              <a:ext uri="{FF2B5EF4-FFF2-40B4-BE49-F238E27FC236}">
                <a16:creationId xmlns:a16="http://schemas.microsoft.com/office/drawing/2014/main" id="{1BE44F9D-45C4-EF31-BC85-099EC1246C69}"/>
              </a:ext>
            </a:extLst>
          </p:cNvPr>
          <p:cNvGrpSpPr/>
          <p:nvPr/>
        </p:nvGrpSpPr>
        <p:grpSpPr>
          <a:xfrm>
            <a:off x="6649045" y="4817774"/>
            <a:ext cx="871560" cy="506160"/>
            <a:chOff x="6649045" y="4817774"/>
            <a:chExt cx="871560" cy="506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5">
              <p14:nvContentPartPr>
                <p14:cNvPr id="287" name="Input penna 286">
                  <a:extLst>
                    <a:ext uri="{FF2B5EF4-FFF2-40B4-BE49-F238E27FC236}">
                      <a16:creationId xmlns:a16="http://schemas.microsoft.com/office/drawing/2014/main" id="{93E8F81B-01A1-25D9-F78F-44528E01DD17}"/>
                    </a:ext>
                  </a:extLst>
                </p14:cNvPr>
                <p14:cNvContentPartPr/>
                <p14:nvPr/>
              </p14:nvContentPartPr>
              <p14:xfrm>
                <a:off x="6649045" y="4828214"/>
                <a:ext cx="109800" cy="206280"/>
              </p14:xfrm>
            </p:contentPart>
          </mc:Choice>
          <mc:Fallback>
            <p:pic>
              <p:nvPicPr>
                <p:cNvPr id="287" name="Input penna 286">
                  <a:extLst>
                    <a:ext uri="{FF2B5EF4-FFF2-40B4-BE49-F238E27FC236}">
                      <a16:creationId xmlns:a16="http://schemas.microsoft.com/office/drawing/2014/main" id="{93E8F81B-01A1-25D9-F78F-44528E01DD17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6638245" y="4817414"/>
                  <a:ext cx="13104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7">
              <p14:nvContentPartPr>
                <p14:cNvPr id="288" name="Input penna 287">
                  <a:extLst>
                    <a:ext uri="{FF2B5EF4-FFF2-40B4-BE49-F238E27FC236}">
                      <a16:creationId xmlns:a16="http://schemas.microsoft.com/office/drawing/2014/main" id="{00AF4639-09D4-3E47-4ECD-9BC53CBB33FE}"/>
                    </a:ext>
                  </a:extLst>
                </p14:cNvPr>
                <p14:cNvContentPartPr/>
                <p14:nvPr/>
              </p14:nvContentPartPr>
              <p14:xfrm>
                <a:off x="6677485" y="4966454"/>
                <a:ext cx="100080" cy="55800"/>
              </p14:xfrm>
            </p:contentPart>
          </mc:Choice>
          <mc:Fallback>
            <p:pic>
              <p:nvPicPr>
                <p:cNvPr id="288" name="Input penna 287">
                  <a:extLst>
                    <a:ext uri="{FF2B5EF4-FFF2-40B4-BE49-F238E27FC236}">
                      <a16:creationId xmlns:a16="http://schemas.microsoft.com/office/drawing/2014/main" id="{00AF4639-09D4-3E47-4ECD-9BC53CBB33FE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6666685" y="4956014"/>
                  <a:ext cx="12132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9">
              <p14:nvContentPartPr>
                <p14:cNvPr id="289" name="Input penna 288">
                  <a:extLst>
                    <a:ext uri="{FF2B5EF4-FFF2-40B4-BE49-F238E27FC236}">
                      <a16:creationId xmlns:a16="http://schemas.microsoft.com/office/drawing/2014/main" id="{C90455D8-13E3-5173-9AE0-B0FBDDAD5322}"/>
                    </a:ext>
                  </a:extLst>
                </p14:cNvPr>
                <p14:cNvContentPartPr/>
                <p14:nvPr/>
              </p14:nvContentPartPr>
              <p14:xfrm>
                <a:off x="6852445" y="4853414"/>
                <a:ext cx="10800" cy="176040"/>
              </p14:xfrm>
            </p:contentPart>
          </mc:Choice>
          <mc:Fallback>
            <p:pic>
              <p:nvPicPr>
                <p:cNvPr id="289" name="Input penna 288">
                  <a:extLst>
                    <a:ext uri="{FF2B5EF4-FFF2-40B4-BE49-F238E27FC236}">
                      <a16:creationId xmlns:a16="http://schemas.microsoft.com/office/drawing/2014/main" id="{C90455D8-13E3-5173-9AE0-B0FBDDAD5322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6842005" y="4842614"/>
                  <a:ext cx="3204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1">
              <p14:nvContentPartPr>
                <p14:cNvPr id="290" name="Input penna 289">
                  <a:extLst>
                    <a:ext uri="{FF2B5EF4-FFF2-40B4-BE49-F238E27FC236}">
                      <a16:creationId xmlns:a16="http://schemas.microsoft.com/office/drawing/2014/main" id="{390237A0-F3AD-DD9B-5F2E-A250F7B9775D}"/>
                    </a:ext>
                  </a:extLst>
                </p14:cNvPr>
                <p14:cNvContentPartPr/>
                <p14:nvPr/>
              </p14:nvContentPartPr>
              <p14:xfrm>
                <a:off x="6962245" y="4817774"/>
                <a:ext cx="131760" cy="25560"/>
              </p14:xfrm>
            </p:contentPart>
          </mc:Choice>
          <mc:Fallback>
            <p:pic>
              <p:nvPicPr>
                <p:cNvPr id="290" name="Input penna 289">
                  <a:extLst>
                    <a:ext uri="{FF2B5EF4-FFF2-40B4-BE49-F238E27FC236}">
                      <a16:creationId xmlns:a16="http://schemas.microsoft.com/office/drawing/2014/main" id="{390237A0-F3AD-DD9B-5F2E-A250F7B9775D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6951445" y="4807334"/>
                  <a:ext cx="15300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3">
              <p14:nvContentPartPr>
                <p14:cNvPr id="291" name="Input penna 290">
                  <a:extLst>
                    <a:ext uri="{FF2B5EF4-FFF2-40B4-BE49-F238E27FC236}">
                      <a16:creationId xmlns:a16="http://schemas.microsoft.com/office/drawing/2014/main" id="{854C8BEA-F8B3-BED5-1781-3C536EC75CFE}"/>
                    </a:ext>
                  </a:extLst>
                </p14:cNvPr>
                <p14:cNvContentPartPr/>
                <p14:nvPr/>
              </p14:nvContentPartPr>
              <p14:xfrm>
                <a:off x="6986365" y="4901654"/>
                <a:ext cx="76680" cy="24120"/>
              </p14:xfrm>
            </p:contentPart>
          </mc:Choice>
          <mc:Fallback>
            <p:pic>
              <p:nvPicPr>
                <p:cNvPr id="291" name="Input penna 290">
                  <a:extLst>
                    <a:ext uri="{FF2B5EF4-FFF2-40B4-BE49-F238E27FC236}">
                      <a16:creationId xmlns:a16="http://schemas.microsoft.com/office/drawing/2014/main" id="{854C8BEA-F8B3-BED5-1781-3C536EC75CFE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6975925" y="4890854"/>
                  <a:ext cx="9792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5">
              <p14:nvContentPartPr>
                <p14:cNvPr id="292" name="Input penna 291">
                  <a:extLst>
                    <a:ext uri="{FF2B5EF4-FFF2-40B4-BE49-F238E27FC236}">
                      <a16:creationId xmlns:a16="http://schemas.microsoft.com/office/drawing/2014/main" id="{3E87DA5F-254F-DA98-FEA3-DDD33C772145}"/>
                    </a:ext>
                  </a:extLst>
                </p14:cNvPr>
                <p14:cNvContentPartPr/>
                <p14:nvPr/>
              </p14:nvContentPartPr>
              <p14:xfrm>
                <a:off x="7001845" y="4989134"/>
                <a:ext cx="67680" cy="79560"/>
              </p14:xfrm>
            </p:contentPart>
          </mc:Choice>
          <mc:Fallback>
            <p:pic>
              <p:nvPicPr>
                <p:cNvPr id="292" name="Input penna 291">
                  <a:extLst>
                    <a:ext uri="{FF2B5EF4-FFF2-40B4-BE49-F238E27FC236}">
                      <a16:creationId xmlns:a16="http://schemas.microsoft.com/office/drawing/2014/main" id="{3E87DA5F-254F-DA98-FEA3-DDD33C772145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6991045" y="4978694"/>
                  <a:ext cx="8892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7">
              <p14:nvContentPartPr>
                <p14:cNvPr id="293" name="Input penna 292">
                  <a:extLst>
                    <a:ext uri="{FF2B5EF4-FFF2-40B4-BE49-F238E27FC236}">
                      <a16:creationId xmlns:a16="http://schemas.microsoft.com/office/drawing/2014/main" id="{16A3CDD8-02F3-2D72-66C0-4B14D897B580}"/>
                    </a:ext>
                  </a:extLst>
                </p14:cNvPr>
                <p14:cNvContentPartPr/>
                <p14:nvPr/>
              </p14:nvContentPartPr>
              <p14:xfrm>
                <a:off x="7128565" y="4941254"/>
                <a:ext cx="91080" cy="2880"/>
              </p14:xfrm>
            </p:contentPart>
          </mc:Choice>
          <mc:Fallback>
            <p:pic>
              <p:nvPicPr>
                <p:cNvPr id="293" name="Input penna 292">
                  <a:extLst>
                    <a:ext uri="{FF2B5EF4-FFF2-40B4-BE49-F238E27FC236}">
                      <a16:creationId xmlns:a16="http://schemas.microsoft.com/office/drawing/2014/main" id="{16A3CDD8-02F3-2D72-66C0-4B14D897B580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7117765" y="4930454"/>
                  <a:ext cx="11232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9">
              <p14:nvContentPartPr>
                <p14:cNvPr id="294" name="Input penna 293">
                  <a:extLst>
                    <a:ext uri="{FF2B5EF4-FFF2-40B4-BE49-F238E27FC236}">
                      <a16:creationId xmlns:a16="http://schemas.microsoft.com/office/drawing/2014/main" id="{AB9710CE-1EAD-9DF3-5DA3-42C50C1E7C76}"/>
                    </a:ext>
                  </a:extLst>
                </p14:cNvPr>
                <p14:cNvContentPartPr/>
                <p14:nvPr/>
              </p14:nvContentPartPr>
              <p14:xfrm>
                <a:off x="7197325" y="4844054"/>
                <a:ext cx="17280" cy="190440"/>
              </p14:xfrm>
            </p:contentPart>
          </mc:Choice>
          <mc:Fallback>
            <p:pic>
              <p:nvPicPr>
                <p:cNvPr id="294" name="Input penna 293">
                  <a:extLst>
                    <a:ext uri="{FF2B5EF4-FFF2-40B4-BE49-F238E27FC236}">
                      <a16:creationId xmlns:a16="http://schemas.microsoft.com/office/drawing/2014/main" id="{AB9710CE-1EAD-9DF3-5DA3-42C50C1E7C76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7186885" y="4833614"/>
                  <a:ext cx="3852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1">
              <p14:nvContentPartPr>
                <p14:cNvPr id="295" name="Input penna 294">
                  <a:extLst>
                    <a:ext uri="{FF2B5EF4-FFF2-40B4-BE49-F238E27FC236}">
                      <a16:creationId xmlns:a16="http://schemas.microsoft.com/office/drawing/2014/main" id="{106DF3E1-0DF3-4147-E858-3BEC9A11B02E}"/>
                    </a:ext>
                  </a:extLst>
                </p14:cNvPr>
                <p14:cNvContentPartPr/>
                <p14:nvPr/>
              </p14:nvContentPartPr>
              <p14:xfrm>
                <a:off x="7049725" y="5143934"/>
                <a:ext cx="26280" cy="93240"/>
              </p14:xfrm>
            </p:contentPart>
          </mc:Choice>
          <mc:Fallback>
            <p:pic>
              <p:nvPicPr>
                <p:cNvPr id="295" name="Input penna 294">
                  <a:extLst>
                    <a:ext uri="{FF2B5EF4-FFF2-40B4-BE49-F238E27FC236}">
                      <a16:creationId xmlns:a16="http://schemas.microsoft.com/office/drawing/2014/main" id="{106DF3E1-0DF3-4147-E858-3BEC9A11B02E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7038925" y="5133134"/>
                  <a:ext cx="4752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3">
              <p14:nvContentPartPr>
                <p14:cNvPr id="296" name="Input penna 295">
                  <a:extLst>
                    <a:ext uri="{FF2B5EF4-FFF2-40B4-BE49-F238E27FC236}">
                      <a16:creationId xmlns:a16="http://schemas.microsoft.com/office/drawing/2014/main" id="{125AAEE7-F7B5-B98C-A14B-F1D30C464E46}"/>
                    </a:ext>
                  </a:extLst>
                </p14:cNvPr>
                <p14:cNvContentPartPr/>
                <p14:nvPr/>
              </p14:nvContentPartPr>
              <p14:xfrm>
                <a:off x="7049005" y="5124494"/>
                <a:ext cx="131040" cy="125280"/>
              </p14:xfrm>
            </p:contentPart>
          </mc:Choice>
          <mc:Fallback>
            <p:pic>
              <p:nvPicPr>
                <p:cNvPr id="296" name="Input penna 295">
                  <a:extLst>
                    <a:ext uri="{FF2B5EF4-FFF2-40B4-BE49-F238E27FC236}">
                      <a16:creationId xmlns:a16="http://schemas.microsoft.com/office/drawing/2014/main" id="{125AAEE7-F7B5-B98C-A14B-F1D30C464E46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7038205" y="5113694"/>
                  <a:ext cx="15228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5">
              <p14:nvContentPartPr>
                <p14:cNvPr id="297" name="Input penna 296">
                  <a:extLst>
                    <a:ext uri="{FF2B5EF4-FFF2-40B4-BE49-F238E27FC236}">
                      <a16:creationId xmlns:a16="http://schemas.microsoft.com/office/drawing/2014/main" id="{F622F117-8B95-59E2-DD35-561198BB9978}"/>
                    </a:ext>
                  </a:extLst>
                </p14:cNvPr>
                <p14:cNvContentPartPr/>
                <p14:nvPr/>
              </p14:nvContentPartPr>
              <p14:xfrm>
                <a:off x="7340965" y="4859894"/>
                <a:ext cx="106560" cy="157320"/>
              </p14:xfrm>
            </p:contentPart>
          </mc:Choice>
          <mc:Fallback>
            <p:pic>
              <p:nvPicPr>
                <p:cNvPr id="297" name="Input penna 296">
                  <a:extLst>
                    <a:ext uri="{FF2B5EF4-FFF2-40B4-BE49-F238E27FC236}">
                      <a16:creationId xmlns:a16="http://schemas.microsoft.com/office/drawing/2014/main" id="{F622F117-8B95-59E2-DD35-561198BB9978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7330525" y="4849454"/>
                  <a:ext cx="12780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7">
              <p14:nvContentPartPr>
                <p14:cNvPr id="298" name="Input penna 297">
                  <a:extLst>
                    <a:ext uri="{FF2B5EF4-FFF2-40B4-BE49-F238E27FC236}">
                      <a16:creationId xmlns:a16="http://schemas.microsoft.com/office/drawing/2014/main" id="{98BEC3B9-F91C-BDA0-9F47-ED262F84B893}"/>
                    </a:ext>
                  </a:extLst>
                </p14:cNvPr>
                <p14:cNvContentPartPr/>
                <p14:nvPr/>
              </p14:nvContentPartPr>
              <p14:xfrm>
                <a:off x="7259965" y="5055014"/>
                <a:ext cx="245520" cy="38520"/>
              </p14:xfrm>
            </p:contentPart>
          </mc:Choice>
          <mc:Fallback>
            <p:pic>
              <p:nvPicPr>
                <p:cNvPr id="298" name="Input penna 297">
                  <a:extLst>
                    <a:ext uri="{FF2B5EF4-FFF2-40B4-BE49-F238E27FC236}">
                      <a16:creationId xmlns:a16="http://schemas.microsoft.com/office/drawing/2014/main" id="{98BEC3B9-F91C-BDA0-9F47-ED262F84B893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7249165" y="5044574"/>
                  <a:ext cx="26676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9">
              <p14:nvContentPartPr>
                <p14:cNvPr id="299" name="Input penna 298">
                  <a:extLst>
                    <a:ext uri="{FF2B5EF4-FFF2-40B4-BE49-F238E27FC236}">
                      <a16:creationId xmlns:a16="http://schemas.microsoft.com/office/drawing/2014/main" id="{2B52FC11-3CC4-7E50-1CB3-AFB525BD63EA}"/>
                    </a:ext>
                  </a:extLst>
                </p14:cNvPr>
                <p14:cNvContentPartPr/>
                <p14:nvPr/>
              </p14:nvContentPartPr>
              <p14:xfrm>
                <a:off x="7366165" y="5146454"/>
                <a:ext cx="154440" cy="177480"/>
              </p14:xfrm>
            </p:contentPart>
          </mc:Choice>
          <mc:Fallback>
            <p:pic>
              <p:nvPicPr>
                <p:cNvPr id="299" name="Input penna 298">
                  <a:extLst>
                    <a:ext uri="{FF2B5EF4-FFF2-40B4-BE49-F238E27FC236}">
                      <a16:creationId xmlns:a16="http://schemas.microsoft.com/office/drawing/2014/main" id="{2B52FC11-3CC4-7E50-1CB3-AFB525BD63EA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7355365" y="5135654"/>
                  <a:ext cx="175680" cy="198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9" name="Gruppo 308">
            <a:extLst>
              <a:ext uri="{FF2B5EF4-FFF2-40B4-BE49-F238E27FC236}">
                <a16:creationId xmlns:a16="http://schemas.microsoft.com/office/drawing/2014/main" id="{1F62A526-0BDC-2258-7286-36BDE2D5E0F2}"/>
              </a:ext>
            </a:extLst>
          </p:cNvPr>
          <p:cNvGrpSpPr/>
          <p:nvPr/>
        </p:nvGrpSpPr>
        <p:grpSpPr>
          <a:xfrm>
            <a:off x="8003629" y="4847720"/>
            <a:ext cx="329040" cy="159120"/>
            <a:chOff x="8003629" y="4847720"/>
            <a:chExt cx="329040" cy="159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1">
              <p14:nvContentPartPr>
                <p14:cNvPr id="302" name="Input penna 301">
                  <a:extLst>
                    <a:ext uri="{FF2B5EF4-FFF2-40B4-BE49-F238E27FC236}">
                      <a16:creationId xmlns:a16="http://schemas.microsoft.com/office/drawing/2014/main" id="{2B6BF007-FF34-E9D8-9D97-ADA179047DE6}"/>
                    </a:ext>
                  </a:extLst>
                </p14:cNvPr>
                <p14:cNvContentPartPr/>
                <p14:nvPr/>
              </p14:nvContentPartPr>
              <p14:xfrm>
                <a:off x="8010109" y="4847720"/>
                <a:ext cx="151920" cy="18000"/>
              </p14:xfrm>
            </p:contentPart>
          </mc:Choice>
          <mc:Fallback>
            <p:pic>
              <p:nvPicPr>
                <p:cNvPr id="302" name="Input penna 301">
                  <a:extLst>
                    <a:ext uri="{FF2B5EF4-FFF2-40B4-BE49-F238E27FC236}">
                      <a16:creationId xmlns:a16="http://schemas.microsoft.com/office/drawing/2014/main" id="{2B6BF007-FF34-E9D8-9D97-ADA179047DE6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7999669" y="4837280"/>
                  <a:ext cx="17316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3">
              <p14:nvContentPartPr>
                <p14:cNvPr id="303" name="Input penna 302">
                  <a:extLst>
                    <a:ext uri="{FF2B5EF4-FFF2-40B4-BE49-F238E27FC236}">
                      <a16:creationId xmlns:a16="http://schemas.microsoft.com/office/drawing/2014/main" id="{09C8416B-C24E-5592-1FFD-A95EF55AD755}"/>
                    </a:ext>
                  </a:extLst>
                </p14:cNvPr>
                <p14:cNvContentPartPr/>
                <p14:nvPr/>
              </p14:nvContentPartPr>
              <p14:xfrm>
                <a:off x="8003629" y="4868960"/>
                <a:ext cx="95400" cy="134640"/>
              </p14:xfrm>
            </p:contentPart>
          </mc:Choice>
          <mc:Fallback>
            <p:pic>
              <p:nvPicPr>
                <p:cNvPr id="303" name="Input penna 302">
                  <a:extLst>
                    <a:ext uri="{FF2B5EF4-FFF2-40B4-BE49-F238E27FC236}">
                      <a16:creationId xmlns:a16="http://schemas.microsoft.com/office/drawing/2014/main" id="{09C8416B-C24E-5592-1FFD-A95EF55AD755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7993189" y="4858160"/>
                  <a:ext cx="11664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5">
              <p14:nvContentPartPr>
                <p14:cNvPr id="304" name="Input penna 303">
                  <a:extLst>
                    <a:ext uri="{FF2B5EF4-FFF2-40B4-BE49-F238E27FC236}">
                      <a16:creationId xmlns:a16="http://schemas.microsoft.com/office/drawing/2014/main" id="{8C681FAC-D5ED-33EE-778A-F2DF542F9338}"/>
                    </a:ext>
                  </a:extLst>
                </p14:cNvPr>
                <p14:cNvContentPartPr/>
                <p14:nvPr/>
              </p14:nvContentPartPr>
              <p14:xfrm>
                <a:off x="8109829" y="4871480"/>
                <a:ext cx="48240" cy="135360"/>
              </p14:xfrm>
            </p:contentPart>
          </mc:Choice>
          <mc:Fallback>
            <p:pic>
              <p:nvPicPr>
                <p:cNvPr id="304" name="Input penna 303">
                  <a:extLst>
                    <a:ext uri="{FF2B5EF4-FFF2-40B4-BE49-F238E27FC236}">
                      <a16:creationId xmlns:a16="http://schemas.microsoft.com/office/drawing/2014/main" id="{8C681FAC-D5ED-33EE-778A-F2DF542F9338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8099389" y="4860680"/>
                  <a:ext cx="6948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7">
              <p14:nvContentPartPr>
                <p14:cNvPr id="305" name="Input penna 304">
                  <a:extLst>
                    <a:ext uri="{FF2B5EF4-FFF2-40B4-BE49-F238E27FC236}">
                      <a16:creationId xmlns:a16="http://schemas.microsoft.com/office/drawing/2014/main" id="{B7FE4C0E-6F6A-8FFF-FBB0-E9EB35965F44}"/>
                    </a:ext>
                  </a:extLst>
                </p14:cNvPr>
                <p14:cNvContentPartPr/>
                <p14:nvPr/>
              </p14:nvContentPartPr>
              <p14:xfrm>
                <a:off x="8233309" y="4849520"/>
                <a:ext cx="360" cy="147960"/>
              </p14:xfrm>
            </p:contentPart>
          </mc:Choice>
          <mc:Fallback>
            <p:pic>
              <p:nvPicPr>
                <p:cNvPr id="305" name="Input penna 304">
                  <a:extLst>
                    <a:ext uri="{FF2B5EF4-FFF2-40B4-BE49-F238E27FC236}">
                      <a16:creationId xmlns:a16="http://schemas.microsoft.com/office/drawing/2014/main" id="{B7FE4C0E-6F6A-8FFF-FBB0-E9EB35965F44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8222869" y="4838720"/>
                  <a:ext cx="2160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9">
              <p14:nvContentPartPr>
                <p14:cNvPr id="306" name="Input penna 305">
                  <a:extLst>
                    <a:ext uri="{FF2B5EF4-FFF2-40B4-BE49-F238E27FC236}">
                      <a16:creationId xmlns:a16="http://schemas.microsoft.com/office/drawing/2014/main" id="{12540C90-D3E6-ADA4-C49F-514239BB21CE}"/>
                    </a:ext>
                  </a:extLst>
                </p14:cNvPr>
                <p14:cNvContentPartPr/>
                <p14:nvPr/>
              </p14:nvContentPartPr>
              <p14:xfrm>
                <a:off x="8262469" y="4913600"/>
                <a:ext cx="70200" cy="41760"/>
              </p14:xfrm>
            </p:contentPart>
          </mc:Choice>
          <mc:Fallback>
            <p:pic>
              <p:nvPicPr>
                <p:cNvPr id="306" name="Input penna 305">
                  <a:extLst>
                    <a:ext uri="{FF2B5EF4-FFF2-40B4-BE49-F238E27FC236}">
                      <a16:creationId xmlns:a16="http://schemas.microsoft.com/office/drawing/2014/main" id="{12540C90-D3E6-ADA4-C49F-514239BB21CE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8252029" y="4903160"/>
                  <a:ext cx="91440" cy="63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01">
            <p14:nvContentPartPr>
              <p14:cNvPr id="307" name="Input penna 306">
                <a:extLst>
                  <a:ext uri="{FF2B5EF4-FFF2-40B4-BE49-F238E27FC236}">
                    <a16:creationId xmlns:a16="http://schemas.microsoft.com/office/drawing/2014/main" id="{39629967-041E-3A55-9789-6FA0C730FB8E}"/>
                  </a:ext>
                </a:extLst>
              </p14:cNvPr>
              <p14:cNvContentPartPr/>
              <p14:nvPr/>
            </p14:nvContentPartPr>
            <p14:xfrm>
              <a:off x="8132869" y="5104400"/>
              <a:ext cx="136800" cy="199800"/>
            </p14:xfrm>
          </p:contentPart>
        </mc:Choice>
        <mc:Fallback>
          <p:pic>
            <p:nvPicPr>
              <p:cNvPr id="307" name="Input penna 306">
                <a:extLst>
                  <a:ext uri="{FF2B5EF4-FFF2-40B4-BE49-F238E27FC236}">
                    <a16:creationId xmlns:a16="http://schemas.microsoft.com/office/drawing/2014/main" id="{39629967-041E-3A55-9789-6FA0C730FB8E}"/>
                  </a:ext>
                </a:extLst>
              </p:cNvPr>
              <p:cNvPicPr/>
              <p:nvPr/>
            </p:nvPicPr>
            <p:blipFill>
              <a:blip r:embed="rId402"/>
              <a:stretch>
                <a:fillRect/>
              </a:stretch>
            </p:blipFill>
            <p:spPr>
              <a:xfrm>
                <a:off x="8122069" y="5093960"/>
                <a:ext cx="158040" cy="221040"/>
              </a:xfrm>
              <a:prstGeom prst="rect">
                <a:avLst/>
              </a:prstGeom>
            </p:spPr>
          </p:pic>
        </mc:Fallback>
      </mc:AlternateContent>
      <p:grpSp>
        <p:nvGrpSpPr>
          <p:cNvPr id="331" name="Gruppo 330">
            <a:extLst>
              <a:ext uri="{FF2B5EF4-FFF2-40B4-BE49-F238E27FC236}">
                <a16:creationId xmlns:a16="http://schemas.microsoft.com/office/drawing/2014/main" id="{450C6365-4260-4CDB-41A8-858E79286716}"/>
              </a:ext>
            </a:extLst>
          </p:cNvPr>
          <p:cNvGrpSpPr/>
          <p:nvPr/>
        </p:nvGrpSpPr>
        <p:grpSpPr>
          <a:xfrm>
            <a:off x="8604469" y="4776800"/>
            <a:ext cx="1101960" cy="540720"/>
            <a:chOff x="8604469" y="4776800"/>
            <a:chExt cx="1101960" cy="540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3">
              <p14:nvContentPartPr>
                <p14:cNvPr id="310" name="Input penna 309">
                  <a:extLst>
                    <a:ext uri="{FF2B5EF4-FFF2-40B4-BE49-F238E27FC236}">
                      <a16:creationId xmlns:a16="http://schemas.microsoft.com/office/drawing/2014/main" id="{B686C699-3A0A-2162-1AE5-1F18C19DA935}"/>
                    </a:ext>
                  </a:extLst>
                </p14:cNvPr>
                <p14:cNvContentPartPr/>
                <p14:nvPr/>
              </p14:nvContentPartPr>
              <p14:xfrm>
                <a:off x="8604469" y="4776800"/>
                <a:ext cx="154440" cy="35640"/>
              </p14:xfrm>
            </p:contentPart>
          </mc:Choice>
          <mc:Fallback>
            <p:pic>
              <p:nvPicPr>
                <p:cNvPr id="310" name="Input penna 309">
                  <a:extLst>
                    <a:ext uri="{FF2B5EF4-FFF2-40B4-BE49-F238E27FC236}">
                      <a16:creationId xmlns:a16="http://schemas.microsoft.com/office/drawing/2014/main" id="{B686C699-3A0A-2162-1AE5-1F18C19DA935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8593669" y="4766360"/>
                  <a:ext cx="17568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5">
              <p14:nvContentPartPr>
                <p14:cNvPr id="311" name="Input penna 310">
                  <a:extLst>
                    <a:ext uri="{FF2B5EF4-FFF2-40B4-BE49-F238E27FC236}">
                      <a16:creationId xmlns:a16="http://schemas.microsoft.com/office/drawing/2014/main" id="{82F3427E-3E67-46A6-DBD5-9F4202934277}"/>
                    </a:ext>
                  </a:extLst>
                </p14:cNvPr>
                <p14:cNvContentPartPr/>
                <p14:nvPr/>
              </p14:nvContentPartPr>
              <p14:xfrm>
                <a:off x="8608789" y="4881560"/>
                <a:ext cx="129240" cy="29880"/>
              </p14:xfrm>
            </p:contentPart>
          </mc:Choice>
          <mc:Fallback>
            <p:pic>
              <p:nvPicPr>
                <p:cNvPr id="311" name="Input penna 310">
                  <a:extLst>
                    <a:ext uri="{FF2B5EF4-FFF2-40B4-BE49-F238E27FC236}">
                      <a16:creationId xmlns:a16="http://schemas.microsoft.com/office/drawing/2014/main" id="{82F3427E-3E67-46A6-DBD5-9F4202934277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8598349" y="4870760"/>
                  <a:ext cx="15048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7">
              <p14:nvContentPartPr>
                <p14:cNvPr id="312" name="Input penna 311">
                  <a:extLst>
                    <a:ext uri="{FF2B5EF4-FFF2-40B4-BE49-F238E27FC236}">
                      <a16:creationId xmlns:a16="http://schemas.microsoft.com/office/drawing/2014/main" id="{BE3E8EAF-A9B8-16D2-E23B-F6A9439BA7EF}"/>
                    </a:ext>
                  </a:extLst>
                </p14:cNvPr>
                <p14:cNvContentPartPr/>
                <p14:nvPr/>
              </p14:nvContentPartPr>
              <p14:xfrm>
                <a:off x="8642989" y="4943840"/>
                <a:ext cx="82440" cy="102600"/>
              </p14:xfrm>
            </p:contentPart>
          </mc:Choice>
          <mc:Fallback>
            <p:pic>
              <p:nvPicPr>
                <p:cNvPr id="312" name="Input penna 311">
                  <a:extLst>
                    <a:ext uri="{FF2B5EF4-FFF2-40B4-BE49-F238E27FC236}">
                      <a16:creationId xmlns:a16="http://schemas.microsoft.com/office/drawing/2014/main" id="{BE3E8EAF-A9B8-16D2-E23B-F6A9439BA7EF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8632189" y="4933400"/>
                  <a:ext cx="10368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9">
              <p14:nvContentPartPr>
                <p14:cNvPr id="313" name="Input penna 312">
                  <a:extLst>
                    <a:ext uri="{FF2B5EF4-FFF2-40B4-BE49-F238E27FC236}">
                      <a16:creationId xmlns:a16="http://schemas.microsoft.com/office/drawing/2014/main" id="{17B42F5C-D420-77DC-BC89-5093154B8571}"/>
                    </a:ext>
                  </a:extLst>
                </p14:cNvPr>
                <p14:cNvContentPartPr/>
                <p14:nvPr/>
              </p14:nvContentPartPr>
              <p14:xfrm>
                <a:off x="8805349" y="4827560"/>
                <a:ext cx="23040" cy="209880"/>
              </p14:xfrm>
            </p:contentPart>
          </mc:Choice>
          <mc:Fallback>
            <p:pic>
              <p:nvPicPr>
                <p:cNvPr id="313" name="Input penna 312">
                  <a:extLst>
                    <a:ext uri="{FF2B5EF4-FFF2-40B4-BE49-F238E27FC236}">
                      <a16:creationId xmlns:a16="http://schemas.microsoft.com/office/drawing/2014/main" id="{17B42F5C-D420-77DC-BC89-5093154B8571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8794549" y="4816760"/>
                  <a:ext cx="4428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1">
              <p14:nvContentPartPr>
                <p14:cNvPr id="314" name="Input penna 313">
                  <a:extLst>
                    <a:ext uri="{FF2B5EF4-FFF2-40B4-BE49-F238E27FC236}">
                      <a16:creationId xmlns:a16="http://schemas.microsoft.com/office/drawing/2014/main" id="{B269AE07-E79F-F429-994E-81AF20AA5FF8}"/>
                    </a:ext>
                  </a:extLst>
                </p14:cNvPr>
                <p14:cNvContentPartPr/>
                <p14:nvPr/>
              </p14:nvContentPartPr>
              <p14:xfrm>
                <a:off x="8804629" y="4939880"/>
                <a:ext cx="97560" cy="79560"/>
              </p14:xfrm>
            </p:contentPart>
          </mc:Choice>
          <mc:Fallback>
            <p:pic>
              <p:nvPicPr>
                <p:cNvPr id="314" name="Input penna 313">
                  <a:extLst>
                    <a:ext uri="{FF2B5EF4-FFF2-40B4-BE49-F238E27FC236}">
                      <a16:creationId xmlns:a16="http://schemas.microsoft.com/office/drawing/2014/main" id="{B269AE07-E79F-F429-994E-81AF20AA5FF8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8793829" y="4929080"/>
                  <a:ext cx="11880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3">
              <p14:nvContentPartPr>
                <p14:cNvPr id="315" name="Input penna 314">
                  <a:extLst>
                    <a:ext uri="{FF2B5EF4-FFF2-40B4-BE49-F238E27FC236}">
                      <a16:creationId xmlns:a16="http://schemas.microsoft.com/office/drawing/2014/main" id="{7D78DA0E-F51A-4B3E-E96E-39F9C72C277A}"/>
                    </a:ext>
                  </a:extLst>
                </p14:cNvPr>
                <p14:cNvContentPartPr/>
                <p14:nvPr/>
              </p14:nvContentPartPr>
              <p14:xfrm>
                <a:off x="8930989" y="4816400"/>
                <a:ext cx="47520" cy="213120"/>
              </p14:xfrm>
            </p:contentPart>
          </mc:Choice>
          <mc:Fallback>
            <p:pic>
              <p:nvPicPr>
                <p:cNvPr id="315" name="Input penna 314">
                  <a:extLst>
                    <a:ext uri="{FF2B5EF4-FFF2-40B4-BE49-F238E27FC236}">
                      <a16:creationId xmlns:a16="http://schemas.microsoft.com/office/drawing/2014/main" id="{7D78DA0E-F51A-4B3E-E96E-39F9C72C277A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8920549" y="4805960"/>
                  <a:ext cx="6876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5">
              <p14:nvContentPartPr>
                <p14:cNvPr id="316" name="Input penna 315">
                  <a:extLst>
                    <a:ext uri="{FF2B5EF4-FFF2-40B4-BE49-F238E27FC236}">
                      <a16:creationId xmlns:a16="http://schemas.microsoft.com/office/drawing/2014/main" id="{7CD4D028-DC95-2017-02D8-CD00D946FDE5}"/>
                    </a:ext>
                  </a:extLst>
                </p14:cNvPr>
                <p14:cNvContentPartPr/>
                <p14:nvPr/>
              </p14:nvContentPartPr>
              <p14:xfrm>
                <a:off x="8626789" y="5125640"/>
                <a:ext cx="212760" cy="191880"/>
              </p14:xfrm>
            </p:contentPart>
          </mc:Choice>
          <mc:Fallback>
            <p:pic>
              <p:nvPicPr>
                <p:cNvPr id="316" name="Input penna 315">
                  <a:extLst>
                    <a:ext uri="{FF2B5EF4-FFF2-40B4-BE49-F238E27FC236}">
                      <a16:creationId xmlns:a16="http://schemas.microsoft.com/office/drawing/2014/main" id="{7CD4D028-DC95-2017-02D8-CD00D946FDE5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8615989" y="5114840"/>
                  <a:ext cx="23400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7">
              <p14:nvContentPartPr>
                <p14:cNvPr id="317" name="Input penna 316">
                  <a:extLst>
                    <a:ext uri="{FF2B5EF4-FFF2-40B4-BE49-F238E27FC236}">
                      <a16:creationId xmlns:a16="http://schemas.microsoft.com/office/drawing/2014/main" id="{50085693-CB9E-1AC9-5AC3-4264B529B9FC}"/>
                    </a:ext>
                  </a:extLst>
                </p14:cNvPr>
                <p14:cNvContentPartPr/>
                <p14:nvPr/>
              </p14:nvContentPartPr>
              <p14:xfrm>
                <a:off x="8694829" y="5240480"/>
                <a:ext cx="88920" cy="22320"/>
              </p14:xfrm>
            </p:contentPart>
          </mc:Choice>
          <mc:Fallback>
            <p:pic>
              <p:nvPicPr>
                <p:cNvPr id="317" name="Input penna 316">
                  <a:extLst>
                    <a:ext uri="{FF2B5EF4-FFF2-40B4-BE49-F238E27FC236}">
                      <a16:creationId xmlns:a16="http://schemas.microsoft.com/office/drawing/2014/main" id="{50085693-CB9E-1AC9-5AC3-4264B529B9FC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8684389" y="5229680"/>
                  <a:ext cx="1101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9">
              <p14:nvContentPartPr>
                <p14:cNvPr id="318" name="Input penna 317">
                  <a:extLst>
                    <a:ext uri="{FF2B5EF4-FFF2-40B4-BE49-F238E27FC236}">
                      <a16:creationId xmlns:a16="http://schemas.microsoft.com/office/drawing/2014/main" id="{B2DA8114-36D7-5347-295E-5484B3C78DFC}"/>
                    </a:ext>
                  </a:extLst>
                </p14:cNvPr>
                <p14:cNvContentPartPr/>
                <p14:nvPr/>
              </p14:nvContentPartPr>
              <p14:xfrm>
                <a:off x="8795629" y="5140040"/>
                <a:ext cx="87840" cy="105120"/>
              </p14:xfrm>
            </p:contentPart>
          </mc:Choice>
          <mc:Fallback>
            <p:pic>
              <p:nvPicPr>
                <p:cNvPr id="318" name="Input penna 317">
                  <a:extLst>
                    <a:ext uri="{FF2B5EF4-FFF2-40B4-BE49-F238E27FC236}">
                      <a16:creationId xmlns:a16="http://schemas.microsoft.com/office/drawing/2014/main" id="{B2DA8114-36D7-5347-295E-5484B3C78DFC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8784829" y="5129240"/>
                  <a:ext cx="10908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1">
              <p14:nvContentPartPr>
                <p14:cNvPr id="319" name="Input penna 318">
                  <a:extLst>
                    <a:ext uri="{FF2B5EF4-FFF2-40B4-BE49-F238E27FC236}">
                      <a16:creationId xmlns:a16="http://schemas.microsoft.com/office/drawing/2014/main" id="{0A046C46-0767-4F20-9074-3AA34AEE8787}"/>
                    </a:ext>
                  </a:extLst>
                </p14:cNvPr>
                <p14:cNvContentPartPr/>
                <p14:nvPr/>
              </p14:nvContentPartPr>
              <p14:xfrm>
                <a:off x="8858989" y="5194760"/>
                <a:ext cx="84600" cy="28080"/>
              </p14:xfrm>
            </p:contentPart>
          </mc:Choice>
          <mc:Fallback>
            <p:pic>
              <p:nvPicPr>
                <p:cNvPr id="319" name="Input penna 318">
                  <a:extLst>
                    <a:ext uri="{FF2B5EF4-FFF2-40B4-BE49-F238E27FC236}">
                      <a16:creationId xmlns:a16="http://schemas.microsoft.com/office/drawing/2014/main" id="{0A046C46-0767-4F20-9074-3AA34AEE8787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8848189" y="5184320"/>
                  <a:ext cx="10584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3">
              <p14:nvContentPartPr>
                <p14:cNvPr id="320" name="Input penna 319">
                  <a:extLst>
                    <a:ext uri="{FF2B5EF4-FFF2-40B4-BE49-F238E27FC236}">
                      <a16:creationId xmlns:a16="http://schemas.microsoft.com/office/drawing/2014/main" id="{190CB78A-574C-1D5C-A52C-B9D05B2C19A8}"/>
                    </a:ext>
                  </a:extLst>
                </p14:cNvPr>
                <p14:cNvContentPartPr/>
                <p14:nvPr/>
              </p14:nvContentPartPr>
              <p14:xfrm>
                <a:off x="9046189" y="4943840"/>
                <a:ext cx="57960" cy="110160"/>
              </p14:xfrm>
            </p:contentPart>
          </mc:Choice>
          <mc:Fallback>
            <p:pic>
              <p:nvPicPr>
                <p:cNvPr id="320" name="Input penna 319">
                  <a:extLst>
                    <a:ext uri="{FF2B5EF4-FFF2-40B4-BE49-F238E27FC236}">
                      <a16:creationId xmlns:a16="http://schemas.microsoft.com/office/drawing/2014/main" id="{190CB78A-574C-1D5C-A52C-B9D05B2C19A8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9035749" y="4933400"/>
                  <a:ext cx="7920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5">
              <p14:nvContentPartPr>
                <p14:cNvPr id="321" name="Input penna 320">
                  <a:extLst>
                    <a:ext uri="{FF2B5EF4-FFF2-40B4-BE49-F238E27FC236}">
                      <a16:creationId xmlns:a16="http://schemas.microsoft.com/office/drawing/2014/main" id="{71DF4F11-B7BC-4394-1C36-1C2F49A69094}"/>
                    </a:ext>
                  </a:extLst>
                </p14:cNvPr>
                <p14:cNvContentPartPr/>
                <p14:nvPr/>
              </p14:nvContentPartPr>
              <p14:xfrm>
                <a:off x="9062389" y="4955720"/>
                <a:ext cx="360" cy="360"/>
              </p14:xfrm>
            </p:contentPart>
          </mc:Choice>
          <mc:Fallback>
            <p:pic>
              <p:nvPicPr>
                <p:cNvPr id="321" name="Input penna 320">
                  <a:extLst>
                    <a:ext uri="{FF2B5EF4-FFF2-40B4-BE49-F238E27FC236}">
                      <a16:creationId xmlns:a16="http://schemas.microsoft.com/office/drawing/2014/main" id="{71DF4F11-B7BC-4394-1C36-1C2F49A69094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9051949" y="4945280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6">
              <p14:nvContentPartPr>
                <p14:cNvPr id="322" name="Input penna 321">
                  <a:extLst>
                    <a:ext uri="{FF2B5EF4-FFF2-40B4-BE49-F238E27FC236}">
                      <a16:creationId xmlns:a16="http://schemas.microsoft.com/office/drawing/2014/main" id="{7E3EBFD5-5A6B-06B3-FA8F-CEC047D3336C}"/>
                    </a:ext>
                  </a:extLst>
                </p14:cNvPr>
                <p14:cNvContentPartPr/>
                <p14:nvPr/>
              </p14:nvContentPartPr>
              <p14:xfrm>
                <a:off x="9062389" y="4955720"/>
                <a:ext cx="360" cy="360"/>
              </p14:xfrm>
            </p:contentPart>
          </mc:Choice>
          <mc:Fallback>
            <p:pic>
              <p:nvPicPr>
                <p:cNvPr id="322" name="Input penna 321">
                  <a:extLst>
                    <a:ext uri="{FF2B5EF4-FFF2-40B4-BE49-F238E27FC236}">
                      <a16:creationId xmlns:a16="http://schemas.microsoft.com/office/drawing/2014/main" id="{7E3EBFD5-5A6B-06B3-FA8F-CEC047D3336C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9051949" y="4945280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7">
              <p14:nvContentPartPr>
                <p14:cNvPr id="323" name="Input penna 322">
                  <a:extLst>
                    <a:ext uri="{FF2B5EF4-FFF2-40B4-BE49-F238E27FC236}">
                      <a16:creationId xmlns:a16="http://schemas.microsoft.com/office/drawing/2014/main" id="{D97C38EA-0A3F-F23E-B89B-BD75BA7BA222}"/>
                    </a:ext>
                  </a:extLst>
                </p14:cNvPr>
                <p14:cNvContentPartPr/>
                <p14:nvPr/>
              </p14:nvContentPartPr>
              <p14:xfrm>
                <a:off x="9202789" y="4879760"/>
                <a:ext cx="28800" cy="181080"/>
              </p14:xfrm>
            </p:contentPart>
          </mc:Choice>
          <mc:Fallback>
            <p:pic>
              <p:nvPicPr>
                <p:cNvPr id="323" name="Input penna 322">
                  <a:extLst>
                    <a:ext uri="{FF2B5EF4-FFF2-40B4-BE49-F238E27FC236}">
                      <a16:creationId xmlns:a16="http://schemas.microsoft.com/office/drawing/2014/main" id="{D97C38EA-0A3F-F23E-B89B-BD75BA7BA222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9192349" y="4869320"/>
                  <a:ext cx="5004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9">
              <p14:nvContentPartPr>
                <p14:cNvPr id="324" name="Input penna 323">
                  <a:extLst>
                    <a:ext uri="{FF2B5EF4-FFF2-40B4-BE49-F238E27FC236}">
                      <a16:creationId xmlns:a16="http://schemas.microsoft.com/office/drawing/2014/main" id="{31571067-848A-61E2-4FC6-4B9E678928F8}"/>
                    </a:ext>
                  </a:extLst>
                </p14:cNvPr>
                <p14:cNvContentPartPr/>
                <p14:nvPr/>
              </p14:nvContentPartPr>
              <p14:xfrm>
                <a:off x="9301789" y="4908560"/>
                <a:ext cx="61920" cy="42480"/>
              </p14:xfrm>
            </p:contentPart>
          </mc:Choice>
          <mc:Fallback>
            <p:pic>
              <p:nvPicPr>
                <p:cNvPr id="324" name="Input penna 323">
                  <a:extLst>
                    <a:ext uri="{FF2B5EF4-FFF2-40B4-BE49-F238E27FC236}">
                      <a16:creationId xmlns:a16="http://schemas.microsoft.com/office/drawing/2014/main" id="{31571067-848A-61E2-4FC6-4B9E678928F8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9291349" y="4897760"/>
                  <a:ext cx="8316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1">
              <p14:nvContentPartPr>
                <p14:cNvPr id="325" name="Input penna 324">
                  <a:extLst>
                    <a:ext uri="{FF2B5EF4-FFF2-40B4-BE49-F238E27FC236}">
                      <a16:creationId xmlns:a16="http://schemas.microsoft.com/office/drawing/2014/main" id="{7828A839-EF6F-93F0-272D-55CAB736EBEC}"/>
                    </a:ext>
                  </a:extLst>
                </p14:cNvPr>
                <p14:cNvContentPartPr/>
                <p14:nvPr/>
              </p14:nvContentPartPr>
              <p14:xfrm>
                <a:off x="9099109" y="4995680"/>
                <a:ext cx="100800" cy="33120"/>
              </p14:xfrm>
            </p:contentPart>
          </mc:Choice>
          <mc:Fallback>
            <p:pic>
              <p:nvPicPr>
                <p:cNvPr id="325" name="Input penna 324">
                  <a:extLst>
                    <a:ext uri="{FF2B5EF4-FFF2-40B4-BE49-F238E27FC236}">
                      <a16:creationId xmlns:a16="http://schemas.microsoft.com/office/drawing/2014/main" id="{7828A839-EF6F-93F0-272D-55CAB736EBEC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9088309" y="4984880"/>
                  <a:ext cx="12204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3">
              <p14:nvContentPartPr>
                <p14:cNvPr id="326" name="Input penna 325">
                  <a:extLst>
                    <a:ext uri="{FF2B5EF4-FFF2-40B4-BE49-F238E27FC236}">
                      <a16:creationId xmlns:a16="http://schemas.microsoft.com/office/drawing/2014/main" id="{4AB0BD6B-BF10-166C-50D6-2187D058A3E3}"/>
                    </a:ext>
                  </a:extLst>
                </p14:cNvPr>
                <p14:cNvContentPartPr/>
                <p14:nvPr/>
              </p14:nvContentPartPr>
              <p14:xfrm>
                <a:off x="9312229" y="4892000"/>
                <a:ext cx="119520" cy="144360"/>
              </p14:xfrm>
            </p:contentPart>
          </mc:Choice>
          <mc:Fallback>
            <p:pic>
              <p:nvPicPr>
                <p:cNvPr id="326" name="Input penna 325">
                  <a:extLst>
                    <a:ext uri="{FF2B5EF4-FFF2-40B4-BE49-F238E27FC236}">
                      <a16:creationId xmlns:a16="http://schemas.microsoft.com/office/drawing/2014/main" id="{4AB0BD6B-BF10-166C-50D6-2187D058A3E3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9301789" y="4881560"/>
                  <a:ext cx="14076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5">
              <p14:nvContentPartPr>
                <p14:cNvPr id="327" name="Input penna 326">
                  <a:extLst>
                    <a:ext uri="{FF2B5EF4-FFF2-40B4-BE49-F238E27FC236}">
                      <a16:creationId xmlns:a16="http://schemas.microsoft.com/office/drawing/2014/main" id="{BBFB4E7E-669B-70A1-1695-939F14DF593D}"/>
                    </a:ext>
                  </a:extLst>
                </p14:cNvPr>
                <p14:cNvContentPartPr/>
                <p14:nvPr/>
              </p14:nvContentPartPr>
              <p14:xfrm>
                <a:off x="9296029" y="5081720"/>
                <a:ext cx="21600" cy="74520"/>
              </p14:xfrm>
            </p:contentPart>
          </mc:Choice>
          <mc:Fallback>
            <p:pic>
              <p:nvPicPr>
                <p:cNvPr id="327" name="Input penna 326">
                  <a:extLst>
                    <a:ext uri="{FF2B5EF4-FFF2-40B4-BE49-F238E27FC236}">
                      <a16:creationId xmlns:a16="http://schemas.microsoft.com/office/drawing/2014/main" id="{BBFB4E7E-669B-70A1-1695-939F14DF593D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9285589" y="5070920"/>
                  <a:ext cx="4284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7">
              <p14:nvContentPartPr>
                <p14:cNvPr id="328" name="Input penna 327">
                  <a:extLst>
                    <a:ext uri="{FF2B5EF4-FFF2-40B4-BE49-F238E27FC236}">
                      <a16:creationId xmlns:a16="http://schemas.microsoft.com/office/drawing/2014/main" id="{4B93A755-6E5A-6C50-7427-7369384FB41D}"/>
                    </a:ext>
                  </a:extLst>
                </p14:cNvPr>
                <p14:cNvContentPartPr/>
                <p14:nvPr/>
              </p14:nvContentPartPr>
              <p14:xfrm>
                <a:off x="9387109" y="5062280"/>
                <a:ext cx="42480" cy="108360"/>
              </p14:xfrm>
            </p:contentPart>
          </mc:Choice>
          <mc:Fallback>
            <p:pic>
              <p:nvPicPr>
                <p:cNvPr id="328" name="Input penna 327">
                  <a:extLst>
                    <a:ext uri="{FF2B5EF4-FFF2-40B4-BE49-F238E27FC236}">
                      <a16:creationId xmlns:a16="http://schemas.microsoft.com/office/drawing/2014/main" id="{4B93A755-6E5A-6C50-7427-7369384FB41D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9376309" y="5051480"/>
                  <a:ext cx="6372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9">
              <p14:nvContentPartPr>
                <p14:cNvPr id="329" name="Input penna 328">
                  <a:extLst>
                    <a:ext uri="{FF2B5EF4-FFF2-40B4-BE49-F238E27FC236}">
                      <a16:creationId xmlns:a16="http://schemas.microsoft.com/office/drawing/2014/main" id="{A594ACBE-C440-FA23-14CC-011FA7D07656}"/>
                    </a:ext>
                  </a:extLst>
                </p14:cNvPr>
                <p14:cNvContentPartPr/>
                <p14:nvPr/>
              </p14:nvContentPartPr>
              <p14:xfrm>
                <a:off x="9220789" y="5158400"/>
                <a:ext cx="485640" cy="32760"/>
              </p14:xfrm>
            </p:contentPart>
          </mc:Choice>
          <mc:Fallback>
            <p:pic>
              <p:nvPicPr>
                <p:cNvPr id="329" name="Input penna 328">
                  <a:extLst>
                    <a:ext uri="{FF2B5EF4-FFF2-40B4-BE49-F238E27FC236}">
                      <a16:creationId xmlns:a16="http://schemas.microsoft.com/office/drawing/2014/main" id="{A594ACBE-C440-FA23-14CC-011FA7D07656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9209989" y="5147960"/>
                  <a:ext cx="506880" cy="54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6" name="Gruppo 355">
            <a:extLst>
              <a:ext uri="{FF2B5EF4-FFF2-40B4-BE49-F238E27FC236}">
                <a16:creationId xmlns:a16="http://schemas.microsoft.com/office/drawing/2014/main" id="{BFA941A7-F445-6650-C190-0C35CF4B1C0F}"/>
              </a:ext>
            </a:extLst>
          </p:cNvPr>
          <p:cNvGrpSpPr/>
          <p:nvPr/>
        </p:nvGrpSpPr>
        <p:grpSpPr>
          <a:xfrm>
            <a:off x="7944589" y="5632160"/>
            <a:ext cx="906840" cy="533880"/>
            <a:chOff x="7944589" y="5632160"/>
            <a:chExt cx="906840" cy="533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41">
              <p14:nvContentPartPr>
                <p14:cNvPr id="332" name="Input penna 331">
                  <a:extLst>
                    <a:ext uri="{FF2B5EF4-FFF2-40B4-BE49-F238E27FC236}">
                      <a16:creationId xmlns:a16="http://schemas.microsoft.com/office/drawing/2014/main" id="{9D3CA11F-298B-8352-F107-9D013505A72D}"/>
                    </a:ext>
                  </a:extLst>
                </p14:cNvPr>
                <p14:cNvContentPartPr/>
                <p14:nvPr/>
              </p14:nvContentPartPr>
              <p14:xfrm>
                <a:off x="7944589" y="5632160"/>
                <a:ext cx="349200" cy="22320"/>
              </p14:xfrm>
            </p:contentPart>
          </mc:Choice>
          <mc:Fallback>
            <p:pic>
              <p:nvPicPr>
                <p:cNvPr id="332" name="Input penna 331">
                  <a:extLst>
                    <a:ext uri="{FF2B5EF4-FFF2-40B4-BE49-F238E27FC236}">
                      <a16:creationId xmlns:a16="http://schemas.microsoft.com/office/drawing/2014/main" id="{9D3CA11F-298B-8352-F107-9D013505A72D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7933789" y="5621360"/>
                  <a:ext cx="37044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3">
              <p14:nvContentPartPr>
                <p14:cNvPr id="333" name="Input penna 332">
                  <a:extLst>
                    <a:ext uri="{FF2B5EF4-FFF2-40B4-BE49-F238E27FC236}">
                      <a16:creationId xmlns:a16="http://schemas.microsoft.com/office/drawing/2014/main" id="{1994370C-48E2-1F3A-BC8F-0BCD14A6C437}"/>
                    </a:ext>
                  </a:extLst>
                </p14:cNvPr>
                <p14:cNvContentPartPr/>
                <p14:nvPr/>
              </p14:nvContentPartPr>
              <p14:xfrm>
                <a:off x="7980949" y="5650520"/>
                <a:ext cx="234000" cy="184320"/>
              </p14:xfrm>
            </p:contentPart>
          </mc:Choice>
          <mc:Fallback>
            <p:pic>
              <p:nvPicPr>
                <p:cNvPr id="333" name="Input penna 332">
                  <a:extLst>
                    <a:ext uri="{FF2B5EF4-FFF2-40B4-BE49-F238E27FC236}">
                      <a16:creationId xmlns:a16="http://schemas.microsoft.com/office/drawing/2014/main" id="{1994370C-48E2-1F3A-BC8F-0BCD14A6C437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7970509" y="5640080"/>
                  <a:ext cx="25524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5">
              <p14:nvContentPartPr>
                <p14:cNvPr id="334" name="Input penna 333">
                  <a:extLst>
                    <a:ext uri="{FF2B5EF4-FFF2-40B4-BE49-F238E27FC236}">
                      <a16:creationId xmlns:a16="http://schemas.microsoft.com/office/drawing/2014/main" id="{B4D65F34-2A87-A19B-91D7-72DFA3111DBA}"/>
                    </a:ext>
                  </a:extLst>
                </p14:cNvPr>
                <p14:cNvContentPartPr/>
                <p14:nvPr/>
              </p14:nvContentPartPr>
              <p14:xfrm>
                <a:off x="8006149" y="5691920"/>
                <a:ext cx="185400" cy="32400"/>
              </p14:xfrm>
            </p:contentPart>
          </mc:Choice>
          <mc:Fallback>
            <p:pic>
              <p:nvPicPr>
                <p:cNvPr id="334" name="Input penna 333">
                  <a:extLst>
                    <a:ext uri="{FF2B5EF4-FFF2-40B4-BE49-F238E27FC236}">
                      <a16:creationId xmlns:a16="http://schemas.microsoft.com/office/drawing/2014/main" id="{B4D65F34-2A87-A19B-91D7-72DFA3111DBA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7995709" y="5681480"/>
                  <a:ext cx="20664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7">
              <p14:nvContentPartPr>
                <p14:cNvPr id="335" name="Input penna 334">
                  <a:extLst>
                    <a:ext uri="{FF2B5EF4-FFF2-40B4-BE49-F238E27FC236}">
                      <a16:creationId xmlns:a16="http://schemas.microsoft.com/office/drawing/2014/main" id="{47C5684A-49C1-6F00-21E5-593635671608}"/>
                    </a:ext>
                  </a:extLst>
                </p14:cNvPr>
                <p14:cNvContentPartPr/>
                <p14:nvPr/>
              </p14:nvContentPartPr>
              <p14:xfrm>
                <a:off x="8150509" y="5799920"/>
                <a:ext cx="12600" cy="114480"/>
              </p14:xfrm>
            </p:contentPart>
          </mc:Choice>
          <mc:Fallback>
            <p:pic>
              <p:nvPicPr>
                <p:cNvPr id="335" name="Input penna 334">
                  <a:extLst>
                    <a:ext uri="{FF2B5EF4-FFF2-40B4-BE49-F238E27FC236}">
                      <a16:creationId xmlns:a16="http://schemas.microsoft.com/office/drawing/2014/main" id="{47C5684A-49C1-6F00-21E5-593635671608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8140069" y="5789480"/>
                  <a:ext cx="3384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9">
              <p14:nvContentPartPr>
                <p14:cNvPr id="336" name="Input penna 335">
                  <a:extLst>
                    <a:ext uri="{FF2B5EF4-FFF2-40B4-BE49-F238E27FC236}">
                      <a16:creationId xmlns:a16="http://schemas.microsoft.com/office/drawing/2014/main" id="{40955EAC-D9DD-F9F8-14F3-125C916A5988}"/>
                    </a:ext>
                  </a:extLst>
                </p14:cNvPr>
                <p14:cNvContentPartPr/>
                <p14:nvPr/>
              </p14:nvContentPartPr>
              <p14:xfrm>
                <a:off x="8011189" y="5951120"/>
                <a:ext cx="299880" cy="19080"/>
              </p14:xfrm>
            </p:contentPart>
          </mc:Choice>
          <mc:Fallback>
            <p:pic>
              <p:nvPicPr>
                <p:cNvPr id="336" name="Input penna 335">
                  <a:extLst>
                    <a:ext uri="{FF2B5EF4-FFF2-40B4-BE49-F238E27FC236}">
                      <a16:creationId xmlns:a16="http://schemas.microsoft.com/office/drawing/2014/main" id="{40955EAC-D9DD-F9F8-14F3-125C916A5988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8000389" y="5940680"/>
                  <a:ext cx="32112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1">
              <p14:nvContentPartPr>
                <p14:cNvPr id="337" name="Input penna 336">
                  <a:extLst>
                    <a:ext uri="{FF2B5EF4-FFF2-40B4-BE49-F238E27FC236}">
                      <a16:creationId xmlns:a16="http://schemas.microsoft.com/office/drawing/2014/main" id="{05839D45-FCB3-6D5E-DA2C-164D267E7092}"/>
                    </a:ext>
                  </a:extLst>
                </p14:cNvPr>
                <p14:cNvContentPartPr/>
                <p14:nvPr/>
              </p14:nvContentPartPr>
              <p14:xfrm>
                <a:off x="8118109" y="6038960"/>
                <a:ext cx="163800" cy="127080"/>
              </p14:xfrm>
            </p:contentPart>
          </mc:Choice>
          <mc:Fallback>
            <p:pic>
              <p:nvPicPr>
                <p:cNvPr id="337" name="Input penna 336">
                  <a:extLst>
                    <a:ext uri="{FF2B5EF4-FFF2-40B4-BE49-F238E27FC236}">
                      <a16:creationId xmlns:a16="http://schemas.microsoft.com/office/drawing/2014/main" id="{05839D45-FCB3-6D5E-DA2C-164D267E7092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8107309" y="6028160"/>
                  <a:ext cx="18504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3">
              <p14:nvContentPartPr>
                <p14:cNvPr id="338" name="Input penna 337">
                  <a:extLst>
                    <a:ext uri="{FF2B5EF4-FFF2-40B4-BE49-F238E27FC236}">
                      <a16:creationId xmlns:a16="http://schemas.microsoft.com/office/drawing/2014/main" id="{3582D7D9-D2F7-6BAB-AEE7-52F3BA6CCF44}"/>
                    </a:ext>
                  </a:extLst>
                </p14:cNvPr>
                <p14:cNvContentPartPr/>
                <p14:nvPr/>
              </p14:nvContentPartPr>
              <p14:xfrm>
                <a:off x="8446789" y="5747000"/>
                <a:ext cx="123840" cy="151560"/>
              </p14:xfrm>
            </p:contentPart>
          </mc:Choice>
          <mc:Fallback>
            <p:pic>
              <p:nvPicPr>
                <p:cNvPr id="338" name="Input penna 337">
                  <a:extLst>
                    <a:ext uri="{FF2B5EF4-FFF2-40B4-BE49-F238E27FC236}">
                      <a16:creationId xmlns:a16="http://schemas.microsoft.com/office/drawing/2014/main" id="{3582D7D9-D2F7-6BAB-AEE7-52F3BA6CCF44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8435989" y="5736200"/>
                  <a:ext cx="14508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5">
              <p14:nvContentPartPr>
                <p14:cNvPr id="339" name="Input penna 338">
                  <a:extLst>
                    <a:ext uri="{FF2B5EF4-FFF2-40B4-BE49-F238E27FC236}">
                      <a16:creationId xmlns:a16="http://schemas.microsoft.com/office/drawing/2014/main" id="{B7051CDE-2E01-1F6D-8813-EE8EB04416BE}"/>
                    </a:ext>
                  </a:extLst>
                </p14:cNvPr>
                <p14:cNvContentPartPr/>
                <p14:nvPr/>
              </p14:nvContentPartPr>
              <p14:xfrm>
                <a:off x="8476669" y="5887760"/>
                <a:ext cx="10800" cy="95760"/>
              </p14:xfrm>
            </p:contentPart>
          </mc:Choice>
          <mc:Fallback>
            <p:pic>
              <p:nvPicPr>
                <p:cNvPr id="339" name="Input penna 338">
                  <a:extLst>
                    <a:ext uri="{FF2B5EF4-FFF2-40B4-BE49-F238E27FC236}">
                      <a16:creationId xmlns:a16="http://schemas.microsoft.com/office/drawing/2014/main" id="{B7051CDE-2E01-1F6D-8813-EE8EB04416BE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8466229" y="5877320"/>
                  <a:ext cx="3204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7">
              <p14:nvContentPartPr>
                <p14:cNvPr id="340" name="Input penna 339">
                  <a:extLst>
                    <a:ext uri="{FF2B5EF4-FFF2-40B4-BE49-F238E27FC236}">
                      <a16:creationId xmlns:a16="http://schemas.microsoft.com/office/drawing/2014/main" id="{3CE8350D-7F99-B56D-C656-1652C18A5E21}"/>
                    </a:ext>
                  </a:extLst>
                </p14:cNvPr>
                <p14:cNvContentPartPr/>
                <p14:nvPr/>
              </p14:nvContentPartPr>
              <p14:xfrm>
                <a:off x="8399629" y="5972360"/>
                <a:ext cx="196560" cy="45000"/>
              </p14:xfrm>
            </p:contentPart>
          </mc:Choice>
          <mc:Fallback>
            <p:pic>
              <p:nvPicPr>
                <p:cNvPr id="340" name="Input penna 339">
                  <a:extLst>
                    <a:ext uri="{FF2B5EF4-FFF2-40B4-BE49-F238E27FC236}">
                      <a16:creationId xmlns:a16="http://schemas.microsoft.com/office/drawing/2014/main" id="{3CE8350D-7F99-B56D-C656-1652C18A5E21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8388829" y="5961560"/>
                  <a:ext cx="21780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9">
              <p14:nvContentPartPr>
                <p14:cNvPr id="341" name="Input penna 340">
                  <a:extLst>
                    <a:ext uri="{FF2B5EF4-FFF2-40B4-BE49-F238E27FC236}">
                      <a16:creationId xmlns:a16="http://schemas.microsoft.com/office/drawing/2014/main" id="{E1335AAE-2B3B-3607-ACC5-603A992684FC}"/>
                    </a:ext>
                  </a:extLst>
                </p14:cNvPr>
                <p14:cNvContentPartPr/>
                <p14:nvPr/>
              </p14:nvContentPartPr>
              <p14:xfrm>
                <a:off x="8650189" y="5755280"/>
                <a:ext cx="54000" cy="238320"/>
              </p14:xfrm>
            </p:contentPart>
          </mc:Choice>
          <mc:Fallback>
            <p:pic>
              <p:nvPicPr>
                <p:cNvPr id="341" name="Input penna 340">
                  <a:extLst>
                    <a:ext uri="{FF2B5EF4-FFF2-40B4-BE49-F238E27FC236}">
                      <a16:creationId xmlns:a16="http://schemas.microsoft.com/office/drawing/2014/main" id="{E1335AAE-2B3B-3607-ACC5-603A992684FC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8639749" y="5744840"/>
                  <a:ext cx="7524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1">
              <p14:nvContentPartPr>
                <p14:cNvPr id="342" name="Input penna 341">
                  <a:extLst>
                    <a:ext uri="{FF2B5EF4-FFF2-40B4-BE49-F238E27FC236}">
                      <a16:creationId xmlns:a16="http://schemas.microsoft.com/office/drawing/2014/main" id="{0DBAC80A-74F4-A1A2-094C-B3868FBEEC2F}"/>
                    </a:ext>
                  </a:extLst>
                </p14:cNvPr>
                <p14:cNvContentPartPr/>
                <p14:nvPr/>
              </p14:nvContentPartPr>
              <p14:xfrm>
                <a:off x="8679709" y="5882000"/>
                <a:ext cx="171720" cy="14760"/>
              </p14:xfrm>
            </p:contentPart>
          </mc:Choice>
          <mc:Fallback>
            <p:pic>
              <p:nvPicPr>
                <p:cNvPr id="342" name="Input penna 341">
                  <a:extLst>
                    <a:ext uri="{FF2B5EF4-FFF2-40B4-BE49-F238E27FC236}">
                      <a16:creationId xmlns:a16="http://schemas.microsoft.com/office/drawing/2014/main" id="{0DBAC80A-74F4-A1A2-094C-B3868FBEEC2F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8668909" y="5871200"/>
                  <a:ext cx="19296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7" name="Gruppo 366">
            <a:extLst>
              <a:ext uri="{FF2B5EF4-FFF2-40B4-BE49-F238E27FC236}">
                <a16:creationId xmlns:a16="http://schemas.microsoft.com/office/drawing/2014/main" id="{03C10E8E-ECDC-40EB-AFD6-4BE11DA9ADB3}"/>
              </a:ext>
            </a:extLst>
          </p:cNvPr>
          <p:cNvGrpSpPr/>
          <p:nvPr/>
        </p:nvGrpSpPr>
        <p:grpSpPr>
          <a:xfrm>
            <a:off x="9212509" y="5645480"/>
            <a:ext cx="1023480" cy="511200"/>
            <a:chOff x="9212509" y="5645480"/>
            <a:chExt cx="1023480" cy="511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63">
              <p14:nvContentPartPr>
                <p14:cNvPr id="343" name="Input penna 342">
                  <a:extLst>
                    <a:ext uri="{FF2B5EF4-FFF2-40B4-BE49-F238E27FC236}">
                      <a16:creationId xmlns:a16="http://schemas.microsoft.com/office/drawing/2014/main" id="{07B42ED1-ECCD-CB12-ADC3-F6124C96300F}"/>
                    </a:ext>
                  </a:extLst>
                </p14:cNvPr>
                <p14:cNvContentPartPr/>
                <p14:nvPr/>
              </p14:nvContentPartPr>
              <p14:xfrm>
                <a:off x="9218989" y="5645480"/>
                <a:ext cx="153000" cy="50040"/>
              </p14:xfrm>
            </p:contentPart>
          </mc:Choice>
          <mc:Fallback>
            <p:pic>
              <p:nvPicPr>
                <p:cNvPr id="343" name="Input penna 342">
                  <a:extLst>
                    <a:ext uri="{FF2B5EF4-FFF2-40B4-BE49-F238E27FC236}">
                      <a16:creationId xmlns:a16="http://schemas.microsoft.com/office/drawing/2014/main" id="{07B42ED1-ECCD-CB12-ADC3-F6124C96300F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9208549" y="5635040"/>
                  <a:ext cx="17424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5">
              <p14:nvContentPartPr>
                <p14:cNvPr id="344" name="Input penna 343">
                  <a:extLst>
                    <a:ext uri="{FF2B5EF4-FFF2-40B4-BE49-F238E27FC236}">
                      <a16:creationId xmlns:a16="http://schemas.microsoft.com/office/drawing/2014/main" id="{2BBB473D-6D7F-1245-81D4-56E0015254C9}"/>
                    </a:ext>
                  </a:extLst>
                </p14:cNvPr>
                <p14:cNvContentPartPr/>
                <p14:nvPr/>
              </p14:nvContentPartPr>
              <p14:xfrm>
                <a:off x="9212509" y="5770400"/>
                <a:ext cx="144000" cy="35640"/>
              </p14:xfrm>
            </p:contentPart>
          </mc:Choice>
          <mc:Fallback>
            <p:pic>
              <p:nvPicPr>
                <p:cNvPr id="344" name="Input penna 343">
                  <a:extLst>
                    <a:ext uri="{FF2B5EF4-FFF2-40B4-BE49-F238E27FC236}">
                      <a16:creationId xmlns:a16="http://schemas.microsoft.com/office/drawing/2014/main" id="{2BBB473D-6D7F-1245-81D4-56E0015254C9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9202069" y="5759960"/>
                  <a:ext cx="16524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7">
              <p14:nvContentPartPr>
                <p14:cNvPr id="345" name="Input penna 344">
                  <a:extLst>
                    <a:ext uri="{FF2B5EF4-FFF2-40B4-BE49-F238E27FC236}">
                      <a16:creationId xmlns:a16="http://schemas.microsoft.com/office/drawing/2014/main" id="{0BAF610C-069F-34E5-9F39-6AB376A132B3}"/>
                    </a:ext>
                  </a:extLst>
                </p14:cNvPr>
                <p14:cNvContentPartPr/>
                <p14:nvPr/>
              </p14:nvContentPartPr>
              <p14:xfrm>
                <a:off x="9263989" y="5855000"/>
                <a:ext cx="121680" cy="79560"/>
              </p14:xfrm>
            </p:contentPart>
          </mc:Choice>
          <mc:Fallback>
            <p:pic>
              <p:nvPicPr>
                <p:cNvPr id="345" name="Input penna 344">
                  <a:extLst>
                    <a:ext uri="{FF2B5EF4-FFF2-40B4-BE49-F238E27FC236}">
                      <a16:creationId xmlns:a16="http://schemas.microsoft.com/office/drawing/2014/main" id="{0BAF610C-069F-34E5-9F39-6AB376A132B3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9253189" y="5844200"/>
                  <a:ext cx="14292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9">
              <p14:nvContentPartPr>
                <p14:cNvPr id="346" name="Input penna 345">
                  <a:extLst>
                    <a:ext uri="{FF2B5EF4-FFF2-40B4-BE49-F238E27FC236}">
                      <a16:creationId xmlns:a16="http://schemas.microsoft.com/office/drawing/2014/main" id="{B8269981-2900-012D-DEF1-8424F5710F1F}"/>
                    </a:ext>
                  </a:extLst>
                </p14:cNvPr>
                <p14:cNvContentPartPr/>
                <p14:nvPr/>
              </p14:nvContentPartPr>
              <p14:xfrm>
                <a:off x="9476389" y="5651600"/>
                <a:ext cx="7560" cy="252000"/>
              </p14:xfrm>
            </p:contentPart>
          </mc:Choice>
          <mc:Fallback>
            <p:pic>
              <p:nvPicPr>
                <p:cNvPr id="346" name="Input penna 345">
                  <a:extLst>
                    <a:ext uri="{FF2B5EF4-FFF2-40B4-BE49-F238E27FC236}">
                      <a16:creationId xmlns:a16="http://schemas.microsoft.com/office/drawing/2014/main" id="{B8269981-2900-012D-DEF1-8424F5710F1F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9465589" y="5640800"/>
                  <a:ext cx="28800" cy="27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1">
              <p14:nvContentPartPr>
                <p14:cNvPr id="347" name="Input penna 346">
                  <a:extLst>
                    <a:ext uri="{FF2B5EF4-FFF2-40B4-BE49-F238E27FC236}">
                      <a16:creationId xmlns:a16="http://schemas.microsoft.com/office/drawing/2014/main" id="{49F917CC-B5DB-C9DA-F66C-4EE7474ED480}"/>
                    </a:ext>
                  </a:extLst>
                </p14:cNvPr>
                <p14:cNvContentPartPr/>
                <p14:nvPr/>
              </p14:nvContentPartPr>
              <p14:xfrm>
                <a:off x="9466669" y="5816840"/>
                <a:ext cx="105120" cy="39960"/>
              </p14:xfrm>
            </p:contentPart>
          </mc:Choice>
          <mc:Fallback>
            <p:pic>
              <p:nvPicPr>
                <p:cNvPr id="347" name="Input penna 346">
                  <a:extLst>
                    <a:ext uri="{FF2B5EF4-FFF2-40B4-BE49-F238E27FC236}">
                      <a16:creationId xmlns:a16="http://schemas.microsoft.com/office/drawing/2014/main" id="{49F917CC-B5DB-C9DA-F66C-4EE7474ED480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9455869" y="5806400"/>
                  <a:ext cx="12636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3">
              <p14:nvContentPartPr>
                <p14:cNvPr id="348" name="Input penna 347">
                  <a:extLst>
                    <a:ext uri="{FF2B5EF4-FFF2-40B4-BE49-F238E27FC236}">
                      <a16:creationId xmlns:a16="http://schemas.microsoft.com/office/drawing/2014/main" id="{CB0D01D5-0EE0-A667-F01A-8549BFCC19B4}"/>
                    </a:ext>
                  </a:extLst>
                </p14:cNvPr>
                <p14:cNvContentPartPr/>
                <p14:nvPr/>
              </p14:nvContentPartPr>
              <p14:xfrm>
                <a:off x="9593749" y="5659880"/>
                <a:ext cx="35280" cy="233280"/>
              </p14:xfrm>
            </p:contentPart>
          </mc:Choice>
          <mc:Fallback>
            <p:pic>
              <p:nvPicPr>
                <p:cNvPr id="348" name="Input penna 347">
                  <a:extLst>
                    <a:ext uri="{FF2B5EF4-FFF2-40B4-BE49-F238E27FC236}">
                      <a16:creationId xmlns:a16="http://schemas.microsoft.com/office/drawing/2014/main" id="{CB0D01D5-0EE0-A667-F01A-8549BFCC19B4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9583309" y="5649440"/>
                  <a:ext cx="5652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5">
              <p14:nvContentPartPr>
                <p14:cNvPr id="349" name="Input penna 348">
                  <a:extLst>
                    <a:ext uri="{FF2B5EF4-FFF2-40B4-BE49-F238E27FC236}">
                      <a16:creationId xmlns:a16="http://schemas.microsoft.com/office/drawing/2014/main" id="{54098B74-09C2-B632-118A-05FBCE27F0C5}"/>
                    </a:ext>
                  </a:extLst>
                </p14:cNvPr>
                <p14:cNvContentPartPr/>
                <p14:nvPr/>
              </p14:nvContentPartPr>
              <p14:xfrm>
                <a:off x="9317989" y="6026360"/>
                <a:ext cx="131760" cy="130320"/>
              </p14:xfrm>
            </p:contentPart>
          </mc:Choice>
          <mc:Fallback>
            <p:pic>
              <p:nvPicPr>
                <p:cNvPr id="349" name="Input penna 348">
                  <a:extLst>
                    <a:ext uri="{FF2B5EF4-FFF2-40B4-BE49-F238E27FC236}">
                      <a16:creationId xmlns:a16="http://schemas.microsoft.com/office/drawing/2014/main" id="{54098B74-09C2-B632-118A-05FBCE27F0C5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9307549" y="6015560"/>
                  <a:ext cx="15300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7">
              <p14:nvContentPartPr>
                <p14:cNvPr id="350" name="Input penna 349">
                  <a:extLst>
                    <a:ext uri="{FF2B5EF4-FFF2-40B4-BE49-F238E27FC236}">
                      <a16:creationId xmlns:a16="http://schemas.microsoft.com/office/drawing/2014/main" id="{D002A2E6-F7B7-BB26-FA2D-47EB5D863B26}"/>
                    </a:ext>
                  </a:extLst>
                </p14:cNvPr>
                <p14:cNvContentPartPr/>
                <p14:nvPr/>
              </p14:nvContentPartPr>
              <p14:xfrm>
                <a:off x="9360109" y="6099800"/>
                <a:ext cx="109080" cy="33120"/>
              </p14:xfrm>
            </p:contentPart>
          </mc:Choice>
          <mc:Fallback>
            <p:pic>
              <p:nvPicPr>
                <p:cNvPr id="350" name="Input penna 349">
                  <a:extLst>
                    <a:ext uri="{FF2B5EF4-FFF2-40B4-BE49-F238E27FC236}">
                      <a16:creationId xmlns:a16="http://schemas.microsoft.com/office/drawing/2014/main" id="{D002A2E6-F7B7-BB26-FA2D-47EB5D863B26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9349669" y="6089000"/>
                  <a:ext cx="13032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9">
              <p14:nvContentPartPr>
                <p14:cNvPr id="351" name="Input penna 350">
                  <a:extLst>
                    <a:ext uri="{FF2B5EF4-FFF2-40B4-BE49-F238E27FC236}">
                      <a16:creationId xmlns:a16="http://schemas.microsoft.com/office/drawing/2014/main" id="{29CC60A4-9F99-818A-4F7E-AE0CD097EE7B}"/>
                    </a:ext>
                  </a:extLst>
                </p14:cNvPr>
                <p14:cNvContentPartPr/>
                <p14:nvPr/>
              </p14:nvContentPartPr>
              <p14:xfrm>
                <a:off x="9477109" y="5990000"/>
                <a:ext cx="90360" cy="122040"/>
              </p14:xfrm>
            </p:contentPart>
          </mc:Choice>
          <mc:Fallback>
            <p:pic>
              <p:nvPicPr>
                <p:cNvPr id="351" name="Input penna 350">
                  <a:extLst>
                    <a:ext uri="{FF2B5EF4-FFF2-40B4-BE49-F238E27FC236}">
                      <a16:creationId xmlns:a16="http://schemas.microsoft.com/office/drawing/2014/main" id="{29CC60A4-9F99-818A-4F7E-AE0CD097EE7B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9466309" y="5979200"/>
                  <a:ext cx="11160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1">
              <p14:nvContentPartPr>
                <p14:cNvPr id="352" name="Input penna 351">
                  <a:extLst>
                    <a:ext uri="{FF2B5EF4-FFF2-40B4-BE49-F238E27FC236}">
                      <a16:creationId xmlns:a16="http://schemas.microsoft.com/office/drawing/2014/main" id="{3C6D57D4-18E0-897E-3A80-2C6800F42416}"/>
                    </a:ext>
                  </a:extLst>
                </p14:cNvPr>
                <p14:cNvContentPartPr/>
                <p14:nvPr/>
              </p14:nvContentPartPr>
              <p14:xfrm>
                <a:off x="9514189" y="6055880"/>
                <a:ext cx="100080" cy="44280"/>
              </p14:xfrm>
            </p:contentPart>
          </mc:Choice>
          <mc:Fallback>
            <p:pic>
              <p:nvPicPr>
                <p:cNvPr id="352" name="Input penna 351">
                  <a:extLst>
                    <a:ext uri="{FF2B5EF4-FFF2-40B4-BE49-F238E27FC236}">
                      <a16:creationId xmlns:a16="http://schemas.microsoft.com/office/drawing/2014/main" id="{3C6D57D4-18E0-897E-3A80-2C6800F42416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9503749" y="6045080"/>
                  <a:ext cx="12132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3">
              <p14:nvContentPartPr>
                <p14:cNvPr id="357" name="Input penna 356">
                  <a:extLst>
                    <a:ext uri="{FF2B5EF4-FFF2-40B4-BE49-F238E27FC236}">
                      <a16:creationId xmlns:a16="http://schemas.microsoft.com/office/drawing/2014/main" id="{513846C6-F85A-226A-5B93-ECF85C9ACD22}"/>
                    </a:ext>
                  </a:extLst>
                </p14:cNvPr>
                <p14:cNvContentPartPr/>
                <p14:nvPr/>
              </p14:nvContentPartPr>
              <p14:xfrm>
                <a:off x="9748909" y="5696960"/>
                <a:ext cx="125280" cy="165960"/>
              </p14:xfrm>
            </p:contentPart>
          </mc:Choice>
          <mc:Fallback>
            <p:pic>
              <p:nvPicPr>
                <p:cNvPr id="357" name="Input penna 356">
                  <a:extLst>
                    <a:ext uri="{FF2B5EF4-FFF2-40B4-BE49-F238E27FC236}">
                      <a16:creationId xmlns:a16="http://schemas.microsoft.com/office/drawing/2014/main" id="{513846C6-F85A-226A-5B93-ECF85C9ACD22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9738109" y="5686520"/>
                  <a:ext cx="14652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5">
              <p14:nvContentPartPr>
                <p14:cNvPr id="358" name="Input penna 357">
                  <a:extLst>
                    <a:ext uri="{FF2B5EF4-FFF2-40B4-BE49-F238E27FC236}">
                      <a16:creationId xmlns:a16="http://schemas.microsoft.com/office/drawing/2014/main" id="{028C8642-8025-FEFE-0645-B5C7E085B0E4}"/>
                    </a:ext>
                  </a:extLst>
                </p14:cNvPr>
                <p14:cNvContentPartPr/>
                <p14:nvPr/>
              </p14:nvContentPartPr>
              <p14:xfrm>
                <a:off x="9853309" y="5736920"/>
                <a:ext cx="360" cy="360"/>
              </p14:xfrm>
            </p:contentPart>
          </mc:Choice>
          <mc:Fallback>
            <p:pic>
              <p:nvPicPr>
                <p:cNvPr id="358" name="Input penna 357">
                  <a:extLst>
                    <a:ext uri="{FF2B5EF4-FFF2-40B4-BE49-F238E27FC236}">
                      <a16:creationId xmlns:a16="http://schemas.microsoft.com/office/drawing/2014/main" id="{028C8642-8025-FEFE-0645-B5C7E085B0E4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9842869" y="5726120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6">
              <p14:nvContentPartPr>
                <p14:cNvPr id="359" name="Input penna 358">
                  <a:extLst>
                    <a:ext uri="{FF2B5EF4-FFF2-40B4-BE49-F238E27FC236}">
                      <a16:creationId xmlns:a16="http://schemas.microsoft.com/office/drawing/2014/main" id="{5AC06ED3-AE6C-BA96-B1DA-8AB0BFC32F93}"/>
                    </a:ext>
                  </a:extLst>
                </p14:cNvPr>
                <p14:cNvContentPartPr/>
                <p14:nvPr/>
              </p14:nvContentPartPr>
              <p14:xfrm>
                <a:off x="9853309" y="5736920"/>
                <a:ext cx="360" cy="360"/>
              </p14:xfrm>
            </p:contentPart>
          </mc:Choice>
          <mc:Fallback>
            <p:pic>
              <p:nvPicPr>
                <p:cNvPr id="359" name="Input penna 358">
                  <a:extLst>
                    <a:ext uri="{FF2B5EF4-FFF2-40B4-BE49-F238E27FC236}">
                      <a16:creationId xmlns:a16="http://schemas.microsoft.com/office/drawing/2014/main" id="{5AC06ED3-AE6C-BA96-B1DA-8AB0BFC32F93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9842869" y="5726120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7">
              <p14:nvContentPartPr>
                <p14:cNvPr id="360" name="Input penna 359">
                  <a:extLst>
                    <a:ext uri="{FF2B5EF4-FFF2-40B4-BE49-F238E27FC236}">
                      <a16:creationId xmlns:a16="http://schemas.microsoft.com/office/drawing/2014/main" id="{6BBBAF34-B74B-0293-6329-1B733687B1C1}"/>
                    </a:ext>
                  </a:extLst>
                </p14:cNvPr>
                <p14:cNvContentPartPr/>
                <p14:nvPr/>
              </p14:nvContentPartPr>
              <p14:xfrm>
                <a:off x="9980749" y="5674280"/>
                <a:ext cx="39960" cy="182880"/>
              </p14:xfrm>
            </p:contentPart>
          </mc:Choice>
          <mc:Fallback>
            <p:pic>
              <p:nvPicPr>
                <p:cNvPr id="360" name="Input penna 359">
                  <a:extLst>
                    <a:ext uri="{FF2B5EF4-FFF2-40B4-BE49-F238E27FC236}">
                      <a16:creationId xmlns:a16="http://schemas.microsoft.com/office/drawing/2014/main" id="{6BBBAF34-B74B-0293-6329-1B733687B1C1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9970309" y="5663480"/>
                  <a:ext cx="6120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9">
              <p14:nvContentPartPr>
                <p14:cNvPr id="361" name="Input penna 360">
                  <a:extLst>
                    <a:ext uri="{FF2B5EF4-FFF2-40B4-BE49-F238E27FC236}">
                      <a16:creationId xmlns:a16="http://schemas.microsoft.com/office/drawing/2014/main" id="{1972FD5C-4FCD-2764-B90F-ECCE3B21868E}"/>
                    </a:ext>
                  </a:extLst>
                </p14:cNvPr>
                <p14:cNvContentPartPr/>
                <p14:nvPr/>
              </p14:nvContentPartPr>
              <p14:xfrm>
                <a:off x="10137349" y="5686160"/>
                <a:ext cx="97560" cy="125280"/>
              </p14:xfrm>
            </p:contentPart>
          </mc:Choice>
          <mc:Fallback>
            <p:pic>
              <p:nvPicPr>
                <p:cNvPr id="361" name="Input penna 360">
                  <a:extLst>
                    <a:ext uri="{FF2B5EF4-FFF2-40B4-BE49-F238E27FC236}">
                      <a16:creationId xmlns:a16="http://schemas.microsoft.com/office/drawing/2014/main" id="{1972FD5C-4FCD-2764-B90F-ECCE3B21868E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10126909" y="5675360"/>
                  <a:ext cx="11880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1">
              <p14:nvContentPartPr>
                <p14:cNvPr id="362" name="Input penna 361">
                  <a:extLst>
                    <a:ext uri="{FF2B5EF4-FFF2-40B4-BE49-F238E27FC236}">
                      <a16:creationId xmlns:a16="http://schemas.microsoft.com/office/drawing/2014/main" id="{7EC0EC6C-BF16-D6D8-FD6C-CAC85D9D480A}"/>
                    </a:ext>
                  </a:extLst>
                </p14:cNvPr>
                <p14:cNvContentPartPr/>
                <p14:nvPr/>
              </p14:nvContentPartPr>
              <p14:xfrm>
                <a:off x="10120429" y="5842400"/>
                <a:ext cx="60480" cy="124560"/>
              </p14:xfrm>
            </p:contentPart>
          </mc:Choice>
          <mc:Fallback>
            <p:pic>
              <p:nvPicPr>
                <p:cNvPr id="362" name="Input penna 361">
                  <a:extLst>
                    <a:ext uri="{FF2B5EF4-FFF2-40B4-BE49-F238E27FC236}">
                      <a16:creationId xmlns:a16="http://schemas.microsoft.com/office/drawing/2014/main" id="{7EC0EC6C-BF16-D6D8-FD6C-CAC85D9D480A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10109629" y="5831600"/>
                  <a:ext cx="8172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3">
              <p14:nvContentPartPr>
                <p14:cNvPr id="363" name="Input penna 362">
                  <a:extLst>
                    <a:ext uri="{FF2B5EF4-FFF2-40B4-BE49-F238E27FC236}">
                      <a16:creationId xmlns:a16="http://schemas.microsoft.com/office/drawing/2014/main" id="{56A8EF6F-594C-2CEA-E30B-F1938F3D2132}"/>
                    </a:ext>
                  </a:extLst>
                </p14:cNvPr>
                <p14:cNvContentPartPr/>
                <p14:nvPr/>
              </p14:nvContentPartPr>
              <p14:xfrm>
                <a:off x="10221949" y="5858960"/>
                <a:ext cx="12600" cy="96480"/>
              </p14:xfrm>
            </p:contentPart>
          </mc:Choice>
          <mc:Fallback>
            <p:pic>
              <p:nvPicPr>
                <p:cNvPr id="363" name="Input penna 362">
                  <a:extLst>
                    <a:ext uri="{FF2B5EF4-FFF2-40B4-BE49-F238E27FC236}">
                      <a16:creationId xmlns:a16="http://schemas.microsoft.com/office/drawing/2014/main" id="{56A8EF6F-594C-2CEA-E30B-F1938F3D2132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10211149" y="5848520"/>
                  <a:ext cx="3384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5">
              <p14:nvContentPartPr>
                <p14:cNvPr id="364" name="Input penna 363">
                  <a:extLst>
                    <a:ext uri="{FF2B5EF4-FFF2-40B4-BE49-F238E27FC236}">
                      <a16:creationId xmlns:a16="http://schemas.microsoft.com/office/drawing/2014/main" id="{3D358F87-C86F-E784-DF76-A32A651EAE9E}"/>
                    </a:ext>
                  </a:extLst>
                </p14:cNvPr>
                <p14:cNvContentPartPr/>
                <p14:nvPr/>
              </p14:nvContentPartPr>
              <p14:xfrm>
                <a:off x="10071829" y="5977400"/>
                <a:ext cx="164160" cy="37440"/>
              </p14:xfrm>
            </p:contentPart>
          </mc:Choice>
          <mc:Fallback>
            <p:pic>
              <p:nvPicPr>
                <p:cNvPr id="364" name="Input penna 363">
                  <a:extLst>
                    <a:ext uri="{FF2B5EF4-FFF2-40B4-BE49-F238E27FC236}">
                      <a16:creationId xmlns:a16="http://schemas.microsoft.com/office/drawing/2014/main" id="{3D358F87-C86F-E784-DF76-A32A651EAE9E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10061029" y="5966600"/>
                  <a:ext cx="18540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7">
              <p14:nvContentPartPr>
                <p14:cNvPr id="365" name="Input penna 364">
                  <a:extLst>
                    <a:ext uri="{FF2B5EF4-FFF2-40B4-BE49-F238E27FC236}">
                      <a16:creationId xmlns:a16="http://schemas.microsoft.com/office/drawing/2014/main" id="{4710ED63-1B1C-93C4-B36B-819851AFB68D}"/>
                    </a:ext>
                  </a:extLst>
                </p14:cNvPr>
                <p14:cNvContentPartPr/>
                <p14:nvPr/>
              </p14:nvContentPartPr>
              <p14:xfrm>
                <a:off x="9921709" y="5822960"/>
                <a:ext cx="118080" cy="12960"/>
              </p14:xfrm>
            </p:contentPart>
          </mc:Choice>
          <mc:Fallback>
            <p:pic>
              <p:nvPicPr>
                <p:cNvPr id="365" name="Input penna 364">
                  <a:extLst>
                    <a:ext uri="{FF2B5EF4-FFF2-40B4-BE49-F238E27FC236}">
                      <a16:creationId xmlns:a16="http://schemas.microsoft.com/office/drawing/2014/main" id="{4710ED63-1B1C-93C4-B36B-819851AFB68D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9910909" y="5812160"/>
                  <a:ext cx="139320" cy="34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1" name="Gruppo 370">
            <a:extLst>
              <a:ext uri="{FF2B5EF4-FFF2-40B4-BE49-F238E27FC236}">
                <a16:creationId xmlns:a16="http://schemas.microsoft.com/office/drawing/2014/main" id="{3433030E-7B73-66DB-D644-A4102289536A}"/>
              </a:ext>
            </a:extLst>
          </p:cNvPr>
          <p:cNvGrpSpPr/>
          <p:nvPr/>
        </p:nvGrpSpPr>
        <p:grpSpPr>
          <a:xfrm>
            <a:off x="3805405" y="4621346"/>
            <a:ext cx="1149840" cy="698268"/>
            <a:chOff x="3805405" y="4621346"/>
            <a:chExt cx="1149840" cy="698268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99">
              <p14:nvContentPartPr>
                <p14:cNvPr id="254" name="Input penna 253">
                  <a:extLst>
                    <a:ext uri="{FF2B5EF4-FFF2-40B4-BE49-F238E27FC236}">
                      <a16:creationId xmlns:a16="http://schemas.microsoft.com/office/drawing/2014/main" id="{A81803D4-4701-944C-E8E8-64E0DF6E7A3F}"/>
                    </a:ext>
                  </a:extLst>
                </p14:cNvPr>
                <p14:cNvContentPartPr/>
                <p14:nvPr/>
              </p14:nvContentPartPr>
              <p14:xfrm>
                <a:off x="3872005" y="4861694"/>
                <a:ext cx="128520" cy="159120"/>
              </p14:xfrm>
            </p:contentPart>
          </mc:Choice>
          <mc:Fallback>
            <p:pic>
              <p:nvPicPr>
                <p:cNvPr id="254" name="Input penna 253">
                  <a:extLst>
                    <a:ext uri="{FF2B5EF4-FFF2-40B4-BE49-F238E27FC236}">
                      <a16:creationId xmlns:a16="http://schemas.microsoft.com/office/drawing/2014/main" id="{A81803D4-4701-944C-E8E8-64E0DF6E7A3F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3861205" y="4851254"/>
                  <a:ext cx="14976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1">
              <p14:nvContentPartPr>
                <p14:cNvPr id="255" name="Input penna 254">
                  <a:extLst>
                    <a:ext uri="{FF2B5EF4-FFF2-40B4-BE49-F238E27FC236}">
                      <a16:creationId xmlns:a16="http://schemas.microsoft.com/office/drawing/2014/main" id="{42526B09-5837-43DC-2A37-97EAEBF10F45}"/>
                    </a:ext>
                  </a:extLst>
                </p14:cNvPr>
                <p14:cNvContentPartPr/>
                <p14:nvPr/>
              </p14:nvContentPartPr>
              <p14:xfrm>
                <a:off x="3896125" y="4995974"/>
                <a:ext cx="8280" cy="29160"/>
              </p14:xfrm>
            </p:contentPart>
          </mc:Choice>
          <mc:Fallback>
            <p:pic>
              <p:nvPicPr>
                <p:cNvPr id="255" name="Input penna 254">
                  <a:extLst>
                    <a:ext uri="{FF2B5EF4-FFF2-40B4-BE49-F238E27FC236}">
                      <a16:creationId xmlns:a16="http://schemas.microsoft.com/office/drawing/2014/main" id="{42526B09-5837-43DC-2A37-97EAEBF10F45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3885685" y="4985534"/>
                  <a:ext cx="295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3">
              <p14:nvContentPartPr>
                <p14:cNvPr id="256" name="Input penna 255">
                  <a:extLst>
                    <a:ext uri="{FF2B5EF4-FFF2-40B4-BE49-F238E27FC236}">
                      <a16:creationId xmlns:a16="http://schemas.microsoft.com/office/drawing/2014/main" id="{BDF228E9-807F-B6F6-E633-703B7EC31B6E}"/>
                    </a:ext>
                  </a:extLst>
                </p14:cNvPr>
                <p14:cNvContentPartPr/>
                <p14:nvPr/>
              </p14:nvContentPartPr>
              <p14:xfrm>
                <a:off x="3805405" y="5049974"/>
                <a:ext cx="195120" cy="37440"/>
              </p14:xfrm>
            </p:contentPart>
          </mc:Choice>
          <mc:Fallback>
            <p:pic>
              <p:nvPicPr>
                <p:cNvPr id="256" name="Input penna 255">
                  <a:extLst>
                    <a:ext uri="{FF2B5EF4-FFF2-40B4-BE49-F238E27FC236}">
                      <a16:creationId xmlns:a16="http://schemas.microsoft.com/office/drawing/2014/main" id="{BDF228E9-807F-B6F6-E633-703B7EC31B6E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3794605" y="5039534"/>
                  <a:ext cx="21636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5">
              <p14:nvContentPartPr>
                <p14:cNvPr id="257" name="Input penna 256">
                  <a:extLst>
                    <a:ext uri="{FF2B5EF4-FFF2-40B4-BE49-F238E27FC236}">
                      <a16:creationId xmlns:a16="http://schemas.microsoft.com/office/drawing/2014/main" id="{D5CF0F7E-31B5-C683-05C3-EF1521594837}"/>
                    </a:ext>
                  </a:extLst>
                </p14:cNvPr>
                <p14:cNvContentPartPr/>
                <p14:nvPr/>
              </p14:nvContentPartPr>
              <p14:xfrm>
                <a:off x="3879205" y="5114414"/>
                <a:ext cx="88920" cy="145440"/>
              </p14:xfrm>
            </p:contentPart>
          </mc:Choice>
          <mc:Fallback>
            <p:pic>
              <p:nvPicPr>
                <p:cNvPr id="257" name="Input penna 256">
                  <a:extLst>
                    <a:ext uri="{FF2B5EF4-FFF2-40B4-BE49-F238E27FC236}">
                      <a16:creationId xmlns:a16="http://schemas.microsoft.com/office/drawing/2014/main" id="{D5CF0F7E-31B5-C683-05C3-EF1521594837}"/>
                    </a:ext>
                  </a:extLst>
                </p:cNvPr>
                <p:cNvPicPr/>
                <p:nvPr/>
              </p:nvPicPr>
              <p:blipFill>
                <a:blip r:embed="rId506"/>
                <a:stretch>
                  <a:fillRect/>
                </a:stretch>
              </p:blipFill>
              <p:spPr>
                <a:xfrm>
                  <a:off x="3868405" y="5103614"/>
                  <a:ext cx="11016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7">
              <p14:nvContentPartPr>
                <p14:cNvPr id="258" name="Input penna 257">
                  <a:extLst>
                    <a:ext uri="{FF2B5EF4-FFF2-40B4-BE49-F238E27FC236}">
                      <a16:creationId xmlns:a16="http://schemas.microsoft.com/office/drawing/2014/main" id="{9C93D27B-720E-75B4-E85E-ECD9E6C120FF}"/>
                    </a:ext>
                  </a:extLst>
                </p14:cNvPr>
                <p14:cNvContentPartPr/>
                <p14:nvPr/>
              </p14:nvContentPartPr>
              <p14:xfrm>
                <a:off x="4070725" y="4911734"/>
                <a:ext cx="164880" cy="173520"/>
              </p14:xfrm>
            </p:contentPart>
          </mc:Choice>
          <mc:Fallback>
            <p:pic>
              <p:nvPicPr>
                <p:cNvPr id="258" name="Input penna 257">
                  <a:extLst>
                    <a:ext uri="{FF2B5EF4-FFF2-40B4-BE49-F238E27FC236}">
                      <a16:creationId xmlns:a16="http://schemas.microsoft.com/office/drawing/2014/main" id="{9C93D27B-720E-75B4-E85E-ECD9E6C120FF}"/>
                    </a:ext>
                  </a:extLst>
                </p:cNvPr>
                <p:cNvPicPr/>
                <p:nvPr/>
              </p:nvPicPr>
              <p:blipFill>
                <a:blip r:embed="rId508"/>
                <a:stretch>
                  <a:fillRect/>
                </a:stretch>
              </p:blipFill>
              <p:spPr>
                <a:xfrm>
                  <a:off x="4059925" y="4900934"/>
                  <a:ext cx="18612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9">
              <p14:nvContentPartPr>
                <p14:cNvPr id="259" name="Input penna 258">
                  <a:extLst>
                    <a:ext uri="{FF2B5EF4-FFF2-40B4-BE49-F238E27FC236}">
                      <a16:creationId xmlns:a16="http://schemas.microsoft.com/office/drawing/2014/main" id="{B1A615A5-CE59-7F97-3BA8-00D736DFD8BA}"/>
                    </a:ext>
                  </a:extLst>
                </p14:cNvPr>
                <p14:cNvContentPartPr/>
                <p14:nvPr/>
              </p14:nvContentPartPr>
              <p14:xfrm>
                <a:off x="4090165" y="4996334"/>
                <a:ext cx="117360" cy="12960"/>
              </p14:xfrm>
            </p:contentPart>
          </mc:Choice>
          <mc:Fallback>
            <p:pic>
              <p:nvPicPr>
                <p:cNvPr id="259" name="Input penna 258">
                  <a:extLst>
                    <a:ext uri="{FF2B5EF4-FFF2-40B4-BE49-F238E27FC236}">
                      <a16:creationId xmlns:a16="http://schemas.microsoft.com/office/drawing/2014/main" id="{B1A615A5-CE59-7F97-3BA8-00D736DFD8BA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4079365" y="4985894"/>
                  <a:ext cx="13860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1">
              <p14:nvContentPartPr>
                <p14:cNvPr id="260" name="Input penna 259">
                  <a:extLst>
                    <a:ext uri="{FF2B5EF4-FFF2-40B4-BE49-F238E27FC236}">
                      <a16:creationId xmlns:a16="http://schemas.microsoft.com/office/drawing/2014/main" id="{7D19331A-F3EB-4938-E17C-EEBEFA27D7BD}"/>
                    </a:ext>
                  </a:extLst>
                </p14:cNvPr>
                <p14:cNvContentPartPr/>
                <p14:nvPr/>
              </p14:nvContentPartPr>
              <p14:xfrm>
                <a:off x="4026085" y="5157254"/>
                <a:ext cx="130320" cy="41760"/>
              </p14:xfrm>
            </p:contentPart>
          </mc:Choice>
          <mc:Fallback>
            <p:pic>
              <p:nvPicPr>
                <p:cNvPr id="260" name="Input penna 259">
                  <a:extLst>
                    <a:ext uri="{FF2B5EF4-FFF2-40B4-BE49-F238E27FC236}">
                      <a16:creationId xmlns:a16="http://schemas.microsoft.com/office/drawing/2014/main" id="{7D19331A-F3EB-4938-E17C-EEBEFA27D7BD}"/>
                    </a:ext>
                  </a:extLst>
                </p:cNvPr>
                <p:cNvPicPr/>
                <p:nvPr/>
              </p:nvPicPr>
              <p:blipFill>
                <a:blip r:embed="rId512"/>
                <a:stretch>
                  <a:fillRect/>
                </a:stretch>
              </p:blipFill>
              <p:spPr>
                <a:xfrm>
                  <a:off x="4015285" y="5146814"/>
                  <a:ext cx="15156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3">
              <p14:nvContentPartPr>
                <p14:cNvPr id="261" name="Input penna 260">
                  <a:extLst>
                    <a:ext uri="{FF2B5EF4-FFF2-40B4-BE49-F238E27FC236}">
                      <a16:creationId xmlns:a16="http://schemas.microsoft.com/office/drawing/2014/main" id="{04612D08-EE54-DF14-AD00-EFD5B0E85D89}"/>
                    </a:ext>
                  </a:extLst>
                </p14:cNvPr>
                <p14:cNvContentPartPr/>
                <p14:nvPr/>
              </p14:nvContentPartPr>
              <p14:xfrm>
                <a:off x="4094845" y="5167334"/>
                <a:ext cx="59760" cy="118440"/>
              </p14:xfrm>
            </p:contentPart>
          </mc:Choice>
          <mc:Fallback>
            <p:pic>
              <p:nvPicPr>
                <p:cNvPr id="261" name="Input penna 260">
                  <a:extLst>
                    <a:ext uri="{FF2B5EF4-FFF2-40B4-BE49-F238E27FC236}">
                      <a16:creationId xmlns:a16="http://schemas.microsoft.com/office/drawing/2014/main" id="{04612D08-EE54-DF14-AD00-EFD5B0E85D89}"/>
                    </a:ext>
                  </a:extLst>
                </p:cNvPr>
                <p:cNvPicPr/>
                <p:nvPr/>
              </p:nvPicPr>
              <p:blipFill>
                <a:blip r:embed="rId514"/>
                <a:stretch>
                  <a:fillRect/>
                </a:stretch>
              </p:blipFill>
              <p:spPr>
                <a:xfrm>
                  <a:off x="4084405" y="5156894"/>
                  <a:ext cx="8100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5">
              <p14:nvContentPartPr>
                <p14:cNvPr id="262" name="Input penna 261">
                  <a:extLst>
                    <a:ext uri="{FF2B5EF4-FFF2-40B4-BE49-F238E27FC236}">
                      <a16:creationId xmlns:a16="http://schemas.microsoft.com/office/drawing/2014/main" id="{169FDD72-AE0B-3AA3-2085-949D9C3CCB70}"/>
                    </a:ext>
                  </a:extLst>
                </p14:cNvPr>
                <p14:cNvContentPartPr/>
                <p14:nvPr/>
              </p14:nvContentPartPr>
              <p14:xfrm>
                <a:off x="4290325" y="4948814"/>
                <a:ext cx="156960" cy="20520"/>
              </p14:xfrm>
            </p:contentPart>
          </mc:Choice>
          <mc:Fallback>
            <p:pic>
              <p:nvPicPr>
                <p:cNvPr id="262" name="Input penna 261">
                  <a:extLst>
                    <a:ext uri="{FF2B5EF4-FFF2-40B4-BE49-F238E27FC236}">
                      <a16:creationId xmlns:a16="http://schemas.microsoft.com/office/drawing/2014/main" id="{169FDD72-AE0B-3AA3-2085-949D9C3CCB70}"/>
                    </a:ext>
                  </a:extLst>
                </p:cNvPr>
                <p:cNvPicPr/>
                <p:nvPr/>
              </p:nvPicPr>
              <p:blipFill>
                <a:blip r:embed="rId516"/>
                <a:stretch>
                  <a:fillRect/>
                </a:stretch>
              </p:blipFill>
              <p:spPr>
                <a:xfrm>
                  <a:off x="4279885" y="4938014"/>
                  <a:ext cx="17820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7">
              <p14:nvContentPartPr>
                <p14:cNvPr id="263" name="Input penna 262">
                  <a:extLst>
                    <a:ext uri="{FF2B5EF4-FFF2-40B4-BE49-F238E27FC236}">
                      <a16:creationId xmlns:a16="http://schemas.microsoft.com/office/drawing/2014/main" id="{8A0928CC-471C-CE59-6D76-967CB21347A8}"/>
                    </a:ext>
                  </a:extLst>
                </p14:cNvPr>
                <p14:cNvContentPartPr/>
                <p14:nvPr/>
              </p14:nvContentPartPr>
              <p14:xfrm>
                <a:off x="4307605" y="5049254"/>
                <a:ext cx="108360" cy="12240"/>
              </p14:xfrm>
            </p:contentPart>
          </mc:Choice>
          <mc:Fallback>
            <p:pic>
              <p:nvPicPr>
                <p:cNvPr id="263" name="Input penna 262">
                  <a:extLst>
                    <a:ext uri="{FF2B5EF4-FFF2-40B4-BE49-F238E27FC236}">
                      <a16:creationId xmlns:a16="http://schemas.microsoft.com/office/drawing/2014/main" id="{8A0928CC-471C-CE59-6D76-967CB21347A8}"/>
                    </a:ext>
                  </a:extLst>
                </p:cNvPr>
                <p:cNvPicPr/>
                <p:nvPr/>
              </p:nvPicPr>
              <p:blipFill>
                <a:blip r:embed="rId518"/>
                <a:stretch>
                  <a:fillRect/>
                </a:stretch>
              </p:blipFill>
              <p:spPr>
                <a:xfrm>
                  <a:off x="4296805" y="5038454"/>
                  <a:ext cx="12960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9">
              <p14:nvContentPartPr>
                <p14:cNvPr id="264" name="Input penna 263">
                  <a:extLst>
                    <a:ext uri="{FF2B5EF4-FFF2-40B4-BE49-F238E27FC236}">
                      <a16:creationId xmlns:a16="http://schemas.microsoft.com/office/drawing/2014/main" id="{B6717592-49F5-555C-178B-DD130CB8E789}"/>
                    </a:ext>
                  </a:extLst>
                </p14:cNvPr>
                <p14:cNvContentPartPr/>
                <p14:nvPr/>
              </p14:nvContentPartPr>
              <p14:xfrm>
                <a:off x="4306525" y="5090654"/>
                <a:ext cx="100080" cy="110160"/>
              </p14:xfrm>
            </p:contentPart>
          </mc:Choice>
          <mc:Fallback>
            <p:pic>
              <p:nvPicPr>
                <p:cNvPr id="264" name="Input penna 263">
                  <a:extLst>
                    <a:ext uri="{FF2B5EF4-FFF2-40B4-BE49-F238E27FC236}">
                      <a16:creationId xmlns:a16="http://schemas.microsoft.com/office/drawing/2014/main" id="{B6717592-49F5-555C-178B-DD130CB8E789}"/>
                    </a:ext>
                  </a:extLst>
                </p:cNvPr>
                <p:cNvPicPr/>
                <p:nvPr/>
              </p:nvPicPr>
              <p:blipFill>
                <a:blip r:embed="rId520"/>
                <a:stretch>
                  <a:fillRect/>
                </a:stretch>
              </p:blipFill>
              <p:spPr>
                <a:xfrm>
                  <a:off x="4296085" y="5079854"/>
                  <a:ext cx="12132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1">
              <p14:nvContentPartPr>
                <p14:cNvPr id="265" name="Input penna 264">
                  <a:extLst>
                    <a:ext uri="{FF2B5EF4-FFF2-40B4-BE49-F238E27FC236}">
                      <a16:creationId xmlns:a16="http://schemas.microsoft.com/office/drawing/2014/main" id="{1F68102A-DA4F-2B84-5C48-5D29FBBBFC4D}"/>
                    </a:ext>
                  </a:extLst>
                </p14:cNvPr>
                <p14:cNvContentPartPr/>
                <p14:nvPr/>
              </p14:nvContentPartPr>
              <p14:xfrm>
                <a:off x="4476085" y="4961414"/>
                <a:ext cx="15120" cy="180000"/>
              </p14:xfrm>
            </p:contentPart>
          </mc:Choice>
          <mc:Fallback>
            <p:pic>
              <p:nvPicPr>
                <p:cNvPr id="265" name="Input penna 264">
                  <a:extLst>
                    <a:ext uri="{FF2B5EF4-FFF2-40B4-BE49-F238E27FC236}">
                      <a16:creationId xmlns:a16="http://schemas.microsoft.com/office/drawing/2014/main" id="{1F68102A-DA4F-2B84-5C48-5D29FBBBFC4D}"/>
                    </a:ext>
                  </a:extLst>
                </p:cNvPr>
                <p:cNvPicPr/>
                <p:nvPr/>
              </p:nvPicPr>
              <p:blipFill>
                <a:blip r:embed="rId522"/>
                <a:stretch>
                  <a:fillRect/>
                </a:stretch>
              </p:blipFill>
              <p:spPr>
                <a:xfrm>
                  <a:off x="4465645" y="4950974"/>
                  <a:ext cx="3636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3">
              <p14:nvContentPartPr>
                <p14:cNvPr id="266" name="Input penna 265">
                  <a:extLst>
                    <a:ext uri="{FF2B5EF4-FFF2-40B4-BE49-F238E27FC236}">
                      <a16:creationId xmlns:a16="http://schemas.microsoft.com/office/drawing/2014/main" id="{9EE3FF31-BAB9-655A-39C6-7C720633702B}"/>
                    </a:ext>
                  </a:extLst>
                </p14:cNvPr>
                <p14:cNvContentPartPr/>
                <p14:nvPr/>
              </p14:nvContentPartPr>
              <p14:xfrm>
                <a:off x="4474645" y="5053574"/>
                <a:ext cx="75960" cy="66240"/>
              </p14:xfrm>
            </p:contentPart>
          </mc:Choice>
          <mc:Fallback>
            <p:pic>
              <p:nvPicPr>
                <p:cNvPr id="266" name="Input penna 265">
                  <a:extLst>
                    <a:ext uri="{FF2B5EF4-FFF2-40B4-BE49-F238E27FC236}">
                      <a16:creationId xmlns:a16="http://schemas.microsoft.com/office/drawing/2014/main" id="{9EE3FF31-BAB9-655A-39C6-7C720633702B}"/>
                    </a:ext>
                  </a:extLst>
                </p:cNvPr>
                <p:cNvPicPr/>
                <p:nvPr/>
              </p:nvPicPr>
              <p:blipFill>
                <a:blip r:embed="rId524"/>
                <a:stretch>
                  <a:fillRect/>
                </a:stretch>
              </p:blipFill>
              <p:spPr>
                <a:xfrm>
                  <a:off x="4463845" y="5042774"/>
                  <a:ext cx="9720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5">
              <p14:nvContentPartPr>
                <p14:cNvPr id="267" name="Input penna 266">
                  <a:extLst>
                    <a:ext uri="{FF2B5EF4-FFF2-40B4-BE49-F238E27FC236}">
                      <a16:creationId xmlns:a16="http://schemas.microsoft.com/office/drawing/2014/main" id="{4DF866D0-E273-3AF3-821A-3D79F59BF1EA}"/>
                    </a:ext>
                  </a:extLst>
                </p14:cNvPr>
                <p14:cNvContentPartPr/>
                <p14:nvPr/>
              </p14:nvContentPartPr>
              <p14:xfrm>
                <a:off x="4564645" y="4969694"/>
                <a:ext cx="27720" cy="151560"/>
              </p14:xfrm>
            </p:contentPart>
          </mc:Choice>
          <mc:Fallback>
            <p:pic>
              <p:nvPicPr>
                <p:cNvPr id="267" name="Input penna 266">
                  <a:extLst>
                    <a:ext uri="{FF2B5EF4-FFF2-40B4-BE49-F238E27FC236}">
                      <a16:creationId xmlns:a16="http://schemas.microsoft.com/office/drawing/2014/main" id="{4DF866D0-E273-3AF3-821A-3D79F59BF1EA}"/>
                    </a:ext>
                  </a:extLst>
                </p:cNvPr>
                <p:cNvPicPr/>
                <p:nvPr/>
              </p:nvPicPr>
              <p:blipFill>
                <a:blip r:embed="rId526"/>
                <a:stretch>
                  <a:fillRect/>
                </a:stretch>
              </p:blipFill>
              <p:spPr>
                <a:xfrm>
                  <a:off x="4553845" y="4959254"/>
                  <a:ext cx="4896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7">
              <p14:nvContentPartPr>
                <p14:cNvPr id="268" name="Input penna 267">
                  <a:extLst>
                    <a:ext uri="{FF2B5EF4-FFF2-40B4-BE49-F238E27FC236}">
                      <a16:creationId xmlns:a16="http://schemas.microsoft.com/office/drawing/2014/main" id="{514CB58B-90A9-F3B9-75C9-A2058C865D32}"/>
                    </a:ext>
                  </a:extLst>
                </p14:cNvPr>
                <p14:cNvContentPartPr/>
                <p14:nvPr/>
              </p14:nvContentPartPr>
              <p14:xfrm>
                <a:off x="4727725" y="4979414"/>
                <a:ext cx="105120" cy="126720"/>
              </p14:xfrm>
            </p:contentPart>
          </mc:Choice>
          <mc:Fallback>
            <p:pic>
              <p:nvPicPr>
                <p:cNvPr id="268" name="Input penna 267">
                  <a:extLst>
                    <a:ext uri="{FF2B5EF4-FFF2-40B4-BE49-F238E27FC236}">
                      <a16:creationId xmlns:a16="http://schemas.microsoft.com/office/drawing/2014/main" id="{514CB58B-90A9-F3B9-75C9-A2058C865D32}"/>
                    </a:ext>
                  </a:extLst>
                </p:cNvPr>
                <p:cNvPicPr/>
                <p:nvPr/>
              </p:nvPicPr>
              <p:blipFill>
                <a:blip r:embed="rId528"/>
                <a:stretch>
                  <a:fillRect/>
                </a:stretch>
              </p:blipFill>
              <p:spPr>
                <a:xfrm>
                  <a:off x="4717285" y="4968974"/>
                  <a:ext cx="12636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9">
              <p14:nvContentPartPr>
                <p14:cNvPr id="269" name="Input penna 268">
                  <a:extLst>
                    <a:ext uri="{FF2B5EF4-FFF2-40B4-BE49-F238E27FC236}">
                      <a16:creationId xmlns:a16="http://schemas.microsoft.com/office/drawing/2014/main" id="{EF8D2DE7-EFC6-FB67-E201-BD3C9BCC64B8}"/>
                    </a:ext>
                  </a:extLst>
                </p14:cNvPr>
                <p14:cNvContentPartPr/>
                <p14:nvPr/>
              </p14:nvContentPartPr>
              <p14:xfrm>
                <a:off x="4727725" y="5130974"/>
                <a:ext cx="14040" cy="96480"/>
              </p14:xfrm>
            </p:contentPart>
          </mc:Choice>
          <mc:Fallback>
            <p:pic>
              <p:nvPicPr>
                <p:cNvPr id="269" name="Input penna 268">
                  <a:extLst>
                    <a:ext uri="{FF2B5EF4-FFF2-40B4-BE49-F238E27FC236}">
                      <a16:creationId xmlns:a16="http://schemas.microsoft.com/office/drawing/2014/main" id="{EF8D2DE7-EFC6-FB67-E201-BD3C9BCC64B8}"/>
                    </a:ext>
                  </a:extLst>
                </p:cNvPr>
                <p:cNvPicPr/>
                <p:nvPr/>
              </p:nvPicPr>
              <p:blipFill>
                <a:blip r:embed="rId530"/>
                <a:stretch>
                  <a:fillRect/>
                </a:stretch>
              </p:blipFill>
              <p:spPr>
                <a:xfrm>
                  <a:off x="4717285" y="5120534"/>
                  <a:ext cx="3528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1">
              <p14:nvContentPartPr>
                <p14:cNvPr id="270" name="Input penna 269">
                  <a:extLst>
                    <a:ext uri="{FF2B5EF4-FFF2-40B4-BE49-F238E27FC236}">
                      <a16:creationId xmlns:a16="http://schemas.microsoft.com/office/drawing/2014/main" id="{2B75CFA6-B1B7-7CA9-2110-80207CD51B9E}"/>
                    </a:ext>
                  </a:extLst>
                </p14:cNvPr>
                <p14:cNvContentPartPr/>
                <p14:nvPr/>
              </p14:nvContentPartPr>
              <p14:xfrm>
                <a:off x="4800085" y="5130974"/>
                <a:ext cx="23760" cy="131040"/>
              </p14:xfrm>
            </p:contentPart>
          </mc:Choice>
          <mc:Fallback>
            <p:pic>
              <p:nvPicPr>
                <p:cNvPr id="270" name="Input penna 269">
                  <a:extLst>
                    <a:ext uri="{FF2B5EF4-FFF2-40B4-BE49-F238E27FC236}">
                      <a16:creationId xmlns:a16="http://schemas.microsoft.com/office/drawing/2014/main" id="{2B75CFA6-B1B7-7CA9-2110-80207CD51B9E}"/>
                    </a:ext>
                  </a:extLst>
                </p:cNvPr>
                <p:cNvPicPr/>
                <p:nvPr/>
              </p:nvPicPr>
              <p:blipFill>
                <a:blip r:embed="rId532"/>
                <a:stretch>
                  <a:fillRect/>
                </a:stretch>
              </p:blipFill>
              <p:spPr>
                <a:xfrm>
                  <a:off x="4789285" y="5120534"/>
                  <a:ext cx="4500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3">
              <p14:nvContentPartPr>
                <p14:cNvPr id="271" name="Input penna 270">
                  <a:extLst>
                    <a:ext uri="{FF2B5EF4-FFF2-40B4-BE49-F238E27FC236}">
                      <a16:creationId xmlns:a16="http://schemas.microsoft.com/office/drawing/2014/main" id="{37CAD68E-EC57-175E-BAA2-068C09710085}"/>
                    </a:ext>
                  </a:extLst>
                </p14:cNvPr>
                <p14:cNvContentPartPr/>
                <p14:nvPr/>
              </p14:nvContentPartPr>
              <p14:xfrm>
                <a:off x="4670125" y="5289014"/>
                <a:ext cx="285120" cy="30600"/>
              </p14:xfrm>
            </p:contentPart>
          </mc:Choice>
          <mc:Fallback>
            <p:pic>
              <p:nvPicPr>
                <p:cNvPr id="271" name="Input penna 270">
                  <a:extLst>
                    <a:ext uri="{FF2B5EF4-FFF2-40B4-BE49-F238E27FC236}">
                      <a16:creationId xmlns:a16="http://schemas.microsoft.com/office/drawing/2014/main" id="{37CAD68E-EC57-175E-BAA2-068C09710085}"/>
                    </a:ext>
                  </a:extLst>
                </p:cNvPr>
                <p:cNvPicPr/>
                <p:nvPr/>
              </p:nvPicPr>
              <p:blipFill>
                <a:blip r:embed="rId534"/>
                <a:stretch>
                  <a:fillRect/>
                </a:stretch>
              </p:blipFill>
              <p:spPr>
                <a:xfrm>
                  <a:off x="4659685" y="5278214"/>
                  <a:ext cx="30636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5">
              <p14:nvContentPartPr>
                <p14:cNvPr id="368" name="Input penna 367">
                  <a:extLst>
                    <a:ext uri="{FF2B5EF4-FFF2-40B4-BE49-F238E27FC236}">
                      <a16:creationId xmlns:a16="http://schemas.microsoft.com/office/drawing/2014/main" id="{32C6F5DA-F756-824D-4D1F-A516E794332F}"/>
                    </a:ext>
                  </a:extLst>
                </p14:cNvPr>
                <p14:cNvContentPartPr/>
                <p14:nvPr/>
              </p14:nvContentPartPr>
              <p14:xfrm>
                <a:off x="4403791" y="4621346"/>
                <a:ext cx="527760" cy="639000"/>
              </p14:xfrm>
            </p:contentPart>
          </mc:Choice>
          <mc:Fallback>
            <p:pic>
              <p:nvPicPr>
                <p:cNvPr id="368" name="Input penna 367">
                  <a:extLst>
                    <a:ext uri="{FF2B5EF4-FFF2-40B4-BE49-F238E27FC236}">
                      <a16:creationId xmlns:a16="http://schemas.microsoft.com/office/drawing/2014/main" id="{32C6F5DA-F756-824D-4D1F-A516E794332F}"/>
                    </a:ext>
                  </a:extLst>
                </p:cNvPr>
                <p:cNvPicPr/>
                <p:nvPr/>
              </p:nvPicPr>
              <p:blipFill>
                <a:blip r:embed="rId536"/>
                <a:stretch>
                  <a:fillRect/>
                </a:stretch>
              </p:blipFill>
              <p:spPr>
                <a:xfrm>
                  <a:off x="4393351" y="4610906"/>
                  <a:ext cx="549000" cy="66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7">
              <p14:nvContentPartPr>
                <p14:cNvPr id="369" name="Input penna 368">
                  <a:extLst>
                    <a:ext uri="{FF2B5EF4-FFF2-40B4-BE49-F238E27FC236}">
                      <a16:creationId xmlns:a16="http://schemas.microsoft.com/office/drawing/2014/main" id="{A4B3F7A8-EDE4-77CC-40D7-0447C4184CDC}"/>
                    </a:ext>
                  </a:extLst>
                </p14:cNvPr>
                <p14:cNvContentPartPr/>
                <p14:nvPr/>
              </p14:nvContentPartPr>
              <p14:xfrm>
                <a:off x="4308031" y="4622426"/>
                <a:ext cx="534960" cy="690120"/>
              </p14:xfrm>
            </p:contentPart>
          </mc:Choice>
          <mc:Fallback>
            <p:pic>
              <p:nvPicPr>
                <p:cNvPr id="369" name="Input penna 368">
                  <a:extLst>
                    <a:ext uri="{FF2B5EF4-FFF2-40B4-BE49-F238E27FC236}">
                      <a16:creationId xmlns:a16="http://schemas.microsoft.com/office/drawing/2014/main" id="{A4B3F7A8-EDE4-77CC-40D7-0447C4184CDC}"/>
                    </a:ext>
                  </a:extLst>
                </p:cNvPr>
                <p:cNvPicPr/>
                <p:nvPr/>
              </p:nvPicPr>
              <p:blipFill>
                <a:blip r:embed="rId538"/>
                <a:stretch>
                  <a:fillRect/>
                </a:stretch>
              </p:blipFill>
              <p:spPr>
                <a:xfrm>
                  <a:off x="4297591" y="4611986"/>
                  <a:ext cx="556200" cy="711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2" name="Gruppo 391">
            <a:extLst>
              <a:ext uri="{FF2B5EF4-FFF2-40B4-BE49-F238E27FC236}">
                <a16:creationId xmlns:a16="http://schemas.microsoft.com/office/drawing/2014/main" id="{540952AE-BE52-AD7B-ED00-DEBEA573E619}"/>
              </a:ext>
            </a:extLst>
          </p:cNvPr>
          <p:cNvGrpSpPr/>
          <p:nvPr/>
        </p:nvGrpSpPr>
        <p:grpSpPr>
          <a:xfrm>
            <a:off x="4202911" y="5447546"/>
            <a:ext cx="1043736" cy="468370"/>
            <a:chOff x="4202911" y="5447546"/>
            <a:chExt cx="1043736" cy="46837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39">
              <p14:nvContentPartPr>
                <p14:cNvPr id="372" name="Input penna 371">
                  <a:extLst>
                    <a:ext uri="{FF2B5EF4-FFF2-40B4-BE49-F238E27FC236}">
                      <a16:creationId xmlns:a16="http://schemas.microsoft.com/office/drawing/2014/main" id="{78C3F72F-43B6-997C-2011-CF3AC8667B3F}"/>
                    </a:ext>
                  </a:extLst>
                </p14:cNvPr>
                <p14:cNvContentPartPr/>
                <p14:nvPr/>
              </p14:nvContentPartPr>
              <p14:xfrm>
                <a:off x="4202911" y="5447546"/>
                <a:ext cx="202320" cy="72000"/>
              </p14:xfrm>
            </p:contentPart>
          </mc:Choice>
          <mc:Fallback>
            <p:pic>
              <p:nvPicPr>
                <p:cNvPr id="372" name="Input penna 371">
                  <a:extLst>
                    <a:ext uri="{FF2B5EF4-FFF2-40B4-BE49-F238E27FC236}">
                      <a16:creationId xmlns:a16="http://schemas.microsoft.com/office/drawing/2014/main" id="{78C3F72F-43B6-997C-2011-CF3AC8667B3F}"/>
                    </a:ext>
                  </a:extLst>
                </p:cNvPr>
                <p:cNvPicPr/>
                <p:nvPr/>
              </p:nvPicPr>
              <p:blipFill>
                <a:blip r:embed="rId540"/>
                <a:stretch>
                  <a:fillRect/>
                </a:stretch>
              </p:blipFill>
              <p:spPr>
                <a:xfrm>
                  <a:off x="4192111" y="5436746"/>
                  <a:ext cx="22356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1">
              <p14:nvContentPartPr>
                <p14:cNvPr id="373" name="Input penna 372">
                  <a:extLst>
                    <a:ext uri="{FF2B5EF4-FFF2-40B4-BE49-F238E27FC236}">
                      <a16:creationId xmlns:a16="http://schemas.microsoft.com/office/drawing/2014/main" id="{801B530B-B2EA-1C1E-4F53-398A5C721977}"/>
                    </a:ext>
                  </a:extLst>
                </p14:cNvPr>
                <p14:cNvContentPartPr/>
                <p14:nvPr/>
              </p14:nvContentPartPr>
              <p14:xfrm>
                <a:off x="4288231" y="5542946"/>
                <a:ext cx="94320" cy="16560"/>
              </p14:xfrm>
            </p:contentPart>
          </mc:Choice>
          <mc:Fallback>
            <p:pic>
              <p:nvPicPr>
                <p:cNvPr id="373" name="Input penna 372">
                  <a:extLst>
                    <a:ext uri="{FF2B5EF4-FFF2-40B4-BE49-F238E27FC236}">
                      <a16:creationId xmlns:a16="http://schemas.microsoft.com/office/drawing/2014/main" id="{801B530B-B2EA-1C1E-4F53-398A5C721977}"/>
                    </a:ext>
                  </a:extLst>
                </p:cNvPr>
                <p:cNvPicPr/>
                <p:nvPr/>
              </p:nvPicPr>
              <p:blipFill>
                <a:blip r:embed="rId542"/>
                <a:stretch>
                  <a:fillRect/>
                </a:stretch>
              </p:blipFill>
              <p:spPr>
                <a:xfrm>
                  <a:off x="4277431" y="5532146"/>
                  <a:ext cx="11556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3">
              <p14:nvContentPartPr>
                <p14:cNvPr id="374" name="Input penna 373">
                  <a:extLst>
                    <a:ext uri="{FF2B5EF4-FFF2-40B4-BE49-F238E27FC236}">
                      <a16:creationId xmlns:a16="http://schemas.microsoft.com/office/drawing/2014/main" id="{479AE68D-FB24-740C-A855-8D36B24C596C}"/>
                    </a:ext>
                  </a:extLst>
                </p14:cNvPr>
                <p14:cNvContentPartPr/>
                <p14:nvPr/>
              </p14:nvContentPartPr>
              <p14:xfrm>
                <a:off x="4298311" y="5591906"/>
                <a:ext cx="80640" cy="140400"/>
              </p14:xfrm>
            </p:contentPart>
          </mc:Choice>
          <mc:Fallback>
            <p:pic>
              <p:nvPicPr>
                <p:cNvPr id="374" name="Input penna 373">
                  <a:extLst>
                    <a:ext uri="{FF2B5EF4-FFF2-40B4-BE49-F238E27FC236}">
                      <a16:creationId xmlns:a16="http://schemas.microsoft.com/office/drawing/2014/main" id="{479AE68D-FB24-740C-A855-8D36B24C596C}"/>
                    </a:ext>
                  </a:extLst>
                </p:cNvPr>
                <p:cNvPicPr/>
                <p:nvPr/>
              </p:nvPicPr>
              <p:blipFill>
                <a:blip r:embed="rId544"/>
                <a:stretch>
                  <a:fillRect/>
                </a:stretch>
              </p:blipFill>
              <p:spPr>
                <a:xfrm>
                  <a:off x="4287871" y="5581106"/>
                  <a:ext cx="10188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5">
              <p14:nvContentPartPr>
                <p14:cNvPr id="375" name="Input penna 374">
                  <a:extLst>
                    <a:ext uri="{FF2B5EF4-FFF2-40B4-BE49-F238E27FC236}">
                      <a16:creationId xmlns:a16="http://schemas.microsoft.com/office/drawing/2014/main" id="{A41BFF62-EC7F-5345-2D0B-E76EDF75CFD6}"/>
                    </a:ext>
                  </a:extLst>
                </p14:cNvPr>
                <p14:cNvContentPartPr/>
                <p14:nvPr/>
              </p14:nvContentPartPr>
              <p14:xfrm>
                <a:off x="4451671" y="5488946"/>
                <a:ext cx="10080" cy="238320"/>
              </p14:xfrm>
            </p:contentPart>
          </mc:Choice>
          <mc:Fallback>
            <p:pic>
              <p:nvPicPr>
                <p:cNvPr id="375" name="Input penna 374">
                  <a:extLst>
                    <a:ext uri="{FF2B5EF4-FFF2-40B4-BE49-F238E27FC236}">
                      <a16:creationId xmlns:a16="http://schemas.microsoft.com/office/drawing/2014/main" id="{A41BFF62-EC7F-5345-2D0B-E76EDF75CFD6}"/>
                    </a:ext>
                  </a:extLst>
                </p:cNvPr>
                <p:cNvPicPr/>
                <p:nvPr/>
              </p:nvPicPr>
              <p:blipFill>
                <a:blip r:embed="rId546"/>
                <a:stretch>
                  <a:fillRect/>
                </a:stretch>
              </p:blipFill>
              <p:spPr>
                <a:xfrm>
                  <a:off x="4441231" y="5478146"/>
                  <a:ext cx="3132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7">
              <p14:nvContentPartPr>
                <p14:cNvPr id="376" name="Input penna 375">
                  <a:extLst>
                    <a:ext uri="{FF2B5EF4-FFF2-40B4-BE49-F238E27FC236}">
                      <a16:creationId xmlns:a16="http://schemas.microsoft.com/office/drawing/2014/main" id="{197DE4D7-3108-683E-5744-B65BD77BBEA1}"/>
                    </a:ext>
                  </a:extLst>
                </p14:cNvPr>
                <p14:cNvContentPartPr/>
                <p14:nvPr/>
              </p14:nvContentPartPr>
              <p14:xfrm>
                <a:off x="4459951" y="5618186"/>
                <a:ext cx="91080" cy="71280"/>
              </p14:xfrm>
            </p:contentPart>
          </mc:Choice>
          <mc:Fallback>
            <p:pic>
              <p:nvPicPr>
                <p:cNvPr id="376" name="Input penna 375">
                  <a:extLst>
                    <a:ext uri="{FF2B5EF4-FFF2-40B4-BE49-F238E27FC236}">
                      <a16:creationId xmlns:a16="http://schemas.microsoft.com/office/drawing/2014/main" id="{197DE4D7-3108-683E-5744-B65BD77BBEA1}"/>
                    </a:ext>
                  </a:extLst>
                </p:cNvPr>
                <p:cNvPicPr/>
                <p:nvPr/>
              </p:nvPicPr>
              <p:blipFill>
                <a:blip r:embed="rId548"/>
                <a:stretch>
                  <a:fillRect/>
                </a:stretch>
              </p:blipFill>
              <p:spPr>
                <a:xfrm>
                  <a:off x="4449151" y="5607386"/>
                  <a:ext cx="11232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9">
              <p14:nvContentPartPr>
                <p14:cNvPr id="377" name="Input penna 376">
                  <a:extLst>
                    <a:ext uri="{FF2B5EF4-FFF2-40B4-BE49-F238E27FC236}">
                      <a16:creationId xmlns:a16="http://schemas.microsoft.com/office/drawing/2014/main" id="{B64AAF93-6E61-126A-560A-A6D0B7694B74}"/>
                    </a:ext>
                  </a:extLst>
                </p14:cNvPr>
                <p14:cNvContentPartPr/>
                <p14:nvPr/>
              </p14:nvContentPartPr>
              <p14:xfrm>
                <a:off x="4563631" y="5518466"/>
                <a:ext cx="19800" cy="191160"/>
              </p14:xfrm>
            </p:contentPart>
          </mc:Choice>
          <mc:Fallback>
            <p:pic>
              <p:nvPicPr>
                <p:cNvPr id="377" name="Input penna 376">
                  <a:extLst>
                    <a:ext uri="{FF2B5EF4-FFF2-40B4-BE49-F238E27FC236}">
                      <a16:creationId xmlns:a16="http://schemas.microsoft.com/office/drawing/2014/main" id="{B64AAF93-6E61-126A-560A-A6D0B7694B74}"/>
                    </a:ext>
                  </a:extLst>
                </p:cNvPr>
                <p:cNvPicPr/>
                <p:nvPr/>
              </p:nvPicPr>
              <p:blipFill>
                <a:blip r:embed="rId550"/>
                <a:stretch>
                  <a:fillRect/>
                </a:stretch>
              </p:blipFill>
              <p:spPr>
                <a:xfrm>
                  <a:off x="4553191" y="5507666"/>
                  <a:ext cx="4104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1">
              <p14:nvContentPartPr>
                <p14:cNvPr id="380" name="Input penna 379">
                  <a:extLst>
                    <a:ext uri="{FF2B5EF4-FFF2-40B4-BE49-F238E27FC236}">
                      <a16:creationId xmlns:a16="http://schemas.microsoft.com/office/drawing/2014/main" id="{C717918C-92BE-C28E-0FCD-A6CEDABC1F08}"/>
                    </a:ext>
                  </a:extLst>
                </p14:cNvPr>
                <p14:cNvContentPartPr/>
                <p14:nvPr/>
              </p14:nvContentPartPr>
              <p14:xfrm>
                <a:off x="4379047" y="5788836"/>
                <a:ext cx="59400" cy="113400"/>
              </p14:xfrm>
            </p:contentPart>
          </mc:Choice>
          <mc:Fallback>
            <p:pic>
              <p:nvPicPr>
                <p:cNvPr id="380" name="Input penna 379">
                  <a:extLst>
                    <a:ext uri="{FF2B5EF4-FFF2-40B4-BE49-F238E27FC236}">
                      <a16:creationId xmlns:a16="http://schemas.microsoft.com/office/drawing/2014/main" id="{C717918C-92BE-C28E-0FCD-A6CEDABC1F08}"/>
                    </a:ext>
                  </a:extLst>
                </p:cNvPr>
                <p:cNvPicPr/>
                <p:nvPr/>
              </p:nvPicPr>
              <p:blipFill>
                <a:blip r:embed="rId552"/>
                <a:stretch>
                  <a:fillRect/>
                </a:stretch>
              </p:blipFill>
              <p:spPr>
                <a:xfrm>
                  <a:off x="4368247" y="5778396"/>
                  <a:ext cx="8064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3">
              <p14:nvContentPartPr>
                <p14:cNvPr id="381" name="Input penna 380">
                  <a:extLst>
                    <a:ext uri="{FF2B5EF4-FFF2-40B4-BE49-F238E27FC236}">
                      <a16:creationId xmlns:a16="http://schemas.microsoft.com/office/drawing/2014/main" id="{B05C4EA6-D028-68A6-5E2D-ADC3ED1E4A1A}"/>
                    </a:ext>
                  </a:extLst>
                </p14:cNvPr>
                <p14:cNvContentPartPr/>
                <p14:nvPr/>
              </p14:nvContentPartPr>
              <p14:xfrm>
                <a:off x="4401007" y="5850396"/>
                <a:ext cx="56160" cy="65520"/>
              </p14:xfrm>
            </p:contentPart>
          </mc:Choice>
          <mc:Fallback>
            <p:pic>
              <p:nvPicPr>
                <p:cNvPr id="381" name="Input penna 380">
                  <a:extLst>
                    <a:ext uri="{FF2B5EF4-FFF2-40B4-BE49-F238E27FC236}">
                      <a16:creationId xmlns:a16="http://schemas.microsoft.com/office/drawing/2014/main" id="{B05C4EA6-D028-68A6-5E2D-ADC3ED1E4A1A}"/>
                    </a:ext>
                  </a:extLst>
                </p:cNvPr>
                <p:cNvPicPr/>
                <p:nvPr/>
              </p:nvPicPr>
              <p:blipFill>
                <a:blip r:embed="rId554"/>
                <a:stretch>
                  <a:fillRect/>
                </a:stretch>
              </p:blipFill>
              <p:spPr>
                <a:xfrm>
                  <a:off x="4390207" y="5839956"/>
                  <a:ext cx="7740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5">
              <p14:nvContentPartPr>
                <p14:cNvPr id="382" name="Input penna 381">
                  <a:extLst>
                    <a:ext uri="{FF2B5EF4-FFF2-40B4-BE49-F238E27FC236}">
                      <a16:creationId xmlns:a16="http://schemas.microsoft.com/office/drawing/2014/main" id="{C310F76E-D7CE-A89E-56B3-C8CFAC0B5FBB}"/>
                    </a:ext>
                  </a:extLst>
                </p14:cNvPr>
                <p14:cNvContentPartPr/>
                <p14:nvPr/>
              </p14:nvContentPartPr>
              <p14:xfrm>
                <a:off x="4482007" y="5808276"/>
                <a:ext cx="43200" cy="64440"/>
              </p14:xfrm>
            </p:contentPart>
          </mc:Choice>
          <mc:Fallback>
            <p:pic>
              <p:nvPicPr>
                <p:cNvPr id="382" name="Input penna 381">
                  <a:extLst>
                    <a:ext uri="{FF2B5EF4-FFF2-40B4-BE49-F238E27FC236}">
                      <a16:creationId xmlns:a16="http://schemas.microsoft.com/office/drawing/2014/main" id="{C310F76E-D7CE-A89E-56B3-C8CFAC0B5FBB}"/>
                    </a:ext>
                  </a:extLst>
                </p:cNvPr>
                <p:cNvPicPr/>
                <p:nvPr/>
              </p:nvPicPr>
              <p:blipFill>
                <a:blip r:embed="rId556"/>
                <a:stretch>
                  <a:fillRect/>
                </a:stretch>
              </p:blipFill>
              <p:spPr>
                <a:xfrm>
                  <a:off x="4471567" y="5797836"/>
                  <a:ext cx="6444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7">
              <p14:nvContentPartPr>
                <p14:cNvPr id="383" name="Input penna 382">
                  <a:extLst>
                    <a:ext uri="{FF2B5EF4-FFF2-40B4-BE49-F238E27FC236}">
                      <a16:creationId xmlns:a16="http://schemas.microsoft.com/office/drawing/2014/main" id="{C2C2D71B-78EA-5F60-AC2C-C7B27352C024}"/>
                    </a:ext>
                  </a:extLst>
                </p14:cNvPr>
                <p14:cNvContentPartPr/>
                <p14:nvPr/>
              </p14:nvContentPartPr>
              <p14:xfrm>
                <a:off x="4517647" y="5830236"/>
                <a:ext cx="47520" cy="48600"/>
              </p14:xfrm>
            </p:contentPart>
          </mc:Choice>
          <mc:Fallback>
            <p:pic>
              <p:nvPicPr>
                <p:cNvPr id="383" name="Input penna 382">
                  <a:extLst>
                    <a:ext uri="{FF2B5EF4-FFF2-40B4-BE49-F238E27FC236}">
                      <a16:creationId xmlns:a16="http://schemas.microsoft.com/office/drawing/2014/main" id="{C2C2D71B-78EA-5F60-AC2C-C7B27352C024}"/>
                    </a:ext>
                  </a:extLst>
                </p:cNvPr>
                <p:cNvPicPr/>
                <p:nvPr/>
              </p:nvPicPr>
              <p:blipFill>
                <a:blip r:embed="rId558"/>
                <a:stretch>
                  <a:fillRect/>
                </a:stretch>
              </p:blipFill>
              <p:spPr>
                <a:xfrm>
                  <a:off x="4507207" y="5819436"/>
                  <a:ext cx="6876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9">
              <p14:nvContentPartPr>
                <p14:cNvPr id="384" name="Input penna 383">
                  <a:extLst>
                    <a:ext uri="{FF2B5EF4-FFF2-40B4-BE49-F238E27FC236}">
                      <a16:creationId xmlns:a16="http://schemas.microsoft.com/office/drawing/2014/main" id="{58A1BD4B-7EF1-53E5-AEF9-1C15A56BF4F1}"/>
                    </a:ext>
                  </a:extLst>
                </p14:cNvPr>
                <p14:cNvContentPartPr/>
                <p14:nvPr/>
              </p14:nvContentPartPr>
              <p14:xfrm>
                <a:off x="4642567" y="5590116"/>
                <a:ext cx="71640" cy="109800"/>
              </p14:xfrm>
            </p:contentPart>
          </mc:Choice>
          <mc:Fallback>
            <p:pic>
              <p:nvPicPr>
                <p:cNvPr id="384" name="Input penna 383">
                  <a:extLst>
                    <a:ext uri="{FF2B5EF4-FFF2-40B4-BE49-F238E27FC236}">
                      <a16:creationId xmlns:a16="http://schemas.microsoft.com/office/drawing/2014/main" id="{58A1BD4B-7EF1-53E5-AEF9-1C15A56BF4F1}"/>
                    </a:ext>
                  </a:extLst>
                </p:cNvPr>
                <p:cNvPicPr/>
                <p:nvPr/>
              </p:nvPicPr>
              <p:blipFill>
                <a:blip r:embed="rId560"/>
                <a:stretch>
                  <a:fillRect/>
                </a:stretch>
              </p:blipFill>
              <p:spPr>
                <a:xfrm>
                  <a:off x="4632127" y="5579316"/>
                  <a:ext cx="9288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1">
              <p14:nvContentPartPr>
                <p14:cNvPr id="385" name="Input penna 384">
                  <a:extLst>
                    <a:ext uri="{FF2B5EF4-FFF2-40B4-BE49-F238E27FC236}">
                      <a16:creationId xmlns:a16="http://schemas.microsoft.com/office/drawing/2014/main" id="{3C9A55F1-1650-DE0B-9620-54392B6E522F}"/>
                    </a:ext>
                  </a:extLst>
                </p14:cNvPr>
                <p14:cNvContentPartPr/>
                <p14:nvPr/>
              </p14:nvContentPartPr>
              <p14:xfrm>
                <a:off x="4712407" y="5653116"/>
                <a:ext cx="87840" cy="8640"/>
              </p14:xfrm>
            </p:contentPart>
          </mc:Choice>
          <mc:Fallback>
            <p:pic>
              <p:nvPicPr>
                <p:cNvPr id="385" name="Input penna 384">
                  <a:extLst>
                    <a:ext uri="{FF2B5EF4-FFF2-40B4-BE49-F238E27FC236}">
                      <a16:creationId xmlns:a16="http://schemas.microsoft.com/office/drawing/2014/main" id="{3C9A55F1-1650-DE0B-9620-54392B6E522F}"/>
                    </a:ext>
                  </a:extLst>
                </p:cNvPr>
                <p:cNvPicPr/>
                <p:nvPr/>
              </p:nvPicPr>
              <p:blipFill>
                <a:blip r:embed="rId562"/>
                <a:stretch>
                  <a:fillRect/>
                </a:stretch>
              </p:blipFill>
              <p:spPr>
                <a:xfrm>
                  <a:off x="4701967" y="5642316"/>
                  <a:ext cx="10908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3">
              <p14:nvContentPartPr>
                <p14:cNvPr id="386" name="Input penna 385">
                  <a:extLst>
                    <a:ext uri="{FF2B5EF4-FFF2-40B4-BE49-F238E27FC236}">
                      <a16:creationId xmlns:a16="http://schemas.microsoft.com/office/drawing/2014/main" id="{5ED9F5F2-6DAB-5356-5C3D-B428836FCD18}"/>
                    </a:ext>
                  </a:extLst>
                </p14:cNvPr>
                <p14:cNvContentPartPr/>
                <p14:nvPr/>
              </p14:nvContentPartPr>
              <p14:xfrm>
                <a:off x="4808167" y="5533236"/>
                <a:ext cx="26280" cy="201960"/>
              </p14:xfrm>
            </p:contentPart>
          </mc:Choice>
          <mc:Fallback>
            <p:pic>
              <p:nvPicPr>
                <p:cNvPr id="386" name="Input penna 385">
                  <a:extLst>
                    <a:ext uri="{FF2B5EF4-FFF2-40B4-BE49-F238E27FC236}">
                      <a16:creationId xmlns:a16="http://schemas.microsoft.com/office/drawing/2014/main" id="{5ED9F5F2-6DAB-5356-5C3D-B428836FCD18}"/>
                    </a:ext>
                  </a:extLst>
                </p:cNvPr>
                <p:cNvPicPr/>
                <p:nvPr/>
              </p:nvPicPr>
              <p:blipFill>
                <a:blip r:embed="rId564"/>
                <a:stretch>
                  <a:fillRect/>
                </a:stretch>
              </p:blipFill>
              <p:spPr>
                <a:xfrm>
                  <a:off x="4797727" y="5522436"/>
                  <a:ext cx="4752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5">
              <p14:nvContentPartPr>
                <p14:cNvPr id="387" name="Input penna 386">
                  <a:extLst>
                    <a:ext uri="{FF2B5EF4-FFF2-40B4-BE49-F238E27FC236}">
                      <a16:creationId xmlns:a16="http://schemas.microsoft.com/office/drawing/2014/main" id="{87B118F3-92F3-612C-E591-BDCF6E4B0510}"/>
                    </a:ext>
                  </a:extLst>
                </p14:cNvPr>
                <p14:cNvContentPartPr/>
                <p14:nvPr/>
              </p14:nvContentPartPr>
              <p14:xfrm>
                <a:off x="4942807" y="5523516"/>
                <a:ext cx="78120" cy="71280"/>
              </p14:xfrm>
            </p:contentPart>
          </mc:Choice>
          <mc:Fallback>
            <p:pic>
              <p:nvPicPr>
                <p:cNvPr id="387" name="Input penna 386">
                  <a:extLst>
                    <a:ext uri="{FF2B5EF4-FFF2-40B4-BE49-F238E27FC236}">
                      <a16:creationId xmlns:a16="http://schemas.microsoft.com/office/drawing/2014/main" id="{87B118F3-92F3-612C-E591-BDCF6E4B0510}"/>
                    </a:ext>
                  </a:extLst>
                </p:cNvPr>
                <p:cNvPicPr/>
                <p:nvPr/>
              </p:nvPicPr>
              <p:blipFill>
                <a:blip r:embed="rId566"/>
                <a:stretch>
                  <a:fillRect/>
                </a:stretch>
              </p:blipFill>
              <p:spPr>
                <a:xfrm>
                  <a:off x="4932367" y="5513076"/>
                  <a:ext cx="9936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7">
              <p14:nvContentPartPr>
                <p14:cNvPr id="388" name="Input penna 387">
                  <a:extLst>
                    <a:ext uri="{FF2B5EF4-FFF2-40B4-BE49-F238E27FC236}">
                      <a16:creationId xmlns:a16="http://schemas.microsoft.com/office/drawing/2014/main" id="{A8C526FC-A358-305F-A5CC-F70D47C5BC1B}"/>
                    </a:ext>
                  </a:extLst>
                </p14:cNvPr>
                <p14:cNvContentPartPr/>
                <p14:nvPr/>
              </p14:nvContentPartPr>
              <p14:xfrm>
                <a:off x="4952527" y="5668956"/>
                <a:ext cx="17280" cy="75600"/>
              </p14:xfrm>
            </p:contentPart>
          </mc:Choice>
          <mc:Fallback>
            <p:pic>
              <p:nvPicPr>
                <p:cNvPr id="388" name="Input penna 387">
                  <a:extLst>
                    <a:ext uri="{FF2B5EF4-FFF2-40B4-BE49-F238E27FC236}">
                      <a16:creationId xmlns:a16="http://schemas.microsoft.com/office/drawing/2014/main" id="{A8C526FC-A358-305F-A5CC-F70D47C5BC1B}"/>
                    </a:ext>
                  </a:extLst>
                </p:cNvPr>
                <p:cNvPicPr/>
                <p:nvPr/>
              </p:nvPicPr>
              <p:blipFill>
                <a:blip r:embed="rId568"/>
                <a:stretch>
                  <a:fillRect/>
                </a:stretch>
              </p:blipFill>
              <p:spPr>
                <a:xfrm>
                  <a:off x="4942087" y="5658516"/>
                  <a:ext cx="3852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9">
              <p14:nvContentPartPr>
                <p14:cNvPr id="389" name="Input penna 388">
                  <a:extLst>
                    <a:ext uri="{FF2B5EF4-FFF2-40B4-BE49-F238E27FC236}">
                      <a16:creationId xmlns:a16="http://schemas.microsoft.com/office/drawing/2014/main" id="{27C8C00B-3932-40C1-8E31-AC91E45EB520}"/>
                    </a:ext>
                  </a:extLst>
                </p14:cNvPr>
                <p14:cNvContentPartPr/>
                <p14:nvPr/>
              </p14:nvContentPartPr>
              <p14:xfrm>
                <a:off x="5059807" y="5631156"/>
                <a:ext cx="14040" cy="111600"/>
              </p14:xfrm>
            </p:contentPart>
          </mc:Choice>
          <mc:Fallback>
            <p:pic>
              <p:nvPicPr>
                <p:cNvPr id="389" name="Input penna 388">
                  <a:extLst>
                    <a:ext uri="{FF2B5EF4-FFF2-40B4-BE49-F238E27FC236}">
                      <a16:creationId xmlns:a16="http://schemas.microsoft.com/office/drawing/2014/main" id="{27C8C00B-3932-40C1-8E31-AC91E45EB520}"/>
                    </a:ext>
                  </a:extLst>
                </p:cNvPr>
                <p:cNvPicPr/>
                <p:nvPr/>
              </p:nvPicPr>
              <p:blipFill>
                <a:blip r:embed="rId570"/>
                <a:stretch>
                  <a:fillRect/>
                </a:stretch>
              </p:blipFill>
              <p:spPr>
                <a:xfrm>
                  <a:off x="5049007" y="5620356"/>
                  <a:ext cx="3528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1">
              <p14:nvContentPartPr>
                <p14:cNvPr id="390" name="Input penna 389">
                  <a:extLst>
                    <a:ext uri="{FF2B5EF4-FFF2-40B4-BE49-F238E27FC236}">
                      <a16:creationId xmlns:a16="http://schemas.microsoft.com/office/drawing/2014/main" id="{D66BF694-16C0-4851-B844-BD93EB3A3748}"/>
                    </a:ext>
                  </a:extLst>
                </p14:cNvPr>
                <p14:cNvContentPartPr/>
                <p14:nvPr/>
              </p14:nvContentPartPr>
              <p14:xfrm>
                <a:off x="4881967" y="5740596"/>
                <a:ext cx="364680" cy="67320"/>
              </p14:xfrm>
            </p:contentPart>
          </mc:Choice>
          <mc:Fallback>
            <p:pic>
              <p:nvPicPr>
                <p:cNvPr id="390" name="Input penna 389">
                  <a:extLst>
                    <a:ext uri="{FF2B5EF4-FFF2-40B4-BE49-F238E27FC236}">
                      <a16:creationId xmlns:a16="http://schemas.microsoft.com/office/drawing/2014/main" id="{D66BF694-16C0-4851-B844-BD93EB3A3748}"/>
                    </a:ext>
                  </a:extLst>
                </p:cNvPr>
                <p:cNvPicPr/>
                <p:nvPr/>
              </p:nvPicPr>
              <p:blipFill>
                <a:blip r:embed="rId572"/>
                <a:stretch>
                  <a:fillRect/>
                </a:stretch>
              </p:blipFill>
              <p:spPr>
                <a:xfrm>
                  <a:off x="4871527" y="5730156"/>
                  <a:ext cx="385920" cy="88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4" name="Gruppo 433">
            <a:extLst>
              <a:ext uri="{FF2B5EF4-FFF2-40B4-BE49-F238E27FC236}">
                <a16:creationId xmlns:a16="http://schemas.microsoft.com/office/drawing/2014/main" id="{4FE6D79D-93EA-7482-993C-C134CB547C8C}"/>
              </a:ext>
            </a:extLst>
          </p:cNvPr>
          <p:cNvGrpSpPr/>
          <p:nvPr/>
        </p:nvGrpSpPr>
        <p:grpSpPr>
          <a:xfrm>
            <a:off x="1622068" y="1542811"/>
            <a:ext cx="576000" cy="348120"/>
            <a:chOff x="1622068" y="1542811"/>
            <a:chExt cx="576000" cy="348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73">
              <p14:nvContentPartPr>
                <p14:cNvPr id="393" name="Input penna 392">
                  <a:extLst>
                    <a:ext uri="{FF2B5EF4-FFF2-40B4-BE49-F238E27FC236}">
                      <a16:creationId xmlns:a16="http://schemas.microsoft.com/office/drawing/2014/main" id="{71827A56-6A9E-F06C-0F56-EE04E3AD58B8}"/>
                    </a:ext>
                  </a:extLst>
                </p14:cNvPr>
                <p14:cNvContentPartPr/>
                <p14:nvPr/>
              </p14:nvContentPartPr>
              <p14:xfrm>
                <a:off x="1622068" y="1542811"/>
                <a:ext cx="231120" cy="51840"/>
              </p14:xfrm>
            </p:contentPart>
          </mc:Choice>
          <mc:Fallback>
            <p:pic>
              <p:nvPicPr>
                <p:cNvPr id="393" name="Input penna 392">
                  <a:extLst>
                    <a:ext uri="{FF2B5EF4-FFF2-40B4-BE49-F238E27FC236}">
                      <a16:creationId xmlns:a16="http://schemas.microsoft.com/office/drawing/2014/main" id="{71827A56-6A9E-F06C-0F56-EE04E3AD58B8}"/>
                    </a:ext>
                  </a:extLst>
                </p:cNvPr>
                <p:cNvPicPr/>
                <p:nvPr/>
              </p:nvPicPr>
              <p:blipFill>
                <a:blip r:embed="rId574"/>
                <a:stretch>
                  <a:fillRect/>
                </a:stretch>
              </p:blipFill>
              <p:spPr>
                <a:xfrm>
                  <a:off x="1611628" y="1532011"/>
                  <a:ext cx="25236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5">
              <p14:nvContentPartPr>
                <p14:cNvPr id="394" name="Input penna 393">
                  <a:extLst>
                    <a:ext uri="{FF2B5EF4-FFF2-40B4-BE49-F238E27FC236}">
                      <a16:creationId xmlns:a16="http://schemas.microsoft.com/office/drawing/2014/main" id="{1907EF84-C2E3-AFAE-F86B-6A6F4EE2D867}"/>
                    </a:ext>
                  </a:extLst>
                </p14:cNvPr>
                <p14:cNvContentPartPr/>
                <p14:nvPr/>
              </p14:nvContentPartPr>
              <p14:xfrm>
                <a:off x="1687228" y="1549291"/>
                <a:ext cx="78120" cy="155520"/>
              </p14:xfrm>
            </p:contentPart>
          </mc:Choice>
          <mc:Fallback>
            <p:pic>
              <p:nvPicPr>
                <p:cNvPr id="394" name="Input penna 393">
                  <a:extLst>
                    <a:ext uri="{FF2B5EF4-FFF2-40B4-BE49-F238E27FC236}">
                      <a16:creationId xmlns:a16="http://schemas.microsoft.com/office/drawing/2014/main" id="{1907EF84-C2E3-AFAE-F86B-6A6F4EE2D867}"/>
                    </a:ext>
                  </a:extLst>
                </p:cNvPr>
                <p:cNvPicPr/>
                <p:nvPr/>
              </p:nvPicPr>
              <p:blipFill>
                <a:blip r:embed="rId576"/>
                <a:stretch>
                  <a:fillRect/>
                </a:stretch>
              </p:blipFill>
              <p:spPr>
                <a:xfrm>
                  <a:off x="1676428" y="1538851"/>
                  <a:ext cx="9936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7">
              <p14:nvContentPartPr>
                <p14:cNvPr id="395" name="Input penna 394">
                  <a:extLst>
                    <a:ext uri="{FF2B5EF4-FFF2-40B4-BE49-F238E27FC236}">
                      <a16:creationId xmlns:a16="http://schemas.microsoft.com/office/drawing/2014/main" id="{E9A766D9-F969-C330-40E9-9B0E43B6E651}"/>
                    </a:ext>
                  </a:extLst>
                </p14:cNvPr>
                <p14:cNvContentPartPr/>
                <p14:nvPr/>
              </p14:nvContentPartPr>
              <p14:xfrm>
                <a:off x="1729348" y="1606891"/>
                <a:ext cx="77400" cy="98280"/>
              </p14:xfrm>
            </p:contentPart>
          </mc:Choice>
          <mc:Fallback>
            <p:pic>
              <p:nvPicPr>
                <p:cNvPr id="395" name="Input penna 394">
                  <a:extLst>
                    <a:ext uri="{FF2B5EF4-FFF2-40B4-BE49-F238E27FC236}">
                      <a16:creationId xmlns:a16="http://schemas.microsoft.com/office/drawing/2014/main" id="{E9A766D9-F969-C330-40E9-9B0E43B6E651}"/>
                    </a:ext>
                  </a:extLst>
                </p:cNvPr>
                <p:cNvPicPr/>
                <p:nvPr/>
              </p:nvPicPr>
              <p:blipFill>
                <a:blip r:embed="rId578"/>
                <a:stretch>
                  <a:fillRect/>
                </a:stretch>
              </p:blipFill>
              <p:spPr>
                <a:xfrm>
                  <a:off x="1718548" y="1596091"/>
                  <a:ext cx="9864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9">
              <p14:nvContentPartPr>
                <p14:cNvPr id="396" name="Input penna 395">
                  <a:extLst>
                    <a:ext uri="{FF2B5EF4-FFF2-40B4-BE49-F238E27FC236}">
                      <a16:creationId xmlns:a16="http://schemas.microsoft.com/office/drawing/2014/main" id="{AFC3E446-FDAB-4BD5-CF81-101436FC69CE}"/>
                    </a:ext>
                  </a:extLst>
                </p14:cNvPr>
                <p14:cNvContentPartPr/>
                <p14:nvPr/>
              </p14:nvContentPartPr>
              <p14:xfrm>
                <a:off x="1860028" y="1611211"/>
                <a:ext cx="70920" cy="34920"/>
              </p14:xfrm>
            </p:contentPart>
          </mc:Choice>
          <mc:Fallback>
            <p:pic>
              <p:nvPicPr>
                <p:cNvPr id="396" name="Input penna 395">
                  <a:extLst>
                    <a:ext uri="{FF2B5EF4-FFF2-40B4-BE49-F238E27FC236}">
                      <a16:creationId xmlns:a16="http://schemas.microsoft.com/office/drawing/2014/main" id="{AFC3E446-FDAB-4BD5-CF81-101436FC69CE}"/>
                    </a:ext>
                  </a:extLst>
                </p:cNvPr>
                <p:cNvPicPr/>
                <p:nvPr/>
              </p:nvPicPr>
              <p:blipFill>
                <a:blip r:embed="rId580"/>
                <a:stretch>
                  <a:fillRect/>
                </a:stretch>
              </p:blipFill>
              <p:spPr>
                <a:xfrm>
                  <a:off x="1849228" y="1600411"/>
                  <a:ext cx="9216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1">
              <p14:nvContentPartPr>
                <p14:cNvPr id="397" name="Input penna 396">
                  <a:extLst>
                    <a:ext uri="{FF2B5EF4-FFF2-40B4-BE49-F238E27FC236}">
                      <a16:creationId xmlns:a16="http://schemas.microsoft.com/office/drawing/2014/main" id="{C4B2ACD9-C2E6-7A5E-A432-D842907A7855}"/>
                    </a:ext>
                  </a:extLst>
                </p14:cNvPr>
                <p14:cNvContentPartPr/>
                <p14:nvPr/>
              </p14:nvContentPartPr>
              <p14:xfrm>
                <a:off x="1932028" y="1550371"/>
                <a:ext cx="33480" cy="151560"/>
              </p14:xfrm>
            </p:contentPart>
          </mc:Choice>
          <mc:Fallback>
            <p:pic>
              <p:nvPicPr>
                <p:cNvPr id="397" name="Input penna 396">
                  <a:extLst>
                    <a:ext uri="{FF2B5EF4-FFF2-40B4-BE49-F238E27FC236}">
                      <a16:creationId xmlns:a16="http://schemas.microsoft.com/office/drawing/2014/main" id="{C4B2ACD9-C2E6-7A5E-A432-D842907A7855}"/>
                    </a:ext>
                  </a:extLst>
                </p:cNvPr>
                <p:cNvPicPr/>
                <p:nvPr/>
              </p:nvPicPr>
              <p:blipFill>
                <a:blip r:embed="rId582"/>
                <a:stretch>
                  <a:fillRect/>
                </a:stretch>
              </p:blipFill>
              <p:spPr>
                <a:xfrm>
                  <a:off x="1921588" y="1539571"/>
                  <a:ext cx="5472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3">
              <p14:nvContentPartPr>
                <p14:cNvPr id="398" name="Input penna 397">
                  <a:extLst>
                    <a:ext uri="{FF2B5EF4-FFF2-40B4-BE49-F238E27FC236}">
                      <a16:creationId xmlns:a16="http://schemas.microsoft.com/office/drawing/2014/main" id="{F0556C46-72B3-1C0D-B612-694924290EB3}"/>
                    </a:ext>
                  </a:extLst>
                </p14:cNvPr>
                <p14:cNvContentPartPr/>
                <p14:nvPr/>
              </p14:nvContentPartPr>
              <p14:xfrm>
                <a:off x="2051548" y="1561171"/>
                <a:ext cx="132480" cy="86400"/>
              </p14:xfrm>
            </p:contentPart>
          </mc:Choice>
          <mc:Fallback>
            <p:pic>
              <p:nvPicPr>
                <p:cNvPr id="398" name="Input penna 397">
                  <a:extLst>
                    <a:ext uri="{FF2B5EF4-FFF2-40B4-BE49-F238E27FC236}">
                      <a16:creationId xmlns:a16="http://schemas.microsoft.com/office/drawing/2014/main" id="{F0556C46-72B3-1C0D-B612-694924290EB3}"/>
                    </a:ext>
                  </a:extLst>
                </p:cNvPr>
                <p:cNvPicPr/>
                <p:nvPr/>
              </p:nvPicPr>
              <p:blipFill>
                <a:blip r:embed="rId584"/>
                <a:stretch>
                  <a:fillRect/>
                </a:stretch>
              </p:blipFill>
              <p:spPr>
                <a:xfrm>
                  <a:off x="2040748" y="1550731"/>
                  <a:ext cx="15372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5">
              <p14:nvContentPartPr>
                <p14:cNvPr id="399" name="Input penna 398">
                  <a:extLst>
                    <a:ext uri="{FF2B5EF4-FFF2-40B4-BE49-F238E27FC236}">
                      <a16:creationId xmlns:a16="http://schemas.microsoft.com/office/drawing/2014/main" id="{7792990B-91DC-73A9-036A-F604024FAD5A}"/>
                    </a:ext>
                  </a:extLst>
                </p14:cNvPr>
                <p14:cNvContentPartPr/>
                <p14:nvPr/>
              </p14:nvContentPartPr>
              <p14:xfrm>
                <a:off x="2032828" y="1714891"/>
                <a:ext cx="109800" cy="16560"/>
              </p14:xfrm>
            </p:contentPart>
          </mc:Choice>
          <mc:Fallback>
            <p:pic>
              <p:nvPicPr>
                <p:cNvPr id="399" name="Input penna 398">
                  <a:extLst>
                    <a:ext uri="{FF2B5EF4-FFF2-40B4-BE49-F238E27FC236}">
                      <a16:creationId xmlns:a16="http://schemas.microsoft.com/office/drawing/2014/main" id="{7792990B-91DC-73A9-036A-F604024FAD5A}"/>
                    </a:ext>
                  </a:extLst>
                </p:cNvPr>
                <p:cNvPicPr/>
                <p:nvPr/>
              </p:nvPicPr>
              <p:blipFill>
                <a:blip r:embed="rId586"/>
                <a:stretch>
                  <a:fillRect/>
                </a:stretch>
              </p:blipFill>
              <p:spPr>
                <a:xfrm>
                  <a:off x="2022028" y="1704091"/>
                  <a:ext cx="13104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7">
              <p14:nvContentPartPr>
                <p14:cNvPr id="400" name="Input penna 399">
                  <a:extLst>
                    <a:ext uri="{FF2B5EF4-FFF2-40B4-BE49-F238E27FC236}">
                      <a16:creationId xmlns:a16="http://schemas.microsoft.com/office/drawing/2014/main" id="{4DB25614-777F-E90F-34EF-A7E982001B46}"/>
                    </a:ext>
                  </a:extLst>
                </p14:cNvPr>
                <p14:cNvContentPartPr/>
                <p14:nvPr/>
              </p14:nvContentPartPr>
              <p14:xfrm>
                <a:off x="2064508" y="1799491"/>
                <a:ext cx="133560" cy="91440"/>
              </p14:xfrm>
            </p:contentPart>
          </mc:Choice>
          <mc:Fallback>
            <p:pic>
              <p:nvPicPr>
                <p:cNvPr id="400" name="Input penna 399">
                  <a:extLst>
                    <a:ext uri="{FF2B5EF4-FFF2-40B4-BE49-F238E27FC236}">
                      <a16:creationId xmlns:a16="http://schemas.microsoft.com/office/drawing/2014/main" id="{4DB25614-777F-E90F-34EF-A7E982001B46}"/>
                    </a:ext>
                  </a:extLst>
                </p:cNvPr>
                <p:cNvPicPr/>
                <p:nvPr/>
              </p:nvPicPr>
              <p:blipFill>
                <a:blip r:embed="rId588"/>
                <a:stretch>
                  <a:fillRect/>
                </a:stretch>
              </p:blipFill>
              <p:spPr>
                <a:xfrm>
                  <a:off x="2053708" y="1788691"/>
                  <a:ext cx="154800" cy="112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2" name="Gruppo 431">
            <a:extLst>
              <a:ext uri="{FF2B5EF4-FFF2-40B4-BE49-F238E27FC236}">
                <a16:creationId xmlns:a16="http://schemas.microsoft.com/office/drawing/2014/main" id="{26DECD65-50B5-363B-0D6A-BAC59D348350}"/>
              </a:ext>
            </a:extLst>
          </p:cNvPr>
          <p:cNvGrpSpPr/>
          <p:nvPr/>
        </p:nvGrpSpPr>
        <p:grpSpPr>
          <a:xfrm>
            <a:off x="2621788" y="1464331"/>
            <a:ext cx="947880" cy="488160"/>
            <a:chOff x="2621788" y="1464331"/>
            <a:chExt cx="947880" cy="488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89">
              <p14:nvContentPartPr>
                <p14:cNvPr id="401" name="Input penna 400">
                  <a:extLst>
                    <a:ext uri="{FF2B5EF4-FFF2-40B4-BE49-F238E27FC236}">
                      <a16:creationId xmlns:a16="http://schemas.microsoft.com/office/drawing/2014/main" id="{8E4F8055-764B-F484-9A1A-98824D44B570}"/>
                    </a:ext>
                  </a:extLst>
                </p14:cNvPr>
                <p14:cNvContentPartPr/>
                <p14:nvPr/>
              </p14:nvContentPartPr>
              <p14:xfrm>
                <a:off x="2621788" y="1464331"/>
                <a:ext cx="169200" cy="45000"/>
              </p14:xfrm>
            </p:contentPart>
          </mc:Choice>
          <mc:Fallback>
            <p:pic>
              <p:nvPicPr>
                <p:cNvPr id="401" name="Input penna 400">
                  <a:extLst>
                    <a:ext uri="{FF2B5EF4-FFF2-40B4-BE49-F238E27FC236}">
                      <a16:creationId xmlns:a16="http://schemas.microsoft.com/office/drawing/2014/main" id="{8E4F8055-764B-F484-9A1A-98824D44B570}"/>
                    </a:ext>
                  </a:extLst>
                </p:cNvPr>
                <p:cNvPicPr/>
                <p:nvPr/>
              </p:nvPicPr>
              <p:blipFill>
                <a:blip r:embed="rId590"/>
                <a:stretch>
                  <a:fillRect/>
                </a:stretch>
              </p:blipFill>
              <p:spPr>
                <a:xfrm>
                  <a:off x="2610988" y="1453531"/>
                  <a:ext cx="19044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1">
              <p14:nvContentPartPr>
                <p14:cNvPr id="402" name="Input penna 401">
                  <a:extLst>
                    <a:ext uri="{FF2B5EF4-FFF2-40B4-BE49-F238E27FC236}">
                      <a16:creationId xmlns:a16="http://schemas.microsoft.com/office/drawing/2014/main" id="{D186CDB3-6A58-04CB-8930-18FA733CC5FE}"/>
                    </a:ext>
                  </a:extLst>
                </p14:cNvPr>
                <p14:cNvContentPartPr/>
                <p14:nvPr/>
              </p14:nvContentPartPr>
              <p14:xfrm>
                <a:off x="2663188" y="1570531"/>
                <a:ext cx="108360" cy="20520"/>
              </p14:xfrm>
            </p:contentPart>
          </mc:Choice>
          <mc:Fallback>
            <p:pic>
              <p:nvPicPr>
                <p:cNvPr id="402" name="Input penna 401">
                  <a:extLst>
                    <a:ext uri="{FF2B5EF4-FFF2-40B4-BE49-F238E27FC236}">
                      <a16:creationId xmlns:a16="http://schemas.microsoft.com/office/drawing/2014/main" id="{D186CDB3-6A58-04CB-8930-18FA733CC5FE}"/>
                    </a:ext>
                  </a:extLst>
                </p:cNvPr>
                <p:cNvPicPr/>
                <p:nvPr/>
              </p:nvPicPr>
              <p:blipFill>
                <a:blip r:embed="rId592"/>
                <a:stretch>
                  <a:fillRect/>
                </a:stretch>
              </p:blipFill>
              <p:spPr>
                <a:xfrm>
                  <a:off x="2652388" y="1559731"/>
                  <a:ext cx="12960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3">
              <p14:nvContentPartPr>
                <p14:cNvPr id="403" name="Input penna 402">
                  <a:extLst>
                    <a:ext uri="{FF2B5EF4-FFF2-40B4-BE49-F238E27FC236}">
                      <a16:creationId xmlns:a16="http://schemas.microsoft.com/office/drawing/2014/main" id="{404704EE-2133-13A8-0254-861C8A1C7227}"/>
                    </a:ext>
                  </a:extLst>
                </p14:cNvPr>
                <p14:cNvContentPartPr/>
                <p14:nvPr/>
              </p14:nvContentPartPr>
              <p14:xfrm>
                <a:off x="2660668" y="1618771"/>
                <a:ext cx="151920" cy="120240"/>
              </p14:xfrm>
            </p:contentPart>
          </mc:Choice>
          <mc:Fallback>
            <p:pic>
              <p:nvPicPr>
                <p:cNvPr id="403" name="Input penna 402">
                  <a:extLst>
                    <a:ext uri="{FF2B5EF4-FFF2-40B4-BE49-F238E27FC236}">
                      <a16:creationId xmlns:a16="http://schemas.microsoft.com/office/drawing/2014/main" id="{404704EE-2133-13A8-0254-861C8A1C7227}"/>
                    </a:ext>
                  </a:extLst>
                </p:cNvPr>
                <p:cNvPicPr/>
                <p:nvPr/>
              </p:nvPicPr>
              <p:blipFill>
                <a:blip r:embed="rId594"/>
                <a:stretch>
                  <a:fillRect/>
                </a:stretch>
              </p:blipFill>
              <p:spPr>
                <a:xfrm>
                  <a:off x="2650228" y="1607971"/>
                  <a:ext cx="17316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5">
              <p14:nvContentPartPr>
                <p14:cNvPr id="404" name="Input penna 403">
                  <a:extLst>
                    <a:ext uri="{FF2B5EF4-FFF2-40B4-BE49-F238E27FC236}">
                      <a16:creationId xmlns:a16="http://schemas.microsoft.com/office/drawing/2014/main" id="{38FA338C-6472-75F4-90BC-2414F5BEA1B5}"/>
                    </a:ext>
                  </a:extLst>
                </p14:cNvPr>
                <p14:cNvContentPartPr/>
                <p14:nvPr/>
              </p14:nvContentPartPr>
              <p14:xfrm>
                <a:off x="2870188" y="1492051"/>
                <a:ext cx="21600" cy="238320"/>
              </p14:xfrm>
            </p:contentPart>
          </mc:Choice>
          <mc:Fallback>
            <p:pic>
              <p:nvPicPr>
                <p:cNvPr id="404" name="Input penna 403">
                  <a:extLst>
                    <a:ext uri="{FF2B5EF4-FFF2-40B4-BE49-F238E27FC236}">
                      <a16:creationId xmlns:a16="http://schemas.microsoft.com/office/drawing/2014/main" id="{38FA338C-6472-75F4-90BC-2414F5BEA1B5}"/>
                    </a:ext>
                  </a:extLst>
                </p:cNvPr>
                <p:cNvPicPr/>
                <p:nvPr/>
              </p:nvPicPr>
              <p:blipFill>
                <a:blip r:embed="rId596"/>
                <a:stretch>
                  <a:fillRect/>
                </a:stretch>
              </p:blipFill>
              <p:spPr>
                <a:xfrm>
                  <a:off x="2859388" y="1481251"/>
                  <a:ext cx="4284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7">
              <p14:nvContentPartPr>
                <p14:cNvPr id="405" name="Input penna 404">
                  <a:extLst>
                    <a:ext uri="{FF2B5EF4-FFF2-40B4-BE49-F238E27FC236}">
                      <a16:creationId xmlns:a16="http://schemas.microsoft.com/office/drawing/2014/main" id="{18CDA0B0-D217-E83D-1A6B-39B17A1D99EB}"/>
                    </a:ext>
                  </a:extLst>
                </p14:cNvPr>
                <p14:cNvContentPartPr/>
                <p14:nvPr/>
              </p14:nvContentPartPr>
              <p14:xfrm>
                <a:off x="2900068" y="1636411"/>
                <a:ext cx="52920" cy="16560"/>
              </p14:xfrm>
            </p:contentPart>
          </mc:Choice>
          <mc:Fallback>
            <p:pic>
              <p:nvPicPr>
                <p:cNvPr id="405" name="Input penna 404">
                  <a:extLst>
                    <a:ext uri="{FF2B5EF4-FFF2-40B4-BE49-F238E27FC236}">
                      <a16:creationId xmlns:a16="http://schemas.microsoft.com/office/drawing/2014/main" id="{18CDA0B0-D217-E83D-1A6B-39B17A1D99EB}"/>
                    </a:ext>
                  </a:extLst>
                </p:cNvPr>
                <p:cNvPicPr/>
                <p:nvPr/>
              </p:nvPicPr>
              <p:blipFill>
                <a:blip r:embed="rId598"/>
                <a:stretch>
                  <a:fillRect/>
                </a:stretch>
              </p:blipFill>
              <p:spPr>
                <a:xfrm>
                  <a:off x="2889268" y="1625611"/>
                  <a:ext cx="7416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9">
              <p14:nvContentPartPr>
                <p14:cNvPr id="406" name="Input penna 405">
                  <a:extLst>
                    <a:ext uri="{FF2B5EF4-FFF2-40B4-BE49-F238E27FC236}">
                      <a16:creationId xmlns:a16="http://schemas.microsoft.com/office/drawing/2014/main" id="{8327AA08-52BE-FA3E-2A6C-24F16B8221A1}"/>
                    </a:ext>
                  </a:extLst>
                </p14:cNvPr>
                <p14:cNvContentPartPr/>
                <p14:nvPr/>
              </p14:nvContentPartPr>
              <p14:xfrm>
                <a:off x="2730508" y="1802731"/>
                <a:ext cx="137160" cy="149760"/>
              </p14:xfrm>
            </p:contentPart>
          </mc:Choice>
          <mc:Fallback>
            <p:pic>
              <p:nvPicPr>
                <p:cNvPr id="406" name="Input penna 405">
                  <a:extLst>
                    <a:ext uri="{FF2B5EF4-FFF2-40B4-BE49-F238E27FC236}">
                      <a16:creationId xmlns:a16="http://schemas.microsoft.com/office/drawing/2014/main" id="{8327AA08-52BE-FA3E-2A6C-24F16B8221A1}"/>
                    </a:ext>
                  </a:extLst>
                </p:cNvPr>
                <p:cNvPicPr/>
                <p:nvPr/>
              </p:nvPicPr>
              <p:blipFill>
                <a:blip r:embed="rId600"/>
                <a:stretch>
                  <a:fillRect/>
                </a:stretch>
              </p:blipFill>
              <p:spPr>
                <a:xfrm>
                  <a:off x="2719708" y="1791931"/>
                  <a:ext cx="15840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1">
              <p14:nvContentPartPr>
                <p14:cNvPr id="407" name="Input penna 406">
                  <a:extLst>
                    <a:ext uri="{FF2B5EF4-FFF2-40B4-BE49-F238E27FC236}">
                      <a16:creationId xmlns:a16="http://schemas.microsoft.com/office/drawing/2014/main" id="{8772CBB4-A5BB-F1DA-A94F-23AD811F36C3}"/>
                    </a:ext>
                  </a:extLst>
                </p14:cNvPr>
                <p14:cNvContentPartPr/>
                <p14:nvPr/>
              </p14:nvContentPartPr>
              <p14:xfrm>
                <a:off x="3087628" y="1491331"/>
                <a:ext cx="138240" cy="243360"/>
              </p14:xfrm>
            </p:contentPart>
          </mc:Choice>
          <mc:Fallback>
            <p:pic>
              <p:nvPicPr>
                <p:cNvPr id="407" name="Input penna 406">
                  <a:extLst>
                    <a:ext uri="{FF2B5EF4-FFF2-40B4-BE49-F238E27FC236}">
                      <a16:creationId xmlns:a16="http://schemas.microsoft.com/office/drawing/2014/main" id="{8772CBB4-A5BB-F1DA-A94F-23AD811F36C3}"/>
                    </a:ext>
                  </a:extLst>
                </p:cNvPr>
                <p:cNvPicPr/>
                <p:nvPr/>
              </p:nvPicPr>
              <p:blipFill>
                <a:blip r:embed="rId602"/>
                <a:stretch>
                  <a:fillRect/>
                </a:stretch>
              </p:blipFill>
              <p:spPr>
                <a:xfrm>
                  <a:off x="3076828" y="1480531"/>
                  <a:ext cx="15948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3">
              <p14:nvContentPartPr>
                <p14:cNvPr id="408" name="Input penna 407">
                  <a:extLst>
                    <a:ext uri="{FF2B5EF4-FFF2-40B4-BE49-F238E27FC236}">
                      <a16:creationId xmlns:a16="http://schemas.microsoft.com/office/drawing/2014/main" id="{C2EC7842-4669-4112-07F0-4FAD3830C7FD}"/>
                    </a:ext>
                  </a:extLst>
                </p14:cNvPr>
                <p14:cNvContentPartPr/>
                <p14:nvPr/>
              </p14:nvContentPartPr>
              <p14:xfrm>
                <a:off x="3033988" y="1704811"/>
                <a:ext cx="38520" cy="90720"/>
              </p14:xfrm>
            </p:contentPart>
          </mc:Choice>
          <mc:Fallback>
            <p:pic>
              <p:nvPicPr>
                <p:cNvPr id="408" name="Input penna 407">
                  <a:extLst>
                    <a:ext uri="{FF2B5EF4-FFF2-40B4-BE49-F238E27FC236}">
                      <a16:creationId xmlns:a16="http://schemas.microsoft.com/office/drawing/2014/main" id="{C2EC7842-4669-4112-07F0-4FAD3830C7FD}"/>
                    </a:ext>
                  </a:extLst>
                </p:cNvPr>
                <p:cNvPicPr/>
                <p:nvPr/>
              </p:nvPicPr>
              <p:blipFill>
                <a:blip r:embed="rId604"/>
                <a:stretch>
                  <a:fillRect/>
                </a:stretch>
              </p:blipFill>
              <p:spPr>
                <a:xfrm>
                  <a:off x="3023188" y="1694011"/>
                  <a:ext cx="5976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5">
              <p14:nvContentPartPr>
                <p14:cNvPr id="409" name="Input penna 408">
                  <a:extLst>
                    <a:ext uri="{FF2B5EF4-FFF2-40B4-BE49-F238E27FC236}">
                      <a16:creationId xmlns:a16="http://schemas.microsoft.com/office/drawing/2014/main" id="{8AAAB280-5729-82B0-B34A-91B1E23FDD79}"/>
                    </a:ext>
                  </a:extLst>
                </p14:cNvPr>
                <p14:cNvContentPartPr/>
                <p14:nvPr/>
              </p14:nvContentPartPr>
              <p14:xfrm>
                <a:off x="3068908" y="1726771"/>
                <a:ext cx="35640" cy="99000"/>
              </p14:xfrm>
            </p:contentPart>
          </mc:Choice>
          <mc:Fallback>
            <p:pic>
              <p:nvPicPr>
                <p:cNvPr id="409" name="Input penna 408">
                  <a:extLst>
                    <a:ext uri="{FF2B5EF4-FFF2-40B4-BE49-F238E27FC236}">
                      <a16:creationId xmlns:a16="http://schemas.microsoft.com/office/drawing/2014/main" id="{8AAAB280-5729-82B0-B34A-91B1E23FDD79}"/>
                    </a:ext>
                  </a:extLst>
                </p:cNvPr>
                <p:cNvPicPr/>
                <p:nvPr/>
              </p:nvPicPr>
              <p:blipFill>
                <a:blip r:embed="rId606"/>
                <a:stretch>
                  <a:fillRect/>
                </a:stretch>
              </p:blipFill>
              <p:spPr>
                <a:xfrm>
                  <a:off x="3058108" y="1715971"/>
                  <a:ext cx="5688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7">
              <p14:nvContentPartPr>
                <p14:cNvPr id="410" name="Input penna 409">
                  <a:extLst>
                    <a:ext uri="{FF2B5EF4-FFF2-40B4-BE49-F238E27FC236}">
                      <a16:creationId xmlns:a16="http://schemas.microsoft.com/office/drawing/2014/main" id="{D412580B-4509-E486-5C4A-963A1487BF89}"/>
                    </a:ext>
                  </a:extLst>
                </p14:cNvPr>
                <p14:cNvContentPartPr/>
                <p14:nvPr/>
              </p14:nvContentPartPr>
              <p14:xfrm>
                <a:off x="2977108" y="1817851"/>
                <a:ext cx="180360" cy="29880"/>
              </p14:xfrm>
            </p:contentPart>
          </mc:Choice>
          <mc:Fallback>
            <p:pic>
              <p:nvPicPr>
                <p:cNvPr id="410" name="Input penna 409">
                  <a:extLst>
                    <a:ext uri="{FF2B5EF4-FFF2-40B4-BE49-F238E27FC236}">
                      <a16:creationId xmlns:a16="http://schemas.microsoft.com/office/drawing/2014/main" id="{D412580B-4509-E486-5C4A-963A1487BF89}"/>
                    </a:ext>
                  </a:extLst>
                </p:cNvPr>
                <p:cNvPicPr/>
                <p:nvPr/>
              </p:nvPicPr>
              <p:blipFill>
                <a:blip r:embed="rId608"/>
                <a:stretch>
                  <a:fillRect/>
                </a:stretch>
              </p:blipFill>
              <p:spPr>
                <a:xfrm>
                  <a:off x="2966668" y="1807411"/>
                  <a:ext cx="20160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9">
              <p14:nvContentPartPr>
                <p14:cNvPr id="411" name="Input penna 410">
                  <a:extLst>
                    <a:ext uri="{FF2B5EF4-FFF2-40B4-BE49-F238E27FC236}">
                      <a16:creationId xmlns:a16="http://schemas.microsoft.com/office/drawing/2014/main" id="{044873F7-51D2-0943-1A8C-29B0AAB56C05}"/>
                    </a:ext>
                  </a:extLst>
                </p14:cNvPr>
                <p14:cNvContentPartPr/>
                <p14:nvPr/>
              </p14:nvContentPartPr>
              <p14:xfrm>
                <a:off x="3338188" y="1619491"/>
                <a:ext cx="86400" cy="110520"/>
              </p14:xfrm>
            </p:contentPart>
          </mc:Choice>
          <mc:Fallback>
            <p:pic>
              <p:nvPicPr>
                <p:cNvPr id="411" name="Input penna 410">
                  <a:extLst>
                    <a:ext uri="{FF2B5EF4-FFF2-40B4-BE49-F238E27FC236}">
                      <a16:creationId xmlns:a16="http://schemas.microsoft.com/office/drawing/2014/main" id="{044873F7-51D2-0943-1A8C-29B0AAB56C05}"/>
                    </a:ext>
                  </a:extLst>
                </p:cNvPr>
                <p:cNvPicPr/>
                <p:nvPr/>
              </p:nvPicPr>
              <p:blipFill>
                <a:blip r:embed="rId610"/>
                <a:stretch>
                  <a:fillRect/>
                </a:stretch>
              </p:blipFill>
              <p:spPr>
                <a:xfrm>
                  <a:off x="3327388" y="1608691"/>
                  <a:ext cx="10764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1">
              <p14:nvContentPartPr>
                <p14:cNvPr id="412" name="Input penna 411">
                  <a:extLst>
                    <a:ext uri="{FF2B5EF4-FFF2-40B4-BE49-F238E27FC236}">
                      <a16:creationId xmlns:a16="http://schemas.microsoft.com/office/drawing/2014/main" id="{DBE02977-26F9-E1FD-4B79-DBD0DFF7CA8C}"/>
                    </a:ext>
                  </a:extLst>
                </p14:cNvPr>
                <p14:cNvContentPartPr/>
                <p14:nvPr/>
              </p14:nvContentPartPr>
              <p14:xfrm>
                <a:off x="3386068" y="1695451"/>
                <a:ext cx="125280" cy="33120"/>
              </p14:xfrm>
            </p:contentPart>
          </mc:Choice>
          <mc:Fallback>
            <p:pic>
              <p:nvPicPr>
                <p:cNvPr id="412" name="Input penna 411">
                  <a:extLst>
                    <a:ext uri="{FF2B5EF4-FFF2-40B4-BE49-F238E27FC236}">
                      <a16:creationId xmlns:a16="http://schemas.microsoft.com/office/drawing/2014/main" id="{DBE02977-26F9-E1FD-4B79-DBD0DFF7CA8C}"/>
                    </a:ext>
                  </a:extLst>
                </p:cNvPr>
                <p:cNvPicPr/>
                <p:nvPr/>
              </p:nvPicPr>
              <p:blipFill>
                <a:blip r:embed="rId612"/>
                <a:stretch>
                  <a:fillRect/>
                </a:stretch>
              </p:blipFill>
              <p:spPr>
                <a:xfrm>
                  <a:off x="3375268" y="1685011"/>
                  <a:ext cx="14652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3">
              <p14:nvContentPartPr>
                <p14:cNvPr id="413" name="Input penna 412">
                  <a:extLst>
                    <a:ext uri="{FF2B5EF4-FFF2-40B4-BE49-F238E27FC236}">
                      <a16:creationId xmlns:a16="http://schemas.microsoft.com/office/drawing/2014/main" id="{90235330-F859-EA2E-8E0A-D1DFAC0D5626}"/>
                    </a:ext>
                  </a:extLst>
                </p14:cNvPr>
                <p14:cNvContentPartPr/>
                <p14:nvPr/>
              </p14:nvContentPartPr>
              <p14:xfrm>
                <a:off x="3494428" y="1623811"/>
                <a:ext cx="45360" cy="155880"/>
              </p14:xfrm>
            </p:contentPart>
          </mc:Choice>
          <mc:Fallback>
            <p:pic>
              <p:nvPicPr>
                <p:cNvPr id="413" name="Input penna 412">
                  <a:extLst>
                    <a:ext uri="{FF2B5EF4-FFF2-40B4-BE49-F238E27FC236}">
                      <a16:creationId xmlns:a16="http://schemas.microsoft.com/office/drawing/2014/main" id="{90235330-F859-EA2E-8E0A-D1DFAC0D5626}"/>
                    </a:ext>
                  </a:extLst>
                </p:cNvPr>
                <p:cNvPicPr/>
                <p:nvPr/>
              </p:nvPicPr>
              <p:blipFill>
                <a:blip r:embed="rId614"/>
                <a:stretch>
                  <a:fillRect/>
                </a:stretch>
              </p:blipFill>
              <p:spPr>
                <a:xfrm>
                  <a:off x="3483628" y="1613011"/>
                  <a:ext cx="6660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5">
              <p14:nvContentPartPr>
                <p14:cNvPr id="414" name="Input penna 413">
                  <a:extLst>
                    <a:ext uri="{FF2B5EF4-FFF2-40B4-BE49-F238E27FC236}">
                      <a16:creationId xmlns:a16="http://schemas.microsoft.com/office/drawing/2014/main" id="{BDFF0069-DA7B-6C0D-90EF-44B9FBFC6793}"/>
                    </a:ext>
                  </a:extLst>
                </p14:cNvPr>
                <p14:cNvContentPartPr/>
                <p14:nvPr/>
              </p14:nvContentPartPr>
              <p14:xfrm>
                <a:off x="3553108" y="1651531"/>
                <a:ext cx="16560" cy="174240"/>
              </p14:xfrm>
            </p:contentPart>
          </mc:Choice>
          <mc:Fallback>
            <p:pic>
              <p:nvPicPr>
                <p:cNvPr id="414" name="Input penna 413">
                  <a:extLst>
                    <a:ext uri="{FF2B5EF4-FFF2-40B4-BE49-F238E27FC236}">
                      <a16:creationId xmlns:a16="http://schemas.microsoft.com/office/drawing/2014/main" id="{BDFF0069-DA7B-6C0D-90EF-44B9FBFC6793}"/>
                    </a:ext>
                  </a:extLst>
                </p:cNvPr>
                <p:cNvPicPr/>
                <p:nvPr/>
              </p:nvPicPr>
              <p:blipFill>
                <a:blip r:embed="rId616"/>
                <a:stretch>
                  <a:fillRect/>
                </a:stretch>
              </p:blipFill>
              <p:spPr>
                <a:xfrm>
                  <a:off x="3542668" y="1641091"/>
                  <a:ext cx="37800" cy="195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0" name="Gruppo 429">
            <a:extLst>
              <a:ext uri="{FF2B5EF4-FFF2-40B4-BE49-F238E27FC236}">
                <a16:creationId xmlns:a16="http://schemas.microsoft.com/office/drawing/2014/main" id="{D1EE2A9A-A770-15B7-36E2-988C28BF125F}"/>
              </a:ext>
            </a:extLst>
          </p:cNvPr>
          <p:cNvGrpSpPr/>
          <p:nvPr/>
        </p:nvGrpSpPr>
        <p:grpSpPr>
          <a:xfrm>
            <a:off x="3915628" y="1519771"/>
            <a:ext cx="1078560" cy="425160"/>
            <a:chOff x="3915628" y="1519771"/>
            <a:chExt cx="1078560" cy="425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17">
              <p14:nvContentPartPr>
                <p14:cNvPr id="415" name="Input penna 414">
                  <a:extLst>
                    <a:ext uri="{FF2B5EF4-FFF2-40B4-BE49-F238E27FC236}">
                      <a16:creationId xmlns:a16="http://schemas.microsoft.com/office/drawing/2014/main" id="{BE504E4D-3784-E501-0602-1E5639D3020A}"/>
                    </a:ext>
                  </a:extLst>
                </p14:cNvPr>
                <p14:cNvContentPartPr/>
                <p14:nvPr/>
              </p14:nvContentPartPr>
              <p14:xfrm>
                <a:off x="3925708" y="1519771"/>
                <a:ext cx="137520" cy="265320"/>
              </p14:xfrm>
            </p:contentPart>
          </mc:Choice>
          <mc:Fallback>
            <p:pic>
              <p:nvPicPr>
                <p:cNvPr id="415" name="Input penna 414">
                  <a:extLst>
                    <a:ext uri="{FF2B5EF4-FFF2-40B4-BE49-F238E27FC236}">
                      <a16:creationId xmlns:a16="http://schemas.microsoft.com/office/drawing/2014/main" id="{BE504E4D-3784-E501-0602-1E5639D3020A}"/>
                    </a:ext>
                  </a:extLst>
                </p:cNvPr>
                <p:cNvPicPr/>
                <p:nvPr/>
              </p:nvPicPr>
              <p:blipFill>
                <a:blip r:embed="rId618"/>
                <a:stretch>
                  <a:fillRect/>
                </a:stretch>
              </p:blipFill>
              <p:spPr>
                <a:xfrm>
                  <a:off x="3914908" y="1509331"/>
                  <a:ext cx="158760" cy="28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9">
              <p14:nvContentPartPr>
                <p14:cNvPr id="416" name="Input penna 415">
                  <a:extLst>
                    <a:ext uri="{FF2B5EF4-FFF2-40B4-BE49-F238E27FC236}">
                      <a16:creationId xmlns:a16="http://schemas.microsoft.com/office/drawing/2014/main" id="{13952EB9-F58E-D44D-DD96-EE162EDEC9AB}"/>
                    </a:ext>
                  </a:extLst>
                </p14:cNvPr>
                <p14:cNvContentPartPr/>
                <p14:nvPr/>
              </p14:nvContentPartPr>
              <p14:xfrm>
                <a:off x="4108948" y="1519771"/>
                <a:ext cx="73440" cy="250920"/>
              </p14:xfrm>
            </p:contentPart>
          </mc:Choice>
          <mc:Fallback>
            <p:pic>
              <p:nvPicPr>
                <p:cNvPr id="416" name="Input penna 415">
                  <a:extLst>
                    <a:ext uri="{FF2B5EF4-FFF2-40B4-BE49-F238E27FC236}">
                      <a16:creationId xmlns:a16="http://schemas.microsoft.com/office/drawing/2014/main" id="{13952EB9-F58E-D44D-DD96-EE162EDEC9AB}"/>
                    </a:ext>
                  </a:extLst>
                </p:cNvPr>
                <p:cNvPicPr/>
                <p:nvPr/>
              </p:nvPicPr>
              <p:blipFill>
                <a:blip r:embed="rId620"/>
                <a:stretch>
                  <a:fillRect/>
                </a:stretch>
              </p:blipFill>
              <p:spPr>
                <a:xfrm>
                  <a:off x="4098148" y="1509331"/>
                  <a:ext cx="9468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1">
              <p14:nvContentPartPr>
                <p14:cNvPr id="417" name="Input penna 416">
                  <a:extLst>
                    <a:ext uri="{FF2B5EF4-FFF2-40B4-BE49-F238E27FC236}">
                      <a16:creationId xmlns:a16="http://schemas.microsoft.com/office/drawing/2014/main" id="{DD7520E1-8FE4-FEFD-7399-F4C5ED01ED38}"/>
                    </a:ext>
                  </a:extLst>
                </p14:cNvPr>
                <p14:cNvContentPartPr/>
                <p14:nvPr/>
              </p14:nvContentPartPr>
              <p14:xfrm>
                <a:off x="4136308" y="1646491"/>
                <a:ext cx="136800" cy="70560"/>
              </p14:xfrm>
            </p:contentPart>
          </mc:Choice>
          <mc:Fallback>
            <p:pic>
              <p:nvPicPr>
                <p:cNvPr id="417" name="Input penna 416">
                  <a:extLst>
                    <a:ext uri="{FF2B5EF4-FFF2-40B4-BE49-F238E27FC236}">
                      <a16:creationId xmlns:a16="http://schemas.microsoft.com/office/drawing/2014/main" id="{DD7520E1-8FE4-FEFD-7399-F4C5ED01ED38}"/>
                    </a:ext>
                  </a:extLst>
                </p:cNvPr>
                <p:cNvPicPr/>
                <p:nvPr/>
              </p:nvPicPr>
              <p:blipFill>
                <a:blip r:embed="rId622"/>
                <a:stretch>
                  <a:fillRect/>
                </a:stretch>
              </p:blipFill>
              <p:spPr>
                <a:xfrm>
                  <a:off x="4125868" y="1636051"/>
                  <a:ext cx="15804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3">
              <p14:nvContentPartPr>
                <p14:cNvPr id="418" name="Input penna 417">
                  <a:extLst>
                    <a:ext uri="{FF2B5EF4-FFF2-40B4-BE49-F238E27FC236}">
                      <a16:creationId xmlns:a16="http://schemas.microsoft.com/office/drawing/2014/main" id="{3E06E2AA-3D2F-37E8-C18D-2E91E4B598D6}"/>
                    </a:ext>
                  </a:extLst>
                </p14:cNvPr>
                <p14:cNvContentPartPr/>
                <p14:nvPr/>
              </p14:nvContentPartPr>
              <p14:xfrm>
                <a:off x="3915628" y="1827211"/>
                <a:ext cx="138960" cy="101520"/>
              </p14:xfrm>
            </p:contentPart>
          </mc:Choice>
          <mc:Fallback>
            <p:pic>
              <p:nvPicPr>
                <p:cNvPr id="418" name="Input penna 417">
                  <a:extLst>
                    <a:ext uri="{FF2B5EF4-FFF2-40B4-BE49-F238E27FC236}">
                      <a16:creationId xmlns:a16="http://schemas.microsoft.com/office/drawing/2014/main" id="{3E06E2AA-3D2F-37E8-C18D-2E91E4B598D6}"/>
                    </a:ext>
                  </a:extLst>
                </p:cNvPr>
                <p:cNvPicPr/>
                <p:nvPr/>
              </p:nvPicPr>
              <p:blipFill>
                <a:blip r:embed="rId624"/>
                <a:stretch>
                  <a:fillRect/>
                </a:stretch>
              </p:blipFill>
              <p:spPr>
                <a:xfrm>
                  <a:off x="3905188" y="1816411"/>
                  <a:ext cx="16020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5">
              <p14:nvContentPartPr>
                <p14:cNvPr id="419" name="Input penna 418">
                  <a:extLst>
                    <a:ext uri="{FF2B5EF4-FFF2-40B4-BE49-F238E27FC236}">
                      <a16:creationId xmlns:a16="http://schemas.microsoft.com/office/drawing/2014/main" id="{B9E6E2D9-5403-B346-3E71-883932477B7B}"/>
                    </a:ext>
                  </a:extLst>
                </p14:cNvPr>
                <p14:cNvContentPartPr/>
                <p14:nvPr/>
              </p14:nvContentPartPr>
              <p14:xfrm>
                <a:off x="3989428" y="1875091"/>
                <a:ext cx="92160" cy="29160"/>
              </p14:xfrm>
            </p:contentPart>
          </mc:Choice>
          <mc:Fallback>
            <p:pic>
              <p:nvPicPr>
                <p:cNvPr id="419" name="Input penna 418">
                  <a:extLst>
                    <a:ext uri="{FF2B5EF4-FFF2-40B4-BE49-F238E27FC236}">
                      <a16:creationId xmlns:a16="http://schemas.microsoft.com/office/drawing/2014/main" id="{B9E6E2D9-5403-B346-3E71-883932477B7B}"/>
                    </a:ext>
                  </a:extLst>
                </p:cNvPr>
                <p:cNvPicPr/>
                <p:nvPr/>
              </p:nvPicPr>
              <p:blipFill>
                <a:blip r:embed="rId626"/>
                <a:stretch>
                  <a:fillRect/>
                </a:stretch>
              </p:blipFill>
              <p:spPr>
                <a:xfrm>
                  <a:off x="3978988" y="1864651"/>
                  <a:ext cx="11340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7">
              <p14:nvContentPartPr>
                <p14:cNvPr id="420" name="Input penna 419">
                  <a:extLst>
                    <a:ext uri="{FF2B5EF4-FFF2-40B4-BE49-F238E27FC236}">
                      <a16:creationId xmlns:a16="http://schemas.microsoft.com/office/drawing/2014/main" id="{C9BA54EF-D09D-F7D8-7B22-751827A42C8F}"/>
                    </a:ext>
                  </a:extLst>
                </p14:cNvPr>
                <p14:cNvContentPartPr/>
                <p14:nvPr/>
              </p14:nvContentPartPr>
              <p14:xfrm>
                <a:off x="4036588" y="1852411"/>
                <a:ext cx="99360" cy="92520"/>
              </p14:xfrm>
            </p:contentPart>
          </mc:Choice>
          <mc:Fallback>
            <p:pic>
              <p:nvPicPr>
                <p:cNvPr id="420" name="Input penna 419">
                  <a:extLst>
                    <a:ext uri="{FF2B5EF4-FFF2-40B4-BE49-F238E27FC236}">
                      <a16:creationId xmlns:a16="http://schemas.microsoft.com/office/drawing/2014/main" id="{C9BA54EF-D09D-F7D8-7B22-751827A42C8F}"/>
                    </a:ext>
                  </a:extLst>
                </p:cNvPr>
                <p:cNvPicPr/>
                <p:nvPr/>
              </p:nvPicPr>
              <p:blipFill>
                <a:blip r:embed="rId628"/>
                <a:stretch>
                  <a:fillRect/>
                </a:stretch>
              </p:blipFill>
              <p:spPr>
                <a:xfrm>
                  <a:off x="4026148" y="1841971"/>
                  <a:ext cx="12060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9">
              <p14:nvContentPartPr>
                <p14:cNvPr id="421" name="Input penna 420">
                  <a:extLst>
                    <a:ext uri="{FF2B5EF4-FFF2-40B4-BE49-F238E27FC236}">
                      <a16:creationId xmlns:a16="http://schemas.microsoft.com/office/drawing/2014/main" id="{33823331-B97D-7D7A-A8B2-6803964C594A}"/>
                    </a:ext>
                  </a:extLst>
                </p14:cNvPr>
                <p14:cNvContentPartPr/>
                <p14:nvPr/>
              </p14:nvContentPartPr>
              <p14:xfrm>
                <a:off x="4158268" y="1842331"/>
                <a:ext cx="134280" cy="76680"/>
              </p14:xfrm>
            </p:contentPart>
          </mc:Choice>
          <mc:Fallback>
            <p:pic>
              <p:nvPicPr>
                <p:cNvPr id="421" name="Input penna 420">
                  <a:extLst>
                    <a:ext uri="{FF2B5EF4-FFF2-40B4-BE49-F238E27FC236}">
                      <a16:creationId xmlns:a16="http://schemas.microsoft.com/office/drawing/2014/main" id="{33823331-B97D-7D7A-A8B2-6803964C594A}"/>
                    </a:ext>
                  </a:extLst>
                </p:cNvPr>
                <p:cNvPicPr/>
                <p:nvPr/>
              </p:nvPicPr>
              <p:blipFill>
                <a:blip r:embed="rId630"/>
                <a:stretch>
                  <a:fillRect/>
                </a:stretch>
              </p:blipFill>
              <p:spPr>
                <a:xfrm>
                  <a:off x="4147828" y="1831891"/>
                  <a:ext cx="15552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1">
              <p14:nvContentPartPr>
                <p14:cNvPr id="422" name="Input penna 421">
                  <a:extLst>
                    <a:ext uri="{FF2B5EF4-FFF2-40B4-BE49-F238E27FC236}">
                      <a16:creationId xmlns:a16="http://schemas.microsoft.com/office/drawing/2014/main" id="{78B2E043-B078-A6EB-0B2C-BA4782D9667E}"/>
                    </a:ext>
                  </a:extLst>
                </p14:cNvPr>
                <p14:cNvContentPartPr/>
                <p14:nvPr/>
              </p14:nvContentPartPr>
              <p14:xfrm>
                <a:off x="4330348" y="1670971"/>
                <a:ext cx="82440" cy="98280"/>
              </p14:xfrm>
            </p:contentPart>
          </mc:Choice>
          <mc:Fallback>
            <p:pic>
              <p:nvPicPr>
                <p:cNvPr id="422" name="Input penna 421">
                  <a:extLst>
                    <a:ext uri="{FF2B5EF4-FFF2-40B4-BE49-F238E27FC236}">
                      <a16:creationId xmlns:a16="http://schemas.microsoft.com/office/drawing/2014/main" id="{78B2E043-B078-A6EB-0B2C-BA4782D9667E}"/>
                    </a:ext>
                  </a:extLst>
                </p:cNvPr>
                <p:cNvPicPr/>
                <p:nvPr/>
              </p:nvPicPr>
              <p:blipFill>
                <a:blip r:embed="rId632"/>
                <a:stretch>
                  <a:fillRect/>
                </a:stretch>
              </p:blipFill>
              <p:spPr>
                <a:xfrm>
                  <a:off x="4319548" y="1660531"/>
                  <a:ext cx="10368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3">
              <p14:nvContentPartPr>
                <p14:cNvPr id="423" name="Input penna 422">
                  <a:extLst>
                    <a:ext uri="{FF2B5EF4-FFF2-40B4-BE49-F238E27FC236}">
                      <a16:creationId xmlns:a16="http://schemas.microsoft.com/office/drawing/2014/main" id="{68A3C145-35AE-E24D-7585-79A1B9450A3A}"/>
                    </a:ext>
                  </a:extLst>
                </p14:cNvPr>
                <p14:cNvContentPartPr/>
                <p14:nvPr/>
              </p14:nvContentPartPr>
              <p14:xfrm>
                <a:off x="4426108" y="1732531"/>
                <a:ext cx="113760" cy="5400"/>
              </p14:xfrm>
            </p:contentPart>
          </mc:Choice>
          <mc:Fallback>
            <p:pic>
              <p:nvPicPr>
                <p:cNvPr id="423" name="Input penna 422">
                  <a:extLst>
                    <a:ext uri="{FF2B5EF4-FFF2-40B4-BE49-F238E27FC236}">
                      <a16:creationId xmlns:a16="http://schemas.microsoft.com/office/drawing/2014/main" id="{68A3C145-35AE-E24D-7585-79A1B9450A3A}"/>
                    </a:ext>
                  </a:extLst>
                </p:cNvPr>
                <p:cNvPicPr/>
                <p:nvPr/>
              </p:nvPicPr>
              <p:blipFill>
                <a:blip r:embed="rId634"/>
                <a:stretch>
                  <a:fillRect/>
                </a:stretch>
              </p:blipFill>
              <p:spPr>
                <a:xfrm>
                  <a:off x="4415308" y="1722091"/>
                  <a:ext cx="13500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5">
              <p14:nvContentPartPr>
                <p14:cNvPr id="424" name="Input penna 423">
                  <a:extLst>
                    <a:ext uri="{FF2B5EF4-FFF2-40B4-BE49-F238E27FC236}">
                      <a16:creationId xmlns:a16="http://schemas.microsoft.com/office/drawing/2014/main" id="{D61FA1C2-CF78-EBE8-13BD-813F1196B8C6}"/>
                    </a:ext>
                  </a:extLst>
                </p14:cNvPr>
                <p14:cNvContentPartPr/>
                <p14:nvPr/>
              </p14:nvContentPartPr>
              <p14:xfrm>
                <a:off x="4547068" y="1632091"/>
                <a:ext cx="16560" cy="204480"/>
              </p14:xfrm>
            </p:contentPart>
          </mc:Choice>
          <mc:Fallback>
            <p:pic>
              <p:nvPicPr>
                <p:cNvPr id="424" name="Input penna 423">
                  <a:extLst>
                    <a:ext uri="{FF2B5EF4-FFF2-40B4-BE49-F238E27FC236}">
                      <a16:creationId xmlns:a16="http://schemas.microsoft.com/office/drawing/2014/main" id="{D61FA1C2-CF78-EBE8-13BD-813F1196B8C6}"/>
                    </a:ext>
                  </a:extLst>
                </p:cNvPr>
                <p:cNvPicPr/>
                <p:nvPr/>
              </p:nvPicPr>
              <p:blipFill>
                <a:blip r:embed="rId636"/>
                <a:stretch>
                  <a:fillRect/>
                </a:stretch>
              </p:blipFill>
              <p:spPr>
                <a:xfrm>
                  <a:off x="4536268" y="1621651"/>
                  <a:ext cx="3780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7">
              <p14:nvContentPartPr>
                <p14:cNvPr id="425" name="Input penna 424">
                  <a:extLst>
                    <a:ext uri="{FF2B5EF4-FFF2-40B4-BE49-F238E27FC236}">
                      <a16:creationId xmlns:a16="http://schemas.microsoft.com/office/drawing/2014/main" id="{D4A7528F-CF75-25B5-513C-C5E3FCB6F117}"/>
                    </a:ext>
                  </a:extLst>
                </p14:cNvPr>
                <p14:cNvContentPartPr/>
                <p14:nvPr/>
              </p14:nvContentPartPr>
              <p14:xfrm>
                <a:off x="4699348" y="1578811"/>
                <a:ext cx="101880" cy="181800"/>
              </p14:xfrm>
            </p:contentPart>
          </mc:Choice>
          <mc:Fallback>
            <p:pic>
              <p:nvPicPr>
                <p:cNvPr id="425" name="Input penna 424">
                  <a:extLst>
                    <a:ext uri="{FF2B5EF4-FFF2-40B4-BE49-F238E27FC236}">
                      <a16:creationId xmlns:a16="http://schemas.microsoft.com/office/drawing/2014/main" id="{D4A7528F-CF75-25B5-513C-C5E3FCB6F117}"/>
                    </a:ext>
                  </a:extLst>
                </p:cNvPr>
                <p:cNvPicPr/>
                <p:nvPr/>
              </p:nvPicPr>
              <p:blipFill>
                <a:blip r:embed="rId638"/>
                <a:stretch>
                  <a:fillRect/>
                </a:stretch>
              </p:blipFill>
              <p:spPr>
                <a:xfrm>
                  <a:off x="4688908" y="1568371"/>
                  <a:ext cx="12312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9">
              <p14:nvContentPartPr>
                <p14:cNvPr id="426" name="Input penna 425">
                  <a:extLst>
                    <a:ext uri="{FF2B5EF4-FFF2-40B4-BE49-F238E27FC236}">
                      <a16:creationId xmlns:a16="http://schemas.microsoft.com/office/drawing/2014/main" id="{1C60E80E-FA04-E7F8-2D8F-30E6ABD6DB4A}"/>
                    </a:ext>
                  </a:extLst>
                </p14:cNvPr>
                <p14:cNvContentPartPr/>
                <p14:nvPr/>
              </p14:nvContentPartPr>
              <p14:xfrm>
                <a:off x="4694668" y="1812811"/>
                <a:ext cx="16560" cy="81360"/>
              </p14:xfrm>
            </p:contentPart>
          </mc:Choice>
          <mc:Fallback>
            <p:pic>
              <p:nvPicPr>
                <p:cNvPr id="426" name="Input penna 425">
                  <a:extLst>
                    <a:ext uri="{FF2B5EF4-FFF2-40B4-BE49-F238E27FC236}">
                      <a16:creationId xmlns:a16="http://schemas.microsoft.com/office/drawing/2014/main" id="{1C60E80E-FA04-E7F8-2D8F-30E6ABD6DB4A}"/>
                    </a:ext>
                  </a:extLst>
                </p:cNvPr>
                <p:cNvPicPr/>
                <p:nvPr/>
              </p:nvPicPr>
              <p:blipFill>
                <a:blip r:embed="rId640"/>
                <a:stretch>
                  <a:fillRect/>
                </a:stretch>
              </p:blipFill>
              <p:spPr>
                <a:xfrm>
                  <a:off x="4683868" y="1802371"/>
                  <a:ext cx="3780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1">
              <p14:nvContentPartPr>
                <p14:cNvPr id="427" name="Input penna 426">
                  <a:extLst>
                    <a:ext uri="{FF2B5EF4-FFF2-40B4-BE49-F238E27FC236}">
                      <a16:creationId xmlns:a16="http://schemas.microsoft.com/office/drawing/2014/main" id="{00840922-0C62-2A1D-1025-BB22EE25067F}"/>
                    </a:ext>
                  </a:extLst>
                </p14:cNvPr>
                <p14:cNvContentPartPr/>
                <p14:nvPr/>
              </p14:nvContentPartPr>
              <p14:xfrm>
                <a:off x="4764508" y="1804531"/>
                <a:ext cx="34560" cy="127800"/>
              </p14:xfrm>
            </p:contentPart>
          </mc:Choice>
          <mc:Fallback>
            <p:pic>
              <p:nvPicPr>
                <p:cNvPr id="427" name="Input penna 426">
                  <a:extLst>
                    <a:ext uri="{FF2B5EF4-FFF2-40B4-BE49-F238E27FC236}">
                      <a16:creationId xmlns:a16="http://schemas.microsoft.com/office/drawing/2014/main" id="{00840922-0C62-2A1D-1025-BB22EE25067F}"/>
                    </a:ext>
                  </a:extLst>
                </p:cNvPr>
                <p:cNvPicPr/>
                <p:nvPr/>
              </p:nvPicPr>
              <p:blipFill>
                <a:blip r:embed="rId642"/>
                <a:stretch>
                  <a:fillRect/>
                </a:stretch>
              </p:blipFill>
              <p:spPr>
                <a:xfrm>
                  <a:off x="4753708" y="1793731"/>
                  <a:ext cx="5580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3">
              <p14:nvContentPartPr>
                <p14:cNvPr id="428" name="Input penna 427">
                  <a:extLst>
                    <a:ext uri="{FF2B5EF4-FFF2-40B4-BE49-F238E27FC236}">
                      <a16:creationId xmlns:a16="http://schemas.microsoft.com/office/drawing/2014/main" id="{9C9D581E-EBAA-C4A7-2457-D575BC21B971}"/>
                    </a:ext>
                  </a:extLst>
                </p14:cNvPr>
                <p14:cNvContentPartPr/>
                <p14:nvPr/>
              </p14:nvContentPartPr>
              <p14:xfrm>
                <a:off x="4591348" y="1890211"/>
                <a:ext cx="402840" cy="53640"/>
              </p14:xfrm>
            </p:contentPart>
          </mc:Choice>
          <mc:Fallback>
            <p:pic>
              <p:nvPicPr>
                <p:cNvPr id="428" name="Input penna 427">
                  <a:extLst>
                    <a:ext uri="{FF2B5EF4-FFF2-40B4-BE49-F238E27FC236}">
                      <a16:creationId xmlns:a16="http://schemas.microsoft.com/office/drawing/2014/main" id="{9C9D581E-EBAA-C4A7-2457-D575BC21B971}"/>
                    </a:ext>
                  </a:extLst>
                </p:cNvPr>
                <p:cNvPicPr/>
                <p:nvPr/>
              </p:nvPicPr>
              <p:blipFill>
                <a:blip r:embed="rId644"/>
                <a:stretch>
                  <a:fillRect/>
                </a:stretch>
              </p:blipFill>
              <p:spPr>
                <a:xfrm>
                  <a:off x="4580908" y="1879771"/>
                  <a:ext cx="424080" cy="74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3" name="Gruppo 442">
            <a:extLst>
              <a:ext uri="{FF2B5EF4-FFF2-40B4-BE49-F238E27FC236}">
                <a16:creationId xmlns:a16="http://schemas.microsoft.com/office/drawing/2014/main" id="{75CB4C40-9828-E69E-AD9C-7F2A0C9EBDCC}"/>
              </a:ext>
            </a:extLst>
          </p:cNvPr>
          <p:cNvGrpSpPr/>
          <p:nvPr/>
        </p:nvGrpSpPr>
        <p:grpSpPr>
          <a:xfrm>
            <a:off x="5379883" y="1544555"/>
            <a:ext cx="934200" cy="374760"/>
            <a:chOff x="5379883" y="1544555"/>
            <a:chExt cx="934200" cy="374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45">
              <p14:nvContentPartPr>
                <p14:cNvPr id="435" name="Input penna 434">
                  <a:extLst>
                    <a:ext uri="{FF2B5EF4-FFF2-40B4-BE49-F238E27FC236}">
                      <a16:creationId xmlns:a16="http://schemas.microsoft.com/office/drawing/2014/main" id="{99D6BAB0-888E-B9BC-D92F-7693366555D2}"/>
                    </a:ext>
                  </a:extLst>
                </p14:cNvPr>
                <p14:cNvContentPartPr/>
                <p14:nvPr/>
              </p14:nvContentPartPr>
              <p14:xfrm>
                <a:off x="5404363" y="1544555"/>
                <a:ext cx="99360" cy="228240"/>
              </p14:xfrm>
            </p:contentPart>
          </mc:Choice>
          <mc:Fallback>
            <p:pic>
              <p:nvPicPr>
                <p:cNvPr id="435" name="Input penna 434">
                  <a:extLst>
                    <a:ext uri="{FF2B5EF4-FFF2-40B4-BE49-F238E27FC236}">
                      <a16:creationId xmlns:a16="http://schemas.microsoft.com/office/drawing/2014/main" id="{99D6BAB0-888E-B9BC-D92F-7693366555D2}"/>
                    </a:ext>
                  </a:extLst>
                </p:cNvPr>
                <p:cNvPicPr/>
                <p:nvPr/>
              </p:nvPicPr>
              <p:blipFill>
                <a:blip r:embed="rId646"/>
                <a:stretch>
                  <a:fillRect/>
                </a:stretch>
              </p:blipFill>
              <p:spPr>
                <a:xfrm>
                  <a:off x="5393563" y="1533755"/>
                  <a:ext cx="12060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7">
              <p14:nvContentPartPr>
                <p14:cNvPr id="436" name="Input penna 435">
                  <a:extLst>
                    <a:ext uri="{FF2B5EF4-FFF2-40B4-BE49-F238E27FC236}">
                      <a16:creationId xmlns:a16="http://schemas.microsoft.com/office/drawing/2014/main" id="{FF6DFC3F-ACBD-9947-C726-C4E5FE496EAA}"/>
                    </a:ext>
                  </a:extLst>
                </p14:cNvPr>
                <p14:cNvContentPartPr/>
                <p14:nvPr/>
              </p14:nvContentPartPr>
              <p14:xfrm>
                <a:off x="5379883" y="1855235"/>
                <a:ext cx="138960" cy="24840"/>
              </p14:xfrm>
            </p:contentPart>
          </mc:Choice>
          <mc:Fallback>
            <p:pic>
              <p:nvPicPr>
                <p:cNvPr id="436" name="Input penna 435">
                  <a:extLst>
                    <a:ext uri="{FF2B5EF4-FFF2-40B4-BE49-F238E27FC236}">
                      <a16:creationId xmlns:a16="http://schemas.microsoft.com/office/drawing/2014/main" id="{FF6DFC3F-ACBD-9947-C726-C4E5FE496EAA}"/>
                    </a:ext>
                  </a:extLst>
                </p:cNvPr>
                <p:cNvPicPr/>
                <p:nvPr/>
              </p:nvPicPr>
              <p:blipFill>
                <a:blip r:embed="rId648"/>
                <a:stretch>
                  <a:fillRect/>
                </a:stretch>
              </p:blipFill>
              <p:spPr>
                <a:xfrm>
                  <a:off x="5369443" y="1844435"/>
                  <a:ext cx="16020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9">
              <p14:nvContentPartPr>
                <p14:cNvPr id="437" name="Input penna 436">
                  <a:extLst>
                    <a:ext uri="{FF2B5EF4-FFF2-40B4-BE49-F238E27FC236}">
                      <a16:creationId xmlns:a16="http://schemas.microsoft.com/office/drawing/2014/main" id="{FD658503-DBE6-188D-794F-29B24A138EFC}"/>
                    </a:ext>
                  </a:extLst>
                </p14:cNvPr>
                <p14:cNvContentPartPr/>
                <p14:nvPr/>
              </p14:nvContentPartPr>
              <p14:xfrm>
                <a:off x="5608843" y="1579115"/>
                <a:ext cx="117360" cy="241560"/>
              </p14:xfrm>
            </p:contentPart>
          </mc:Choice>
          <mc:Fallback>
            <p:pic>
              <p:nvPicPr>
                <p:cNvPr id="437" name="Input penna 436">
                  <a:extLst>
                    <a:ext uri="{FF2B5EF4-FFF2-40B4-BE49-F238E27FC236}">
                      <a16:creationId xmlns:a16="http://schemas.microsoft.com/office/drawing/2014/main" id="{FD658503-DBE6-188D-794F-29B24A138EFC}"/>
                    </a:ext>
                  </a:extLst>
                </p:cNvPr>
                <p:cNvPicPr/>
                <p:nvPr/>
              </p:nvPicPr>
              <p:blipFill>
                <a:blip r:embed="rId650"/>
                <a:stretch>
                  <a:fillRect/>
                </a:stretch>
              </p:blipFill>
              <p:spPr>
                <a:xfrm>
                  <a:off x="5598043" y="1568675"/>
                  <a:ext cx="13860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1">
              <p14:nvContentPartPr>
                <p14:cNvPr id="438" name="Input penna 437">
                  <a:extLst>
                    <a:ext uri="{FF2B5EF4-FFF2-40B4-BE49-F238E27FC236}">
                      <a16:creationId xmlns:a16="http://schemas.microsoft.com/office/drawing/2014/main" id="{58D1C0BA-A907-A962-616F-38E72A558ADC}"/>
                    </a:ext>
                  </a:extLst>
                </p14:cNvPr>
                <p14:cNvContentPartPr/>
                <p14:nvPr/>
              </p14:nvContentPartPr>
              <p14:xfrm>
                <a:off x="5805043" y="1608635"/>
                <a:ext cx="37800" cy="210600"/>
              </p14:xfrm>
            </p:contentPart>
          </mc:Choice>
          <mc:Fallback>
            <p:pic>
              <p:nvPicPr>
                <p:cNvPr id="438" name="Input penna 437">
                  <a:extLst>
                    <a:ext uri="{FF2B5EF4-FFF2-40B4-BE49-F238E27FC236}">
                      <a16:creationId xmlns:a16="http://schemas.microsoft.com/office/drawing/2014/main" id="{58D1C0BA-A907-A962-616F-38E72A558ADC}"/>
                    </a:ext>
                  </a:extLst>
                </p:cNvPr>
                <p:cNvPicPr/>
                <p:nvPr/>
              </p:nvPicPr>
              <p:blipFill>
                <a:blip r:embed="rId652"/>
                <a:stretch>
                  <a:fillRect/>
                </a:stretch>
              </p:blipFill>
              <p:spPr>
                <a:xfrm>
                  <a:off x="5794603" y="1597835"/>
                  <a:ext cx="59040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3">
              <p14:nvContentPartPr>
                <p14:cNvPr id="439" name="Input penna 438">
                  <a:extLst>
                    <a:ext uri="{FF2B5EF4-FFF2-40B4-BE49-F238E27FC236}">
                      <a16:creationId xmlns:a16="http://schemas.microsoft.com/office/drawing/2014/main" id="{DD3421AF-8F0F-7533-213F-9BB2DC6F1664}"/>
                    </a:ext>
                  </a:extLst>
                </p14:cNvPr>
                <p14:cNvContentPartPr/>
                <p14:nvPr/>
              </p14:nvContentPartPr>
              <p14:xfrm>
                <a:off x="5942203" y="1545995"/>
                <a:ext cx="212040" cy="169200"/>
              </p14:xfrm>
            </p:contentPart>
          </mc:Choice>
          <mc:Fallback>
            <p:pic>
              <p:nvPicPr>
                <p:cNvPr id="439" name="Input penna 438">
                  <a:extLst>
                    <a:ext uri="{FF2B5EF4-FFF2-40B4-BE49-F238E27FC236}">
                      <a16:creationId xmlns:a16="http://schemas.microsoft.com/office/drawing/2014/main" id="{DD3421AF-8F0F-7533-213F-9BB2DC6F1664}"/>
                    </a:ext>
                  </a:extLst>
                </p:cNvPr>
                <p:cNvPicPr/>
                <p:nvPr/>
              </p:nvPicPr>
              <p:blipFill>
                <a:blip r:embed="rId654"/>
                <a:stretch>
                  <a:fillRect/>
                </a:stretch>
              </p:blipFill>
              <p:spPr>
                <a:xfrm>
                  <a:off x="5931763" y="1535555"/>
                  <a:ext cx="23328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5">
              <p14:nvContentPartPr>
                <p14:cNvPr id="440" name="Input penna 439">
                  <a:extLst>
                    <a:ext uri="{FF2B5EF4-FFF2-40B4-BE49-F238E27FC236}">
                      <a16:creationId xmlns:a16="http://schemas.microsoft.com/office/drawing/2014/main" id="{F2A2B623-2588-4FE5-22E2-200065B739C9}"/>
                    </a:ext>
                  </a:extLst>
                </p14:cNvPr>
                <p14:cNvContentPartPr/>
                <p14:nvPr/>
              </p14:nvContentPartPr>
              <p14:xfrm>
                <a:off x="6041923" y="1737875"/>
                <a:ext cx="24840" cy="90720"/>
              </p14:xfrm>
            </p:contentPart>
          </mc:Choice>
          <mc:Fallback>
            <p:pic>
              <p:nvPicPr>
                <p:cNvPr id="440" name="Input penna 439">
                  <a:extLst>
                    <a:ext uri="{FF2B5EF4-FFF2-40B4-BE49-F238E27FC236}">
                      <a16:creationId xmlns:a16="http://schemas.microsoft.com/office/drawing/2014/main" id="{F2A2B623-2588-4FE5-22E2-200065B739C9}"/>
                    </a:ext>
                  </a:extLst>
                </p:cNvPr>
                <p:cNvPicPr/>
                <p:nvPr/>
              </p:nvPicPr>
              <p:blipFill>
                <a:blip r:embed="rId656"/>
                <a:stretch>
                  <a:fillRect/>
                </a:stretch>
              </p:blipFill>
              <p:spPr>
                <a:xfrm>
                  <a:off x="6031483" y="1727075"/>
                  <a:ext cx="4608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7">
              <p14:nvContentPartPr>
                <p14:cNvPr id="441" name="Input penna 440">
                  <a:extLst>
                    <a:ext uri="{FF2B5EF4-FFF2-40B4-BE49-F238E27FC236}">
                      <a16:creationId xmlns:a16="http://schemas.microsoft.com/office/drawing/2014/main" id="{01124BA0-98C4-D00F-6242-ED80137BDD19}"/>
                    </a:ext>
                  </a:extLst>
                </p14:cNvPr>
                <p14:cNvContentPartPr/>
                <p14:nvPr/>
              </p14:nvContentPartPr>
              <p14:xfrm>
                <a:off x="5929963" y="1811315"/>
                <a:ext cx="384120" cy="108000"/>
              </p14:xfrm>
            </p:contentPart>
          </mc:Choice>
          <mc:Fallback>
            <p:pic>
              <p:nvPicPr>
                <p:cNvPr id="441" name="Input penna 440">
                  <a:extLst>
                    <a:ext uri="{FF2B5EF4-FFF2-40B4-BE49-F238E27FC236}">
                      <a16:creationId xmlns:a16="http://schemas.microsoft.com/office/drawing/2014/main" id="{01124BA0-98C4-D00F-6242-ED80137BDD19}"/>
                    </a:ext>
                  </a:extLst>
                </p:cNvPr>
                <p:cNvPicPr/>
                <p:nvPr/>
              </p:nvPicPr>
              <p:blipFill>
                <a:blip r:embed="rId658"/>
                <a:stretch>
                  <a:fillRect/>
                </a:stretch>
              </p:blipFill>
              <p:spPr>
                <a:xfrm>
                  <a:off x="5919523" y="1800875"/>
                  <a:ext cx="405360" cy="129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3" name="Gruppo 462">
            <a:extLst>
              <a:ext uri="{FF2B5EF4-FFF2-40B4-BE49-F238E27FC236}">
                <a16:creationId xmlns:a16="http://schemas.microsoft.com/office/drawing/2014/main" id="{8A3014C1-367C-DD70-EB79-4F90AC2EC5EA}"/>
              </a:ext>
            </a:extLst>
          </p:cNvPr>
          <p:cNvGrpSpPr/>
          <p:nvPr/>
        </p:nvGrpSpPr>
        <p:grpSpPr>
          <a:xfrm>
            <a:off x="6672283" y="1409195"/>
            <a:ext cx="1187640" cy="491760"/>
            <a:chOff x="6672283" y="1409195"/>
            <a:chExt cx="1187640" cy="491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59">
              <p14:nvContentPartPr>
                <p14:cNvPr id="444" name="Input penna 443">
                  <a:extLst>
                    <a:ext uri="{FF2B5EF4-FFF2-40B4-BE49-F238E27FC236}">
                      <a16:creationId xmlns:a16="http://schemas.microsoft.com/office/drawing/2014/main" id="{5281317F-2CF0-5E44-C8F9-28D289A9E57A}"/>
                    </a:ext>
                  </a:extLst>
                </p14:cNvPr>
                <p14:cNvContentPartPr/>
                <p14:nvPr/>
              </p14:nvContentPartPr>
              <p14:xfrm>
                <a:off x="6832123" y="1409195"/>
                <a:ext cx="23040" cy="140400"/>
              </p14:xfrm>
            </p:contentPart>
          </mc:Choice>
          <mc:Fallback>
            <p:pic>
              <p:nvPicPr>
                <p:cNvPr id="444" name="Input penna 443">
                  <a:extLst>
                    <a:ext uri="{FF2B5EF4-FFF2-40B4-BE49-F238E27FC236}">
                      <a16:creationId xmlns:a16="http://schemas.microsoft.com/office/drawing/2014/main" id="{5281317F-2CF0-5E44-C8F9-28D289A9E57A}"/>
                    </a:ext>
                  </a:extLst>
                </p:cNvPr>
                <p:cNvPicPr/>
                <p:nvPr/>
              </p:nvPicPr>
              <p:blipFill>
                <a:blip r:embed="rId660"/>
                <a:stretch>
                  <a:fillRect/>
                </a:stretch>
              </p:blipFill>
              <p:spPr>
                <a:xfrm>
                  <a:off x="6821683" y="1398755"/>
                  <a:ext cx="4428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1">
              <p14:nvContentPartPr>
                <p14:cNvPr id="445" name="Input penna 444">
                  <a:extLst>
                    <a:ext uri="{FF2B5EF4-FFF2-40B4-BE49-F238E27FC236}">
                      <a16:creationId xmlns:a16="http://schemas.microsoft.com/office/drawing/2014/main" id="{FB941071-8D55-A54A-6C20-2A496DF54287}"/>
                    </a:ext>
                  </a:extLst>
                </p14:cNvPr>
                <p14:cNvContentPartPr/>
                <p14:nvPr/>
              </p14:nvContentPartPr>
              <p14:xfrm>
                <a:off x="6672283" y="1511435"/>
                <a:ext cx="330840" cy="63720"/>
              </p14:xfrm>
            </p:contentPart>
          </mc:Choice>
          <mc:Fallback>
            <p:pic>
              <p:nvPicPr>
                <p:cNvPr id="445" name="Input penna 444">
                  <a:extLst>
                    <a:ext uri="{FF2B5EF4-FFF2-40B4-BE49-F238E27FC236}">
                      <a16:creationId xmlns:a16="http://schemas.microsoft.com/office/drawing/2014/main" id="{FB941071-8D55-A54A-6C20-2A496DF54287}"/>
                    </a:ext>
                  </a:extLst>
                </p:cNvPr>
                <p:cNvPicPr/>
                <p:nvPr/>
              </p:nvPicPr>
              <p:blipFill>
                <a:blip r:embed="rId662"/>
                <a:stretch>
                  <a:fillRect/>
                </a:stretch>
              </p:blipFill>
              <p:spPr>
                <a:xfrm>
                  <a:off x="6661843" y="1500995"/>
                  <a:ext cx="35208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3">
              <p14:nvContentPartPr>
                <p14:cNvPr id="446" name="Input penna 445">
                  <a:extLst>
                    <a:ext uri="{FF2B5EF4-FFF2-40B4-BE49-F238E27FC236}">
                      <a16:creationId xmlns:a16="http://schemas.microsoft.com/office/drawing/2014/main" id="{211C3A2A-748C-7971-517B-9C7CAEF88228}"/>
                    </a:ext>
                  </a:extLst>
                </p14:cNvPr>
                <p14:cNvContentPartPr/>
                <p14:nvPr/>
              </p14:nvContentPartPr>
              <p14:xfrm>
                <a:off x="6748603" y="1605035"/>
                <a:ext cx="98640" cy="134640"/>
              </p14:xfrm>
            </p:contentPart>
          </mc:Choice>
          <mc:Fallback>
            <p:pic>
              <p:nvPicPr>
                <p:cNvPr id="446" name="Input penna 445">
                  <a:extLst>
                    <a:ext uri="{FF2B5EF4-FFF2-40B4-BE49-F238E27FC236}">
                      <a16:creationId xmlns:a16="http://schemas.microsoft.com/office/drawing/2014/main" id="{211C3A2A-748C-7971-517B-9C7CAEF88228}"/>
                    </a:ext>
                  </a:extLst>
                </p:cNvPr>
                <p:cNvPicPr/>
                <p:nvPr/>
              </p:nvPicPr>
              <p:blipFill>
                <a:blip r:embed="rId664"/>
                <a:stretch>
                  <a:fillRect/>
                </a:stretch>
              </p:blipFill>
              <p:spPr>
                <a:xfrm>
                  <a:off x="6738163" y="1594595"/>
                  <a:ext cx="11988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5">
              <p14:nvContentPartPr>
                <p14:cNvPr id="447" name="Input penna 446">
                  <a:extLst>
                    <a:ext uri="{FF2B5EF4-FFF2-40B4-BE49-F238E27FC236}">
                      <a16:creationId xmlns:a16="http://schemas.microsoft.com/office/drawing/2014/main" id="{A88444B2-5BF2-F58F-6760-2F0D3D087B0B}"/>
                    </a:ext>
                  </a:extLst>
                </p14:cNvPr>
                <p14:cNvContentPartPr/>
                <p14:nvPr/>
              </p14:nvContentPartPr>
              <p14:xfrm>
                <a:off x="6797203" y="1607555"/>
                <a:ext cx="93600" cy="122760"/>
              </p14:xfrm>
            </p:contentPart>
          </mc:Choice>
          <mc:Fallback>
            <p:pic>
              <p:nvPicPr>
                <p:cNvPr id="447" name="Input penna 446">
                  <a:extLst>
                    <a:ext uri="{FF2B5EF4-FFF2-40B4-BE49-F238E27FC236}">
                      <a16:creationId xmlns:a16="http://schemas.microsoft.com/office/drawing/2014/main" id="{A88444B2-5BF2-F58F-6760-2F0D3D087B0B}"/>
                    </a:ext>
                  </a:extLst>
                </p:cNvPr>
                <p:cNvPicPr/>
                <p:nvPr/>
              </p:nvPicPr>
              <p:blipFill>
                <a:blip r:embed="rId666"/>
                <a:stretch>
                  <a:fillRect/>
                </a:stretch>
              </p:blipFill>
              <p:spPr>
                <a:xfrm>
                  <a:off x="6786763" y="1597115"/>
                  <a:ext cx="11484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7">
              <p14:nvContentPartPr>
                <p14:cNvPr id="448" name="Input penna 447">
                  <a:extLst>
                    <a:ext uri="{FF2B5EF4-FFF2-40B4-BE49-F238E27FC236}">
                      <a16:creationId xmlns:a16="http://schemas.microsoft.com/office/drawing/2014/main" id="{1E54AC80-C227-BAB7-37EF-F9C2F967077D}"/>
                    </a:ext>
                  </a:extLst>
                </p14:cNvPr>
                <p14:cNvContentPartPr/>
                <p14:nvPr/>
              </p14:nvContentPartPr>
              <p14:xfrm>
                <a:off x="6991243" y="1606115"/>
                <a:ext cx="11880" cy="131040"/>
              </p14:xfrm>
            </p:contentPart>
          </mc:Choice>
          <mc:Fallback>
            <p:pic>
              <p:nvPicPr>
                <p:cNvPr id="448" name="Input penna 447">
                  <a:extLst>
                    <a:ext uri="{FF2B5EF4-FFF2-40B4-BE49-F238E27FC236}">
                      <a16:creationId xmlns:a16="http://schemas.microsoft.com/office/drawing/2014/main" id="{1E54AC80-C227-BAB7-37EF-F9C2F967077D}"/>
                    </a:ext>
                  </a:extLst>
                </p:cNvPr>
                <p:cNvPicPr/>
                <p:nvPr/>
              </p:nvPicPr>
              <p:blipFill>
                <a:blip r:embed="rId668"/>
                <a:stretch>
                  <a:fillRect/>
                </a:stretch>
              </p:blipFill>
              <p:spPr>
                <a:xfrm>
                  <a:off x="6980803" y="1595315"/>
                  <a:ext cx="3312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9">
              <p14:nvContentPartPr>
                <p14:cNvPr id="449" name="Input penna 448">
                  <a:extLst>
                    <a:ext uri="{FF2B5EF4-FFF2-40B4-BE49-F238E27FC236}">
                      <a16:creationId xmlns:a16="http://schemas.microsoft.com/office/drawing/2014/main" id="{38060321-E2EC-6520-AFC4-2E324E4BF7C9}"/>
                    </a:ext>
                  </a:extLst>
                </p14:cNvPr>
                <p14:cNvContentPartPr/>
                <p14:nvPr/>
              </p14:nvContentPartPr>
              <p14:xfrm>
                <a:off x="6817003" y="1859195"/>
                <a:ext cx="140760" cy="41760"/>
              </p14:xfrm>
            </p:contentPart>
          </mc:Choice>
          <mc:Fallback>
            <p:pic>
              <p:nvPicPr>
                <p:cNvPr id="449" name="Input penna 448">
                  <a:extLst>
                    <a:ext uri="{FF2B5EF4-FFF2-40B4-BE49-F238E27FC236}">
                      <a16:creationId xmlns:a16="http://schemas.microsoft.com/office/drawing/2014/main" id="{38060321-E2EC-6520-AFC4-2E324E4BF7C9}"/>
                    </a:ext>
                  </a:extLst>
                </p:cNvPr>
                <p:cNvPicPr/>
                <p:nvPr/>
              </p:nvPicPr>
              <p:blipFill>
                <a:blip r:embed="rId670"/>
                <a:stretch>
                  <a:fillRect/>
                </a:stretch>
              </p:blipFill>
              <p:spPr>
                <a:xfrm>
                  <a:off x="6806203" y="1848755"/>
                  <a:ext cx="16200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1">
              <p14:nvContentPartPr>
                <p14:cNvPr id="450" name="Input penna 449">
                  <a:extLst>
                    <a:ext uri="{FF2B5EF4-FFF2-40B4-BE49-F238E27FC236}">
                      <a16:creationId xmlns:a16="http://schemas.microsoft.com/office/drawing/2014/main" id="{D281532E-1DF2-6985-E86A-5887348C926F}"/>
                    </a:ext>
                  </a:extLst>
                </p14:cNvPr>
                <p14:cNvContentPartPr/>
                <p14:nvPr/>
              </p14:nvContentPartPr>
              <p14:xfrm>
                <a:off x="7228123" y="1427915"/>
                <a:ext cx="108360" cy="176760"/>
              </p14:xfrm>
            </p:contentPart>
          </mc:Choice>
          <mc:Fallback>
            <p:pic>
              <p:nvPicPr>
                <p:cNvPr id="450" name="Input penna 449">
                  <a:extLst>
                    <a:ext uri="{FF2B5EF4-FFF2-40B4-BE49-F238E27FC236}">
                      <a16:creationId xmlns:a16="http://schemas.microsoft.com/office/drawing/2014/main" id="{D281532E-1DF2-6985-E86A-5887348C926F}"/>
                    </a:ext>
                  </a:extLst>
                </p:cNvPr>
                <p:cNvPicPr/>
                <p:nvPr/>
              </p:nvPicPr>
              <p:blipFill>
                <a:blip r:embed="rId672"/>
                <a:stretch>
                  <a:fillRect/>
                </a:stretch>
              </p:blipFill>
              <p:spPr>
                <a:xfrm>
                  <a:off x="7217683" y="1417115"/>
                  <a:ext cx="12960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3">
              <p14:nvContentPartPr>
                <p14:cNvPr id="451" name="Input penna 450">
                  <a:extLst>
                    <a:ext uri="{FF2B5EF4-FFF2-40B4-BE49-F238E27FC236}">
                      <a16:creationId xmlns:a16="http://schemas.microsoft.com/office/drawing/2014/main" id="{0B942089-82F8-D5B4-3758-E9D5A266789E}"/>
                    </a:ext>
                  </a:extLst>
                </p14:cNvPr>
                <p14:cNvContentPartPr/>
                <p14:nvPr/>
              </p14:nvContentPartPr>
              <p14:xfrm>
                <a:off x="7136323" y="1601795"/>
                <a:ext cx="164160" cy="66960"/>
              </p14:xfrm>
            </p:contentPart>
          </mc:Choice>
          <mc:Fallback>
            <p:pic>
              <p:nvPicPr>
                <p:cNvPr id="451" name="Input penna 450">
                  <a:extLst>
                    <a:ext uri="{FF2B5EF4-FFF2-40B4-BE49-F238E27FC236}">
                      <a16:creationId xmlns:a16="http://schemas.microsoft.com/office/drawing/2014/main" id="{0B942089-82F8-D5B4-3758-E9D5A266789E}"/>
                    </a:ext>
                  </a:extLst>
                </p:cNvPr>
                <p:cNvPicPr/>
                <p:nvPr/>
              </p:nvPicPr>
              <p:blipFill>
                <a:blip r:embed="rId674"/>
                <a:stretch>
                  <a:fillRect/>
                </a:stretch>
              </p:blipFill>
              <p:spPr>
                <a:xfrm>
                  <a:off x="7125883" y="1590995"/>
                  <a:ext cx="18540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5">
              <p14:nvContentPartPr>
                <p14:cNvPr id="452" name="Input penna 451">
                  <a:extLst>
                    <a:ext uri="{FF2B5EF4-FFF2-40B4-BE49-F238E27FC236}">
                      <a16:creationId xmlns:a16="http://schemas.microsoft.com/office/drawing/2014/main" id="{19DDE6A5-4AB1-2C5A-7A2A-6ADA933AEEFF}"/>
                    </a:ext>
                  </a:extLst>
                </p14:cNvPr>
                <p14:cNvContentPartPr/>
                <p14:nvPr/>
              </p14:nvContentPartPr>
              <p14:xfrm>
                <a:off x="7232083" y="1653995"/>
                <a:ext cx="43200" cy="78840"/>
              </p14:xfrm>
            </p:contentPart>
          </mc:Choice>
          <mc:Fallback>
            <p:pic>
              <p:nvPicPr>
                <p:cNvPr id="452" name="Input penna 451">
                  <a:extLst>
                    <a:ext uri="{FF2B5EF4-FFF2-40B4-BE49-F238E27FC236}">
                      <a16:creationId xmlns:a16="http://schemas.microsoft.com/office/drawing/2014/main" id="{19DDE6A5-4AB1-2C5A-7A2A-6ADA933AEEFF}"/>
                    </a:ext>
                  </a:extLst>
                </p:cNvPr>
                <p:cNvPicPr/>
                <p:nvPr/>
              </p:nvPicPr>
              <p:blipFill>
                <a:blip r:embed="rId676"/>
                <a:stretch>
                  <a:fillRect/>
                </a:stretch>
              </p:blipFill>
              <p:spPr>
                <a:xfrm>
                  <a:off x="7221643" y="1643555"/>
                  <a:ext cx="6444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7">
              <p14:nvContentPartPr>
                <p14:cNvPr id="453" name="Input penna 452">
                  <a:extLst>
                    <a:ext uri="{FF2B5EF4-FFF2-40B4-BE49-F238E27FC236}">
                      <a16:creationId xmlns:a16="http://schemas.microsoft.com/office/drawing/2014/main" id="{A0D8D4DE-2175-864E-4BB8-E20DD4408083}"/>
                    </a:ext>
                  </a:extLst>
                </p14:cNvPr>
                <p14:cNvContentPartPr/>
                <p14:nvPr/>
              </p14:nvContentPartPr>
              <p14:xfrm>
                <a:off x="7446283" y="1442315"/>
                <a:ext cx="138960" cy="24840"/>
              </p14:xfrm>
            </p:contentPart>
          </mc:Choice>
          <mc:Fallback>
            <p:pic>
              <p:nvPicPr>
                <p:cNvPr id="453" name="Input penna 452">
                  <a:extLst>
                    <a:ext uri="{FF2B5EF4-FFF2-40B4-BE49-F238E27FC236}">
                      <a16:creationId xmlns:a16="http://schemas.microsoft.com/office/drawing/2014/main" id="{A0D8D4DE-2175-864E-4BB8-E20DD4408083}"/>
                    </a:ext>
                  </a:extLst>
                </p:cNvPr>
                <p:cNvPicPr/>
                <p:nvPr/>
              </p:nvPicPr>
              <p:blipFill>
                <a:blip r:embed="rId678"/>
                <a:stretch>
                  <a:fillRect/>
                </a:stretch>
              </p:blipFill>
              <p:spPr>
                <a:xfrm>
                  <a:off x="7435843" y="1431515"/>
                  <a:ext cx="16020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9">
              <p14:nvContentPartPr>
                <p14:cNvPr id="454" name="Input penna 453">
                  <a:extLst>
                    <a:ext uri="{FF2B5EF4-FFF2-40B4-BE49-F238E27FC236}">
                      <a16:creationId xmlns:a16="http://schemas.microsoft.com/office/drawing/2014/main" id="{DD2343EA-1B73-15FA-43D4-0A004880E184}"/>
                    </a:ext>
                  </a:extLst>
                </p14:cNvPr>
                <p14:cNvContentPartPr/>
                <p14:nvPr/>
              </p14:nvContentPartPr>
              <p14:xfrm>
                <a:off x="7447363" y="1506395"/>
                <a:ext cx="103320" cy="66960"/>
              </p14:xfrm>
            </p:contentPart>
          </mc:Choice>
          <mc:Fallback>
            <p:pic>
              <p:nvPicPr>
                <p:cNvPr id="454" name="Input penna 453">
                  <a:extLst>
                    <a:ext uri="{FF2B5EF4-FFF2-40B4-BE49-F238E27FC236}">
                      <a16:creationId xmlns:a16="http://schemas.microsoft.com/office/drawing/2014/main" id="{DD2343EA-1B73-15FA-43D4-0A004880E184}"/>
                    </a:ext>
                  </a:extLst>
                </p:cNvPr>
                <p:cNvPicPr/>
                <p:nvPr/>
              </p:nvPicPr>
              <p:blipFill>
                <a:blip r:embed="rId680"/>
                <a:stretch>
                  <a:fillRect/>
                </a:stretch>
              </p:blipFill>
              <p:spPr>
                <a:xfrm>
                  <a:off x="7436563" y="1495955"/>
                  <a:ext cx="12456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1">
              <p14:nvContentPartPr>
                <p14:cNvPr id="455" name="Input penna 454">
                  <a:extLst>
                    <a:ext uri="{FF2B5EF4-FFF2-40B4-BE49-F238E27FC236}">
                      <a16:creationId xmlns:a16="http://schemas.microsoft.com/office/drawing/2014/main" id="{91E34083-03B3-3832-11FD-70F2553EB2C3}"/>
                    </a:ext>
                  </a:extLst>
                </p14:cNvPr>
                <p14:cNvContentPartPr/>
                <p14:nvPr/>
              </p14:nvContentPartPr>
              <p14:xfrm>
                <a:off x="7366723" y="1688915"/>
                <a:ext cx="165960" cy="14760"/>
              </p14:xfrm>
            </p:contentPart>
          </mc:Choice>
          <mc:Fallback>
            <p:pic>
              <p:nvPicPr>
                <p:cNvPr id="455" name="Input penna 454">
                  <a:extLst>
                    <a:ext uri="{FF2B5EF4-FFF2-40B4-BE49-F238E27FC236}">
                      <a16:creationId xmlns:a16="http://schemas.microsoft.com/office/drawing/2014/main" id="{91E34083-03B3-3832-11FD-70F2553EB2C3}"/>
                    </a:ext>
                  </a:extLst>
                </p:cNvPr>
                <p:cNvPicPr/>
                <p:nvPr/>
              </p:nvPicPr>
              <p:blipFill>
                <a:blip r:embed="rId682"/>
                <a:stretch>
                  <a:fillRect/>
                </a:stretch>
              </p:blipFill>
              <p:spPr>
                <a:xfrm>
                  <a:off x="7356283" y="1678115"/>
                  <a:ext cx="1872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3">
              <p14:nvContentPartPr>
                <p14:cNvPr id="456" name="Input penna 455">
                  <a:extLst>
                    <a:ext uri="{FF2B5EF4-FFF2-40B4-BE49-F238E27FC236}">
                      <a16:creationId xmlns:a16="http://schemas.microsoft.com/office/drawing/2014/main" id="{0BD7B88B-07D0-FBF3-B5E1-ADC73AC61997}"/>
                    </a:ext>
                  </a:extLst>
                </p14:cNvPr>
                <p14:cNvContentPartPr/>
                <p14:nvPr/>
              </p14:nvContentPartPr>
              <p14:xfrm>
                <a:off x="7388683" y="1773155"/>
                <a:ext cx="117360" cy="120240"/>
              </p14:xfrm>
            </p:contentPart>
          </mc:Choice>
          <mc:Fallback>
            <p:pic>
              <p:nvPicPr>
                <p:cNvPr id="456" name="Input penna 455">
                  <a:extLst>
                    <a:ext uri="{FF2B5EF4-FFF2-40B4-BE49-F238E27FC236}">
                      <a16:creationId xmlns:a16="http://schemas.microsoft.com/office/drawing/2014/main" id="{0BD7B88B-07D0-FBF3-B5E1-ADC73AC61997}"/>
                    </a:ext>
                  </a:extLst>
                </p:cNvPr>
                <p:cNvPicPr/>
                <p:nvPr/>
              </p:nvPicPr>
              <p:blipFill>
                <a:blip r:embed="rId684"/>
                <a:stretch>
                  <a:fillRect/>
                </a:stretch>
              </p:blipFill>
              <p:spPr>
                <a:xfrm>
                  <a:off x="7378243" y="1762715"/>
                  <a:ext cx="13860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5">
              <p14:nvContentPartPr>
                <p14:cNvPr id="459" name="Input penna 458">
                  <a:extLst>
                    <a:ext uri="{FF2B5EF4-FFF2-40B4-BE49-F238E27FC236}">
                      <a16:creationId xmlns:a16="http://schemas.microsoft.com/office/drawing/2014/main" id="{1021C186-1A54-3906-40AB-CF7820150DD7}"/>
                    </a:ext>
                  </a:extLst>
                </p14:cNvPr>
                <p14:cNvContentPartPr/>
                <p14:nvPr/>
              </p14:nvContentPartPr>
              <p14:xfrm>
                <a:off x="7706923" y="1483715"/>
                <a:ext cx="125280" cy="124560"/>
              </p14:xfrm>
            </p:contentPart>
          </mc:Choice>
          <mc:Fallback>
            <p:pic>
              <p:nvPicPr>
                <p:cNvPr id="459" name="Input penna 458">
                  <a:extLst>
                    <a:ext uri="{FF2B5EF4-FFF2-40B4-BE49-F238E27FC236}">
                      <a16:creationId xmlns:a16="http://schemas.microsoft.com/office/drawing/2014/main" id="{1021C186-1A54-3906-40AB-CF7820150DD7}"/>
                    </a:ext>
                  </a:extLst>
                </p:cNvPr>
                <p:cNvPicPr/>
                <p:nvPr/>
              </p:nvPicPr>
              <p:blipFill>
                <a:blip r:embed="rId686"/>
                <a:stretch>
                  <a:fillRect/>
                </a:stretch>
              </p:blipFill>
              <p:spPr>
                <a:xfrm>
                  <a:off x="7696123" y="1472915"/>
                  <a:ext cx="14652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7">
              <p14:nvContentPartPr>
                <p14:cNvPr id="460" name="Input penna 459">
                  <a:extLst>
                    <a:ext uri="{FF2B5EF4-FFF2-40B4-BE49-F238E27FC236}">
                      <a16:creationId xmlns:a16="http://schemas.microsoft.com/office/drawing/2014/main" id="{F94FA1B5-019B-02EF-4D7A-561D728A1685}"/>
                    </a:ext>
                  </a:extLst>
                </p14:cNvPr>
                <p14:cNvContentPartPr/>
                <p14:nvPr/>
              </p14:nvContentPartPr>
              <p14:xfrm>
                <a:off x="7665523" y="1650755"/>
                <a:ext cx="194400" cy="29160"/>
              </p14:xfrm>
            </p:contentPart>
          </mc:Choice>
          <mc:Fallback>
            <p:pic>
              <p:nvPicPr>
                <p:cNvPr id="460" name="Input penna 459">
                  <a:extLst>
                    <a:ext uri="{FF2B5EF4-FFF2-40B4-BE49-F238E27FC236}">
                      <a16:creationId xmlns:a16="http://schemas.microsoft.com/office/drawing/2014/main" id="{F94FA1B5-019B-02EF-4D7A-561D728A1685}"/>
                    </a:ext>
                  </a:extLst>
                </p:cNvPr>
                <p:cNvPicPr/>
                <p:nvPr/>
              </p:nvPicPr>
              <p:blipFill>
                <a:blip r:embed="rId688"/>
                <a:stretch>
                  <a:fillRect/>
                </a:stretch>
              </p:blipFill>
              <p:spPr>
                <a:xfrm>
                  <a:off x="7654723" y="1639955"/>
                  <a:ext cx="21564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9">
              <p14:nvContentPartPr>
                <p14:cNvPr id="461" name="Input penna 460">
                  <a:extLst>
                    <a:ext uri="{FF2B5EF4-FFF2-40B4-BE49-F238E27FC236}">
                      <a16:creationId xmlns:a16="http://schemas.microsoft.com/office/drawing/2014/main" id="{2FCCD0D1-32A8-1AF9-E8F8-7BA7077E9438}"/>
                    </a:ext>
                  </a:extLst>
                </p14:cNvPr>
                <p14:cNvContentPartPr/>
                <p14:nvPr/>
              </p14:nvContentPartPr>
              <p14:xfrm>
                <a:off x="7709443" y="1773875"/>
                <a:ext cx="92160" cy="105120"/>
              </p14:xfrm>
            </p:contentPart>
          </mc:Choice>
          <mc:Fallback>
            <p:pic>
              <p:nvPicPr>
                <p:cNvPr id="461" name="Input penna 460">
                  <a:extLst>
                    <a:ext uri="{FF2B5EF4-FFF2-40B4-BE49-F238E27FC236}">
                      <a16:creationId xmlns:a16="http://schemas.microsoft.com/office/drawing/2014/main" id="{2FCCD0D1-32A8-1AF9-E8F8-7BA7077E9438}"/>
                    </a:ext>
                  </a:extLst>
                </p:cNvPr>
                <p:cNvPicPr/>
                <p:nvPr/>
              </p:nvPicPr>
              <p:blipFill>
                <a:blip r:embed="rId690"/>
                <a:stretch>
                  <a:fillRect/>
                </a:stretch>
              </p:blipFill>
              <p:spPr>
                <a:xfrm>
                  <a:off x="7698643" y="1763435"/>
                  <a:ext cx="113400" cy="126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2" name="Gruppo 481">
            <a:extLst>
              <a:ext uri="{FF2B5EF4-FFF2-40B4-BE49-F238E27FC236}">
                <a16:creationId xmlns:a16="http://schemas.microsoft.com/office/drawing/2014/main" id="{9D8D67C9-5317-54D4-9AF7-576117351C13}"/>
              </a:ext>
            </a:extLst>
          </p:cNvPr>
          <p:cNvGrpSpPr/>
          <p:nvPr/>
        </p:nvGrpSpPr>
        <p:grpSpPr>
          <a:xfrm>
            <a:off x="8343763" y="1411715"/>
            <a:ext cx="1472760" cy="600840"/>
            <a:chOff x="8343763" y="1411715"/>
            <a:chExt cx="1472760" cy="600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91">
              <p14:nvContentPartPr>
                <p14:cNvPr id="464" name="Input penna 463">
                  <a:extLst>
                    <a:ext uri="{FF2B5EF4-FFF2-40B4-BE49-F238E27FC236}">
                      <a16:creationId xmlns:a16="http://schemas.microsoft.com/office/drawing/2014/main" id="{6DA2C583-742F-716A-CEDA-ABDD8CEFB74D}"/>
                    </a:ext>
                  </a:extLst>
                </p14:cNvPr>
                <p14:cNvContentPartPr/>
                <p14:nvPr/>
              </p14:nvContentPartPr>
              <p14:xfrm>
                <a:off x="8392363" y="1411715"/>
                <a:ext cx="226080" cy="186840"/>
              </p14:xfrm>
            </p:contentPart>
          </mc:Choice>
          <mc:Fallback>
            <p:pic>
              <p:nvPicPr>
                <p:cNvPr id="464" name="Input penna 463">
                  <a:extLst>
                    <a:ext uri="{FF2B5EF4-FFF2-40B4-BE49-F238E27FC236}">
                      <a16:creationId xmlns:a16="http://schemas.microsoft.com/office/drawing/2014/main" id="{6DA2C583-742F-716A-CEDA-ABDD8CEFB74D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8381923" y="1401275"/>
                  <a:ext cx="24732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3">
              <p14:nvContentPartPr>
                <p14:cNvPr id="465" name="Input penna 464">
                  <a:extLst>
                    <a:ext uri="{FF2B5EF4-FFF2-40B4-BE49-F238E27FC236}">
                      <a16:creationId xmlns:a16="http://schemas.microsoft.com/office/drawing/2014/main" id="{D1825D7B-BC65-668B-B8D0-2901F6E62DA9}"/>
                    </a:ext>
                  </a:extLst>
                </p14:cNvPr>
                <p14:cNvContentPartPr/>
                <p14:nvPr/>
              </p14:nvContentPartPr>
              <p14:xfrm>
                <a:off x="8415043" y="1522595"/>
                <a:ext cx="148680" cy="48600"/>
              </p14:xfrm>
            </p:contentPart>
          </mc:Choice>
          <mc:Fallback>
            <p:pic>
              <p:nvPicPr>
                <p:cNvPr id="465" name="Input penna 464">
                  <a:extLst>
                    <a:ext uri="{FF2B5EF4-FFF2-40B4-BE49-F238E27FC236}">
                      <a16:creationId xmlns:a16="http://schemas.microsoft.com/office/drawing/2014/main" id="{D1825D7B-BC65-668B-B8D0-2901F6E62DA9}"/>
                    </a:ext>
                  </a:extLst>
                </p:cNvPr>
                <p:cNvPicPr/>
                <p:nvPr/>
              </p:nvPicPr>
              <p:blipFill>
                <a:blip r:embed="rId694"/>
                <a:stretch>
                  <a:fillRect/>
                </a:stretch>
              </p:blipFill>
              <p:spPr>
                <a:xfrm>
                  <a:off x="8404603" y="1511795"/>
                  <a:ext cx="16992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5">
              <p14:nvContentPartPr>
                <p14:cNvPr id="466" name="Input penna 465">
                  <a:extLst>
                    <a:ext uri="{FF2B5EF4-FFF2-40B4-BE49-F238E27FC236}">
                      <a16:creationId xmlns:a16="http://schemas.microsoft.com/office/drawing/2014/main" id="{CADABA51-C4B3-956D-24D7-F2BCCB5D7DBD}"/>
                    </a:ext>
                  </a:extLst>
                </p14:cNvPr>
                <p14:cNvContentPartPr/>
                <p14:nvPr/>
              </p14:nvContentPartPr>
              <p14:xfrm>
                <a:off x="8493883" y="1660115"/>
                <a:ext cx="23760" cy="83160"/>
              </p14:xfrm>
            </p:contentPart>
          </mc:Choice>
          <mc:Fallback>
            <p:pic>
              <p:nvPicPr>
                <p:cNvPr id="466" name="Input penna 465">
                  <a:extLst>
                    <a:ext uri="{FF2B5EF4-FFF2-40B4-BE49-F238E27FC236}">
                      <a16:creationId xmlns:a16="http://schemas.microsoft.com/office/drawing/2014/main" id="{CADABA51-C4B3-956D-24D7-F2BCCB5D7DBD}"/>
                    </a:ext>
                  </a:extLst>
                </p:cNvPr>
                <p:cNvPicPr/>
                <p:nvPr/>
              </p:nvPicPr>
              <p:blipFill>
                <a:blip r:embed="rId696"/>
                <a:stretch>
                  <a:fillRect/>
                </a:stretch>
              </p:blipFill>
              <p:spPr>
                <a:xfrm>
                  <a:off x="8483083" y="1649315"/>
                  <a:ext cx="4500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7">
              <p14:nvContentPartPr>
                <p14:cNvPr id="467" name="Input penna 466">
                  <a:extLst>
                    <a:ext uri="{FF2B5EF4-FFF2-40B4-BE49-F238E27FC236}">
                      <a16:creationId xmlns:a16="http://schemas.microsoft.com/office/drawing/2014/main" id="{E91520B1-0D1A-2A25-8CCF-126001924FE5}"/>
                    </a:ext>
                  </a:extLst>
                </p14:cNvPr>
                <p14:cNvContentPartPr/>
                <p14:nvPr/>
              </p14:nvContentPartPr>
              <p14:xfrm>
                <a:off x="8365723" y="1721675"/>
                <a:ext cx="211320" cy="55080"/>
              </p14:xfrm>
            </p:contentPart>
          </mc:Choice>
          <mc:Fallback>
            <p:pic>
              <p:nvPicPr>
                <p:cNvPr id="467" name="Input penna 466">
                  <a:extLst>
                    <a:ext uri="{FF2B5EF4-FFF2-40B4-BE49-F238E27FC236}">
                      <a16:creationId xmlns:a16="http://schemas.microsoft.com/office/drawing/2014/main" id="{E91520B1-0D1A-2A25-8CCF-126001924FE5}"/>
                    </a:ext>
                  </a:extLst>
                </p:cNvPr>
                <p:cNvPicPr/>
                <p:nvPr/>
              </p:nvPicPr>
              <p:blipFill>
                <a:blip r:embed="rId698"/>
                <a:stretch>
                  <a:fillRect/>
                </a:stretch>
              </p:blipFill>
              <p:spPr>
                <a:xfrm>
                  <a:off x="8354923" y="1710875"/>
                  <a:ext cx="23256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9">
              <p14:nvContentPartPr>
                <p14:cNvPr id="468" name="Input penna 467">
                  <a:extLst>
                    <a:ext uri="{FF2B5EF4-FFF2-40B4-BE49-F238E27FC236}">
                      <a16:creationId xmlns:a16="http://schemas.microsoft.com/office/drawing/2014/main" id="{19A36F30-4F45-B1E0-C323-624A984662B6}"/>
                    </a:ext>
                  </a:extLst>
                </p14:cNvPr>
                <p14:cNvContentPartPr/>
                <p14:nvPr/>
              </p14:nvContentPartPr>
              <p14:xfrm>
                <a:off x="8631763" y="1534115"/>
                <a:ext cx="11880" cy="181080"/>
              </p14:xfrm>
            </p:contentPart>
          </mc:Choice>
          <mc:Fallback>
            <p:pic>
              <p:nvPicPr>
                <p:cNvPr id="468" name="Input penna 467">
                  <a:extLst>
                    <a:ext uri="{FF2B5EF4-FFF2-40B4-BE49-F238E27FC236}">
                      <a16:creationId xmlns:a16="http://schemas.microsoft.com/office/drawing/2014/main" id="{19A36F30-4F45-B1E0-C323-624A984662B6}"/>
                    </a:ext>
                  </a:extLst>
                </p:cNvPr>
                <p:cNvPicPr/>
                <p:nvPr/>
              </p:nvPicPr>
              <p:blipFill>
                <a:blip r:embed="rId700"/>
                <a:stretch>
                  <a:fillRect/>
                </a:stretch>
              </p:blipFill>
              <p:spPr>
                <a:xfrm>
                  <a:off x="8620963" y="1523675"/>
                  <a:ext cx="3312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1">
              <p14:nvContentPartPr>
                <p14:cNvPr id="469" name="Input penna 468">
                  <a:extLst>
                    <a:ext uri="{FF2B5EF4-FFF2-40B4-BE49-F238E27FC236}">
                      <a16:creationId xmlns:a16="http://schemas.microsoft.com/office/drawing/2014/main" id="{9AD75FED-8EAE-6583-13B5-D513A9087786}"/>
                    </a:ext>
                  </a:extLst>
                </p14:cNvPr>
                <p14:cNvContentPartPr/>
                <p14:nvPr/>
              </p14:nvContentPartPr>
              <p14:xfrm>
                <a:off x="8632483" y="1648235"/>
                <a:ext cx="119520" cy="66960"/>
              </p14:xfrm>
            </p:contentPart>
          </mc:Choice>
          <mc:Fallback>
            <p:pic>
              <p:nvPicPr>
                <p:cNvPr id="469" name="Input penna 468">
                  <a:extLst>
                    <a:ext uri="{FF2B5EF4-FFF2-40B4-BE49-F238E27FC236}">
                      <a16:creationId xmlns:a16="http://schemas.microsoft.com/office/drawing/2014/main" id="{9AD75FED-8EAE-6583-13B5-D513A9087786}"/>
                    </a:ext>
                  </a:extLst>
                </p:cNvPr>
                <p:cNvPicPr/>
                <p:nvPr/>
              </p:nvPicPr>
              <p:blipFill>
                <a:blip r:embed="rId702"/>
                <a:stretch>
                  <a:fillRect/>
                </a:stretch>
              </p:blipFill>
              <p:spPr>
                <a:xfrm>
                  <a:off x="8622043" y="1637435"/>
                  <a:ext cx="14076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3">
              <p14:nvContentPartPr>
                <p14:cNvPr id="470" name="Input penna 469">
                  <a:extLst>
                    <a:ext uri="{FF2B5EF4-FFF2-40B4-BE49-F238E27FC236}">
                      <a16:creationId xmlns:a16="http://schemas.microsoft.com/office/drawing/2014/main" id="{5A9B1C4F-D279-E96C-2D6A-D176DB724425}"/>
                    </a:ext>
                  </a:extLst>
                </p14:cNvPr>
                <p14:cNvContentPartPr/>
                <p14:nvPr/>
              </p14:nvContentPartPr>
              <p14:xfrm>
                <a:off x="8343763" y="1908155"/>
                <a:ext cx="178920" cy="101520"/>
              </p14:xfrm>
            </p:contentPart>
          </mc:Choice>
          <mc:Fallback>
            <p:pic>
              <p:nvPicPr>
                <p:cNvPr id="470" name="Input penna 469">
                  <a:extLst>
                    <a:ext uri="{FF2B5EF4-FFF2-40B4-BE49-F238E27FC236}">
                      <a16:creationId xmlns:a16="http://schemas.microsoft.com/office/drawing/2014/main" id="{5A9B1C4F-D279-E96C-2D6A-D176DB724425}"/>
                    </a:ext>
                  </a:extLst>
                </p:cNvPr>
                <p:cNvPicPr/>
                <p:nvPr/>
              </p:nvPicPr>
              <p:blipFill>
                <a:blip r:embed="rId704"/>
                <a:stretch>
                  <a:fillRect/>
                </a:stretch>
              </p:blipFill>
              <p:spPr>
                <a:xfrm>
                  <a:off x="8332963" y="1897715"/>
                  <a:ext cx="20016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5">
              <p14:nvContentPartPr>
                <p14:cNvPr id="471" name="Input penna 470">
                  <a:extLst>
                    <a:ext uri="{FF2B5EF4-FFF2-40B4-BE49-F238E27FC236}">
                      <a16:creationId xmlns:a16="http://schemas.microsoft.com/office/drawing/2014/main" id="{D4F125FC-E824-8A31-BA12-57969A1B3027}"/>
                    </a:ext>
                  </a:extLst>
                </p14:cNvPr>
                <p14:cNvContentPartPr/>
                <p14:nvPr/>
              </p14:nvContentPartPr>
              <p14:xfrm>
                <a:off x="8385163" y="1972235"/>
                <a:ext cx="159480" cy="31680"/>
              </p14:xfrm>
            </p:contentPart>
          </mc:Choice>
          <mc:Fallback>
            <p:pic>
              <p:nvPicPr>
                <p:cNvPr id="471" name="Input penna 470">
                  <a:extLst>
                    <a:ext uri="{FF2B5EF4-FFF2-40B4-BE49-F238E27FC236}">
                      <a16:creationId xmlns:a16="http://schemas.microsoft.com/office/drawing/2014/main" id="{D4F125FC-E824-8A31-BA12-57969A1B3027}"/>
                    </a:ext>
                  </a:extLst>
                </p:cNvPr>
                <p:cNvPicPr/>
                <p:nvPr/>
              </p:nvPicPr>
              <p:blipFill>
                <a:blip r:embed="rId706"/>
                <a:stretch>
                  <a:fillRect/>
                </a:stretch>
              </p:blipFill>
              <p:spPr>
                <a:xfrm>
                  <a:off x="8374363" y="1961795"/>
                  <a:ext cx="18072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7">
              <p14:nvContentPartPr>
                <p14:cNvPr id="472" name="Input penna 471">
                  <a:extLst>
                    <a:ext uri="{FF2B5EF4-FFF2-40B4-BE49-F238E27FC236}">
                      <a16:creationId xmlns:a16="http://schemas.microsoft.com/office/drawing/2014/main" id="{60388233-41FD-E009-FA59-88E501BC3B51}"/>
                    </a:ext>
                  </a:extLst>
                </p14:cNvPr>
                <p14:cNvContentPartPr/>
                <p14:nvPr/>
              </p14:nvContentPartPr>
              <p14:xfrm>
                <a:off x="8535283" y="1903115"/>
                <a:ext cx="87840" cy="57600"/>
              </p14:xfrm>
            </p:contentPart>
          </mc:Choice>
          <mc:Fallback>
            <p:pic>
              <p:nvPicPr>
                <p:cNvPr id="472" name="Input penna 471">
                  <a:extLst>
                    <a:ext uri="{FF2B5EF4-FFF2-40B4-BE49-F238E27FC236}">
                      <a16:creationId xmlns:a16="http://schemas.microsoft.com/office/drawing/2014/main" id="{60388233-41FD-E009-FA59-88E501BC3B51}"/>
                    </a:ext>
                  </a:extLst>
                </p:cNvPr>
                <p:cNvPicPr/>
                <p:nvPr/>
              </p:nvPicPr>
              <p:blipFill>
                <a:blip r:embed="rId708"/>
                <a:stretch>
                  <a:fillRect/>
                </a:stretch>
              </p:blipFill>
              <p:spPr>
                <a:xfrm>
                  <a:off x="8524483" y="1892675"/>
                  <a:ext cx="10908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9">
              <p14:nvContentPartPr>
                <p14:cNvPr id="473" name="Input penna 472">
                  <a:extLst>
                    <a:ext uri="{FF2B5EF4-FFF2-40B4-BE49-F238E27FC236}">
                      <a16:creationId xmlns:a16="http://schemas.microsoft.com/office/drawing/2014/main" id="{371F9DD3-5474-E38B-6921-1DE42B0316C9}"/>
                    </a:ext>
                  </a:extLst>
                </p14:cNvPr>
                <p14:cNvContentPartPr/>
                <p14:nvPr/>
              </p14:nvContentPartPr>
              <p14:xfrm>
                <a:off x="8561923" y="1957115"/>
                <a:ext cx="126000" cy="34200"/>
              </p14:xfrm>
            </p:contentPart>
          </mc:Choice>
          <mc:Fallback>
            <p:pic>
              <p:nvPicPr>
                <p:cNvPr id="473" name="Input penna 472">
                  <a:extLst>
                    <a:ext uri="{FF2B5EF4-FFF2-40B4-BE49-F238E27FC236}">
                      <a16:creationId xmlns:a16="http://schemas.microsoft.com/office/drawing/2014/main" id="{371F9DD3-5474-E38B-6921-1DE42B0316C9}"/>
                    </a:ext>
                  </a:extLst>
                </p:cNvPr>
                <p:cNvPicPr/>
                <p:nvPr/>
              </p:nvPicPr>
              <p:blipFill>
                <a:blip r:embed="rId710"/>
                <a:stretch>
                  <a:fillRect/>
                </a:stretch>
              </p:blipFill>
              <p:spPr>
                <a:xfrm>
                  <a:off x="8551483" y="1946675"/>
                  <a:ext cx="14724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1">
              <p14:nvContentPartPr>
                <p14:cNvPr id="474" name="Input penna 473">
                  <a:extLst>
                    <a:ext uri="{FF2B5EF4-FFF2-40B4-BE49-F238E27FC236}">
                      <a16:creationId xmlns:a16="http://schemas.microsoft.com/office/drawing/2014/main" id="{BDC6A180-80ED-1DB3-65F7-6C9FD933C4AF}"/>
                    </a:ext>
                  </a:extLst>
                </p14:cNvPr>
                <p14:cNvContentPartPr/>
                <p14:nvPr/>
              </p14:nvContentPartPr>
              <p14:xfrm>
                <a:off x="8796283" y="1626995"/>
                <a:ext cx="106560" cy="135000"/>
              </p14:xfrm>
            </p:contentPart>
          </mc:Choice>
          <mc:Fallback>
            <p:pic>
              <p:nvPicPr>
                <p:cNvPr id="474" name="Input penna 473">
                  <a:extLst>
                    <a:ext uri="{FF2B5EF4-FFF2-40B4-BE49-F238E27FC236}">
                      <a16:creationId xmlns:a16="http://schemas.microsoft.com/office/drawing/2014/main" id="{BDC6A180-80ED-1DB3-65F7-6C9FD933C4AF}"/>
                    </a:ext>
                  </a:extLst>
                </p:cNvPr>
                <p:cNvPicPr/>
                <p:nvPr/>
              </p:nvPicPr>
              <p:blipFill>
                <a:blip r:embed="rId712"/>
                <a:stretch>
                  <a:fillRect/>
                </a:stretch>
              </p:blipFill>
              <p:spPr>
                <a:xfrm>
                  <a:off x="8785843" y="1616555"/>
                  <a:ext cx="12780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3">
              <p14:nvContentPartPr>
                <p14:cNvPr id="475" name="Input penna 474">
                  <a:extLst>
                    <a:ext uri="{FF2B5EF4-FFF2-40B4-BE49-F238E27FC236}">
                      <a16:creationId xmlns:a16="http://schemas.microsoft.com/office/drawing/2014/main" id="{68077726-BBA5-FEBE-FFC6-63420598638F}"/>
                    </a:ext>
                  </a:extLst>
                </p14:cNvPr>
                <p14:cNvContentPartPr/>
                <p14:nvPr/>
              </p14:nvContentPartPr>
              <p14:xfrm>
                <a:off x="8910043" y="1718795"/>
                <a:ext cx="97560" cy="41040"/>
              </p14:xfrm>
            </p:contentPart>
          </mc:Choice>
          <mc:Fallback>
            <p:pic>
              <p:nvPicPr>
                <p:cNvPr id="475" name="Input penna 474">
                  <a:extLst>
                    <a:ext uri="{FF2B5EF4-FFF2-40B4-BE49-F238E27FC236}">
                      <a16:creationId xmlns:a16="http://schemas.microsoft.com/office/drawing/2014/main" id="{68077726-BBA5-FEBE-FFC6-63420598638F}"/>
                    </a:ext>
                  </a:extLst>
                </p:cNvPr>
                <p:cNvPicPr/>
                <p:nvPr/>
              </p:nvPicPr>
              <p:blipFill>
                <a:blip r:embed="rId714"/>
                <a:stretch>
                  <a:fillRect/>
                </a:stretch>
              </p:blipFill>
              <p:spPr>
                <a:xfrm>
                  <a:off x="8899243" y="1708355"/>
                  <a:ext cx="11880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5">
              <p14:nvContentPartPr>
                <p14:cNvPr id="476" name="Input penna 475">
                  <a:extLst>
                    <a:ext uri="{FF2B5EF4-FFF2-40B4-BE49-F238E27FC236}">
                      <a16:creationId xmlns:a16="http://schemas.microsoft.com/office/drawing/2014/main" id="{C0F594EA-15F9-9A62-0EA2-E96D854513B9}"/>
                    </a:ext>
                  </a:extLst>
                </p14:cNvPr>
                <p14:cNvContentPartPr/>
                <p14:nvPr/>
              </p14:nvContentPartPr>
              <p14:xfrm>
                <a:off x="9006883" y="1518275"/>
                <a:ext cx="81000" cy="327960"/>
              </p14:xfrm>
            </p:contentPart>
          </mc:Choice>
          <mc:Fallback>
            <p:pic>
              <p:nvPicPr>
                <p:cNvPr id="476" name="Input penna 475">
                  <a:extLst>
                    <a:ext uri="{FF2B5EF4-FFF2-40B4-BE49-F238E27FC236}">
                      <a16:creationId xmlns:a16="http://schemas.microsoft.com/office/drawing/2014/main" id="{C0F594EA-15F9-9A62-0EA2-E96D854513B9}"/>
                    </a:ext>
                  </a:extLst>
                </p:cNvPr>
                <p:cNvPicPr/>
                <p:nvPr/>
              </p:nvPicPr>
              <p:blipFill>
                <a:blip r:embed="rId716"/>
                <a:stretch>
                  <a:fillRect/>
                </a:stretch>
              </p:blipFill>
              <p:spPr>
                <a:xfrm>
                  <a:off x="8996443" y="1507475"/>
                  <a:ext cx="102240" cy="34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7">
              <p14:nvContentPartPr>
                <p14:cNvPr id="477" name="Input penna 476">
                  <a:extLst>
                    <a:ext uri="{FF2B5EF4-FFF2-40B4-BE49-F238E27FC236}">
                      <a16:creationId xmlns:a16="http://schemas.microsoft.com/office/drawing/2014/main" id="{F7887F92-E7C5-AADF-23BE-6FA09E87361F}"/>
                    </a:ext>
                  </a:extLst>
                </p14:cNvPr>
                <p14:cNvContentPartPr/>
                <p14:nvPr/>
              </p14:nvContentPartPr>
              <p14:xfrm>
                <a:off x="9211363" y="1533755"/>
                <a:ext cx="138600" cy="239040"/>
              </p14:xfrm>
            </p:contentPart>
          </mc:Choice>
          <mc:Fallback>
            <p:pic>
              <p:nvPicPr>
                <p:cNvPr id="477" name="Input penna 476">
                  <a:extLst>
                    <a:ext uri="{FF2B5EF4-FFF2-40B4-BE49-F238E27FC236}">
                      <a16:creationId xmlns:a16="http://schemas.microsoft.com/office/drawing/2014/main" id="{F7887F92-E7C5-AADF-23BE-6FA09E87361F}"/>
                    </a:ext>
                  </a:extLst>
                </p:cNvPr>
                <p:cNvPicPr/>
                <p:nvPr/>
              </p:nvPicPr>
              <p:blipFill>
                <a:blip r:embed="rId718"/>
                <a:stretch>
                  <a:fillRect/>
                </a:stretch>
              </p:blipFill>
              <p:spPr>
                <a:xfrm>
                  <a:off x="9200563" y="1523315"/>
                  <a:ext cx="15984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9">
              <p14:nvContentPartPr>
                <p14:cNvPr id="478" name="Input penna 477">
                  <a:extLst>
                    <a:ext uri="{FF2B5EF4-FFF2-40B4-BE49-F238E27FC236}">
                      <a16:creationId xmlns:a16="http://schemas.microsoft.com/office/drawing/2014/main" id="{2095D969-ECDF-5A3A-D06B-BBF6ECBA8837}"/>
                    </a:ext>
                  </a:extLst>
                </p14:cNvPr>
                <p14:cNvContentPartPr/>
                <p14:nvPr/>
              </p14:nvContentPartPr>
              <p14:xfrm>
                <a:off x="9214243" y="1769915"/>
                <a:ext cx="18360" cy="176400"/>
              </p14:xfrm>
            </p:contentPart>
          </mc:Choice>
          <mc:Fallback>
            <p:pic>
              <p:nvPicPr>
                <p:cNvPr id="478" name="Input penna 477">
                  <a:extLst>
                    <a:ext uri="{FF2B5EF4-FFF2-40B4-BE49-F238E27FC236}">
                      <a16:creationId xmlns:a16="http://schemas.microsoft.com/office/drawing/2014/main" id="{2095D969-ECDF-5A3A-D06B-BBF6ECBA8837}"/>
                    </a:ext>
                  </a:extLst>
                </p:cNvPr>
                <p:cNvPicPr/>
                <p:nvPr/>
              </p:nvPicPr>
              <p:blipFill>
                <a:blip r:embed="rId720"/>
                <a:stretch>
                  <a:fillRect/>
                </a:stretch>
              </p:blipFill>
              <p:spPr>
                <a:xfrm>
                  <a:off x="9203443" y="1759115"/>
                  <a:ext cx="3960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1">
              <p14:nvContentPartPr>
                <p14:cNvPr id="479" name="Input penna 478">
                  <a:extLst>
                    <a:ext uri="{FF2B5EF4-FFF2-40B4-BE49-F238E27FC236}">
                      <a16:creationId xmlns:a16="http://schemas.microsoft.com/office/drawing/2014/main" id="{8A16B923-8C1D-55F9-2135-3B62B570A834}"/>
                    </a:ext>
                  </a:extLst>
                </p14:cNvPr>
                <p14:cNvContentPartPr/>
                <p14:nvPr/>
              </p14:nvContentPartPr>
              <p14:xfrm>
                <a:off x="9316483" y="1821395"/>
                <a:ext cx="24840" cy="90720"/>
              </p14:xfrm>
            </p:contentPart>
          </mc:Choice>
          <mc:Fallback>
            <p:pic>
              <p:nvPicPr>
                <p:cNvPr id="479" name="Input penna 478">
                  <a:extLst>
                    <a:ext uri="{FF2B5EF4-FFF2-40B4-BE49-F238E27FC236}">
                      <a16:creationId xmlns:a16="http://schemas.microsoft.com/office/drawing/2014/main" id="{8A16B923-8C1D-55F9-2135-3B62B570A834}"/>
                    </a:ext>
                  </a:extLst>
                </p:cNvPr>
                <p:cNvPicPr/>
                <p:nvPr/>
              </p:nvPicPr>
              <p:blipFill>
                <a:blip r:embed="rId722"/>
                <a:stretch>
                  <a:fillRect/>
                </a:stretch>
              </p:blipFill>
              <p:spPr>
                <a:xfrm>
                  <a:off x="9305683" y="1810595"/>
                  <a:ext cx="4608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3">
              <p14:nvContentPartPr>
                <p14:cNvPr id="480" name="Input penna 479">
                  <a:extLst>
                    <a:ext uri="{FF2B5EF4-FFF2-40B4-BE49-F238E27FC236}">
                      <a16:creationId xmlns:a16="http://schemas.microsoft.com/office/drawing/2014/main" id="{0AA35FED-CCC1-EEB3-CB31-E4819994F1C5}"/>
                    </a:ext>
                  </a:extLst>
                </p14:cNvPr>
                <p14:cNvContentPartPr/>
                <p14:nvPr/>
              </p14:nvContentPartPr>
              <p14:xfrm>
                <a:off x="9009043" y="1961795"/>
                <a:ext cx="807480" cy="50760"/>
              </p14:xfrm>
            </p:contentPart>
          </mc:Choice>
          <mc:Fallback>
            <p:pic>
              <p:nvPicPr>
                <p:cNvPr id="480" name="Input penna 479">
                  <a:extLst>
                    <a:ext uri="{FF2B5EF4-FFF2-40B4-BE49-F238E27FC236}">
                      <a16:creationId xmlns:a16="http://schemas.microsoft.com/office/drawing/2014/main" id="{0AA35FED-CCC1-EEB3-CB31-E4819994F1C5}"/>
                    </a:ext>
                  </a:extLst>
                </p:cNvPr>
                <p:cNvPicPr/>
                <p:nvPr/>
              </p:nvPicPr>
              <p:blipFill>
                <a:blip r:embed="rId724"/>
                <a:stretch>
                  <a:fillRect/>
                </a:stretch>
              </p:blipFill>
              <p:spPr>
                <a:xfrm>
                  <a:off x="8998243" y="1951355"/>
                  <a:ext cx="828720" cy="72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71090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F540C-E489-364B-2AEA-ED5D5D3B0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9F17F90-79A2-A66F-A597-3B53C7198F5B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61F098-E6A0-0584-8A3C-DAC8198D3659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D9571A-09E7-10D2-2326-79DE9A614C5C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AC5CD3E9-F83F-7161-CF23-20E1E3C5C64C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9E0C728B-1C65-9C12-492F-BF629A14827B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8F6F8303-2C90-B61F-C6AC-A7A03A8FE22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21CE9FB7-76A3-1722-DDFF-7F18E6C9D232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ACD71D77-477A-76B0-7C4E-5B06739AD29C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3238AB08-F92F-2B89-469E-EC0178C08555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7A3555E6-FAAF-8A36-991D-36F915A602B5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B737EE4B-31D3-AAB2-0D8B-089809BFB2EB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C7F0238D-3A7F-5976-CA81-E0A32497A856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CFE2AFE0-645B-2623-5BD8-9574F34ECC4D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8B6159F8-CCE1-FD54-F1B9-06FDC80A3B7A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8AA0DA3B-942E-C54B-3B90-7A530AE0FF8B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FE293114-4759-B55A-8BF0-5B8FAE087F5D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03E7C1A7-A76A-414D-D634-F38487FEBE88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A03802B4-3CC2-AF95-9CB4-3C79B9CF577C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215729C9-C31C-58C6-E230-EF09D6C2C539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38DE362C-1E34-0F0E-6A41-5B3155151709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990460FE-8BB7-F358-F339-FADCDE854ADF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4ECD4D01-CE30-0EB8-8B62-87F2F1864C37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76A44011-F54C-7D08-D4D6-E4DC00A79500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4D1B349D-C048-01CC-C8DD-2EB92BCE82CA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3A1D40ED-C56B-E8E3-96D6-027133A7EC43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CF6D1B42-9992-6D60-33BD-E09532A81DED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34BAC6A7-DA1E-F76E-434E-56456C85F9E0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76F3E023-6B7F-E2E4-6926-2EAF8C0B5DF0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2991C0DA-7E1C-1DEB-21A3-25C7EA2DFE02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E7C4F044-8CE4-FD8F-931A-14CAE9E07049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41888590-E426-C473-D7F0-A508C9BBA9BF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DFB3EA88-72C8-BA78-3AE6-C852E9B1CC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7F7F7C2A-7368-6877-D8C0-599C24396B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09F58EF-CA0E-C856-0CC7-A6BFF040C1C7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004DA95-9528-B457-CEF4-7225E349AC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E8837477-B5D3-C62F-AF7D-1CD086DE5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10" name="Immagine 9" descr="Immagine che contiene testo, schermata, Carattere, algebra&#10;&#10;Descrizione generata automaticamente">
            <a:extLst>
              <a:ext uri="{FF2B5EF4-FFF2-40B4-BE49-F238E27FC236}">
                <a16:creationId xmlns:a16="http://schemas.microsoft.com/office/drawing/2014/main" id="{F6A819F7-BD2C-C927-767A-6D40565A46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097" y="1456179"/>
            <a:ext cx="8831388" cy="386467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A292121C-3CFC-19CB-3BF8-862BC861262E}"/>
                  </a:ext>
                </a:extLst>
              </p14:cNvPr>
              <p14:cNvContentPartPr/>
              <p14:nvPr/>
            </p14:nvContentPartPr>
            <p14:xfrm>
              <a:off x="3797375" y="3968793"/>
              <a:ext cx="372600" cy="109440"/>
            </p14:xfrm>
          </p:contentPart>
        </mc:Choice>
        <mc:Fallback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A292121C-3CFC-19CB-3BF8-862BC861262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786935" y="3957993"/>
                <a:ext cx="393840" cy="13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A2B85548-3E6F-D06A-D960-473F06CC7260}"/>
                  </a:ext>
                </a:extLst>
              </p14:cNvPr>
              <p14:cNvContentPartPr/>
              <p14:nvPr/>
            </p14:nvContentPartPr>
            <p14:xfrm>
              <a:off x="6247535" y="4296753"/>
              <a:ext cx="929520" cy="194040"/>
            </p14:xfrm>
          </p:contentPart>
        </mc:Choice>
        <mc:Fallback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A2B85548-3E6F-D06A-D960-473F06CC726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237095" y="4285953"/>
                <a:ext cx="950760" cy="21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28" name="Input penna 27">
                <a:extLst>
                  <a:ext uri="{FF2B5EF4-FFF2-40B4-BE49-F238E27FC236}">
                    <a16:creationId xmlns:a16="http://schemas.microsoft.com/office/drawing/2014/main" id="{FE809DA0-73F2-3535-AC2B-713386DF772C}"/>
                  </a:ext>
                </a:extLst>
              </p14:cNvPr>
              <p14:cNvContentPartPr/>
              <p14:nvPr/>
            </p14:nvContentPartPr>
            <p14:xfrm>
              <a:off x="5552015" y="5281353"/>
              <a:ext cx="568440" cy="78480"/>
            </p14:xfrm>
          </p:contentPart>
        </mc:Choice>
        <mc:Fallback>
          <p:pic>
            <p:nvPicPr>
              <p:cNvPr id="28" name="Input penna 27">
                <a:extLst>
                  <a:ext uri="{FF2B5EF4-FFF2-40B4-BE49-F238E27FC236}">
                    <a16:creationId xmlns:a16="http://schemas.microsoft.com/office/drawing/2014/main" id="{FE809DA0-73F2-3535-AC2B-713386DF772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541215" y="5270553"/>
                <a:ext cx="589680" cy="9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29" name="Input penna 28">
                <a:extLst>
                  <a:ext uri="{FF2B5EF4-FFF2-40B4-BE49-F238E27FC236}">
                    <a16:creationId xmlns:a16="http://schemas.microsoft.com/office/drawing/2014/main" id="{ABCC4896-12F8-ACFD-8AAE-5CB4009BF465}"/>
                  </a:ext>
                </a:extLst>
              </p14:cNvPr>
              <p14:cNvContentPartPr/>
              <p14:nvPr/>
            </p14:nvContentPartPr>
            <p14:xfrm>
              <a:off x="6536615" y="3537153"/>
              <a:ext cx="1841040" cy="110160"/>
            </p14:xfrm>
          </p:contentPart>
        </mc:Choice>
        <mc:Fallback>
          <p:pic>
            <p:nvPicPr>
              <p:cNvPr id="29" name="Input penna 28">
                <a:extLst>
                  <a:ext uri="{FF2B5EF4-FFF2-40B4-BE49-F238E27FC236}">
                    <a16:creationId xmlns:a16="http://schemas.microsoft.com/office/drawing/2014/main" id="{ABCC4896-12F8-ACFD-8AAE-5CB4009BF46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530495" y="3531033"/>
                <a:ext cx="1853280" cy="122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9693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0A188-28FB-8426-8428-899E78D62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705EAF-9F6D-6D1B-24A4-223C71B144A5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AC06D2-5134-04D8-2D78-58F439DE2035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394E57-F89E-8AAA-9AEB-58AB631B8500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EAB4578-7942-8561-E3F5-D866E6599C9B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6C3258BB-8403-2FA6-488E-0254EDAF0566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2E1C3A22-2B36-6FD3-D31F-028137CB1E3E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80EDDC43-A529-49F4-88C7-27CF364CF31A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847F8A47-3C7D-51ED-E986-7C1E5A7ABAD9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8C977D23-E72D-203B-4601-F00C73E538CB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D00F1143-738F-503B-7802-089D7EAE2049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AE4B543A-2C79-4F2E-1419-6D18150B916E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4E61047F-D84A-E2AE-F5DE-76A00699BE5E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ADE6D63C-0474-99F8-BDCD-25478727F32C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69370C72-0934-96DF-976E-49ED1CD49851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430EEEA0-6390-F954-A797-18D79A6CB521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42961B6F-853A-C201-2119-94E98C5C2B30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7C502012-D3B1-F52B-1B06-E0E99D8A7BFA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1883115-BDA2-79E7-DC7E-4E4146AC3A4D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E69B4989-73CE-C9FA-6A26-9932AAFF0CE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4A6410A1-8FE2-EF2C-E752-F7635D2840DE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07ED46CE-83DC-368E-29B4-1AD6B3A8A8DA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25C668F7-CBBE-CABF-E188-FB4DD5D1F143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0F1B5FCD-E027-C0BA-937A-6BE3CE970769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A858DDE6-FD11-B7DF-D131-CC0FDA26155B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DCDF7480-542E-E0A0-589D-F4646063EF0B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EF8F43DB-25EA-EB0E-1D23-6381AD183975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22E6C718-B833-B152-F2D2-4DF6F02BE73E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C5CEA4A0-111B-A184-85DD-502DDE1A0899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C3558E3F-46BA-2A0C-2BEC-75FB0D49FA3A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B11B2D53-D567-957F-2881-E92DA9AB0CAE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A6769768-E36F-06E2-9A79-9469E39D5B81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2313CBD1-1620-625F-3513-1F885CD9F2C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76E69DE-DFC2-CF5D-1B43-527BCAA639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03C5384-995C-D268-6BC3-56656208E859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27774AB-1A3B-55A1-F950-EB26C4F723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D2FD7BF8-8C84-505B-5AF8-D1DDA927E0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2DBCC920-8154-086C-E409-3D8AC16906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790" y="1134937"/>
            <a:ext cx="5410601" cy="4331654"/>
          </a:xfrm>
          <a:prstGeom prst="rect">
            <a:avLst/>
          </a:prstGeom>
        </p:spPr>
      </p:pic>
      <p:pic>
        <p:nvPicPr>
          <p:cNvPr id="11" name="Immagine 10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F91863C2-2B46-27DE-DD15-60B6EF6C7A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4546" y="1633667"/>
            <a:ext cx="3988427" cy="3257480"/>
          </a:xfrm>
          <a:prstGeom prst="rect">
            <a:avLst/>
          </a:prstGeom>
        </p:spPr>
      </p:pic>
      <p:grpSp>
        <p:nvGrpSpPr>
          <p:cNvPr id="74" name="Gruppo 73">
            <a:extLst>
              <a:ext uri="{FF2B5EF4-FFF2-40B4-BE49-F238E27FC236}">
                <a16:creationId xmlns:a16="http://schemas.microsoft.com/office/drawing/2014/main" id="{672C58A2-DED5-6145-EC1D-1E4E0F1332EF}"/>
              </a:ext>
            </a:extLst>
          </p:cNvPr>
          <p:cNvGrpSpPr/>
          <p:nvPr/>
        </p:nvGrpSpPr>
        <p:grpSpPr>
          <a:xfrm>
            <a:off x="388459" y="260583"/>
            <a:ext cx="1314000" cy="475920"/>
            <a:chOff x="388459" y="260583"/>
            <a:chExt cx="1314000" cy="475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05FA98D3-1ACB-362B-751C-D061CDB320F1}"/>
                    </a:ext>
                  </a:extLst>
                </p14:cNvPr>
                <p14:cNvContentPartPr/>
                <p14:nvPr/>
              </p14:nvContentPartPr>
              <p14:xfrm>
                <a:off x="424459" y="314943"/>
                <a:ext cx="27360" cy="35892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05FA98D3-1ACB-362B-751C-D061CDB320F1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09339" y="299463"/>
                  <a:ext cx="57600" cy="38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2445B12F-F4C9-89A0-F74A-C6D2B410CA70}"/>
                    </a:ext>
                  </a:extLst>
                </p14:cNvPr>
                <p14:cNvContentPartPr/>
                <p14:nvPr/>
              </p14:nvContentPartPr>
              <p14:xfrm>
                <a:off x="388459" y="260583"/>
                <a:ext cx="254880" cy="47592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2445B12F-F4C9-89A0-F74A-C6D2B410CA7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73339" y="245463"/>
                  <a:ext cx="285120" cy="50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0B277263-5763-302A-B9A3-2454687A66EC}"/>
                    </a:ext>
                  </a:extLst>
                </p14:cNvPr>
                <p14:cNvContentPartPr/>
                <p14:nvPr/>
              </p14:nvContentPartPr>
              <p14:xfrm>
                <a:off x="657379" y="418983"/>
                <a:ext cx="187560" cy="18072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0B277263-5763-302A-B9A3-2454687A66EC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41899" y="403863"/>
                  <a:ext cx="21816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EBEFA23D-1B05-2691-66B7-79549120D239}"/>
                    </a:ext>
                  </a:extLst>
                </p14:cNvPr>
                <p14:cNvContentPartPr/>
                <p14:nvPr/>
              </p14:nvContentPartPr>
              <p14:xfrm>
                <a:off x="948259" y="334023"/>
                <a:ext cx="133200" cy="23148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EBEFA23D-1B05-2691-66B7-79549120D239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932779" y="318903"/>
                  <a:ext cx="16344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FBAE9A8B-324D-EAA0-18C3-545B623AABBF}"/>
                    </a:ext>
                  </a:extLst>
                </p14:cNvPr>
                <p14:cNvContentPartPr/>
                <p14:nvPr/>
              </p14:nvContentPartPr>
              <p14:xfrm>
                <a:off x="1134379" y="381543"/>
                <a:ext cx="90000" cy="16020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FBAE9A8B-324D-EAA0-18C3-545B623AABBF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119259" y="366063"/>
                  <a:ext cx="12060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1884688C-D156-DFAE-969F-5608CAE96982}"/>
                    </a:ext>
                  </a:extLst>
                </p14:cNvPr>
                <p14:cNvContentPartPr/>
                <p14:nvPr/>
              </p14:nvContentPartPr>
              <p14:xfrm>
                <a:off x="1262539" y="364263"/>
                <a:ext cx="99360" cy="23400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1884688C-D156-DFAE-969F-5608CAE96982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247059" y="349143"/>
                  <a:ext cx="12960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52F8F4B7-0A2A-F8D3-5516-19F181080833}"/>
                    </a:ext>
                  </a:extLst>
                </p14:cNvPr>
                <p14:cNvContentPartPr/>
                <p14:nvPr/>
              </p14:nvContentPartPr>
              <p14:xfrm>
                <a:off x="1427419" y="429783"/>
                <a:ext cx="56160" cy="12132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52F8F4B7-0A2A-F8D3-5516-19F18108083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412299" y="414663"/>
                  <a:ext cx="8676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43777A47-8A1C-05B0-2A65-3C334CACD38A}"/>
                    </a:ext>
                  </a:extLst>
                </p14:cNvPr>
                <p14:cNvContentPartPr/>
                <p14:nvPr/>
              </p14:nvContentPartPr>
              <p14:xfrm>
                <a:off x="1610299" y="405663"/>
                <a:ext cx="92160" cy="13968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43777A47-8A1C-05B0-2A65-3C334CACD38A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595179" y="390183"/>
                  <a:ext cx="122760" cy="170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" name="Gruppo 71">
            <a:extLst>
              <a:ext uri="{FF2B5EF4-FFF2-40B4-BE49-F238E27FC236}">
                <a16:creationId xmlns:a16="http://schemas.microsoft.com/office/drawing/2014/main" id="{FCAB67CD-ACCA-C6FC-3A43-B85DC783F45B}"/>
              </a:ext>
            </a:extLst>
          </p:cNvPr>
          <p:cNvGrpSpPr/>
          <p:nvPr/>
        </p:nvGrpSpPr>
        <p:grpSpPr>
          <a:xfrm>
            <a:off x="1892899" y="285783"/>
            <a:ext cx="1300320" cy="528120"/>
            <a:chOff x="1892899" y="285783"/>
            <a:chExt cx="1300320" cy="528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4501E5F3-1FCC-A2CE-7106-A55102CBAD34}"/>
                    </a:ext>
                  </a:extLst>
                </p14:cNvPr>
                <p14:cNvContentPartPr/>
                <p14:nvPr/>
              </p14:nvContentPartPr>
              <p14:xfrm>
                <a:off x="1892899" y="285783"/>
                <a:ext cx="230760" cy="52812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4501E5F3-1FCC-A2CE-7106-A55102CBAD34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877779" y="270663"/>
                  <a:ext cx="261360" cy="55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8A4823AC-A640-AD16-8AA9-5CEC472E9AEB}"/>
                    </a:ext>
                  </a:extLst>
                </p14:cNvPr>
                <p14:cNvContentPartPr/>
                <p14:nvPr/>
              </p14:nvContentPartPr>
              <p14:xfrm>
                <a:off x="2222299" y="364263"/>
                <a:ext cx="155160" cy="25812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8A4823AC-A640-AD16-8AA9-5CEC472E9AEB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207179" y="349143"/>
                  <a:ext cx="185760" cy="28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060B8DA7-C67F-1B3A-74EE-4C6F7A71352C}"/>
                    </a:ext>
                  </a:extLst>
                </p14:cNvPr>
                <p14:cNvContentPartPr/>
                <p14:nvPr/>
              </p14:nvContentPartPr>
              <p14:xfrm>
                <a:off x="2457379" y="437343"/>
                <a:ext cx="122400" cy="16956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060B8DA7-C67F-1B3A-74EE-4C6F7A71352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442259" y="422223"/>
                  <a:ext cx="15300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F5DF9322-FD88-64A3-34DA-258E1355BD70}"/>
                    </a:ext>
                  </a:extLst>
                </p14:cNvPr>
                <p14:cNvContentPartPr/>
                <p14:nvPr/>
              </p14:nvContentPartPr>
              <p14:xfrm>
                <a:off x="2620099" y="450303"/>
                <a:ext cx="180720" cy="12492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F5DF9322-FD88-64A3-34DA-258E1355BD70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604979" y="435183"/>
                  <a:ext cx="21132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6EB50CF6-3272-F333-9A63-F4A1D365B45D}"/>
                    </a:ext>
                  </a:extLst>
                </p14:cNvPr>
                <p14:cNvContentPartPr/>
                <p14:nvPr/>
              </p14:nvContentPartPr>
              <p14:xfrm>
                <a:off x="2820259" y="354903"/>
                <a:ext cx="174960" cy="3168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6EB50CF6-3272-F333-9A63-F4A1D365B45D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805139" y="339423"/>
                  <a:ext cx="20520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47E95B3D-2701-F25A-34C2-5AC74EE258FA}"/>
                    </a:ext>
                  </a:extLst>
                </p14:cNvPr>
                <p14:cNvContentPartPr/>
                <p14:nvPr/>
              </p14:nvContentPartPr>
              <p14:xfrm>
                <a:off x="2892619" y="387303"/>
                <a:ext cx="61920" cy="18432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47E95B3D-2701-F25A-34C2-5AC74EE258FA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877499" y="372183"/>
                  <a:ext cx="9252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C9A2B6B7-96DE-4071-3CA1-B28C28C3ACCD}"/>
                    </a:ext>
                  </a:extLst>
                </p14:cNvPr>
                <p14:cNvContentPartPr/>
                <p14:nvPr/>
              </p14:nvContentPartPr>
              <p14:xfrm>
                <a:off x="3054259" y="393423"/>
                <a:ext cx="138960" cy="15660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C9A2B6B7-96DE-4071-3CA1-B28C28C3ACCD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039139" y="378303"/>
                  <a:ext cx="169200" cy="187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0" name="Gruppo 69">
            <a:extLst>
              <a:ext uri="{FF2B5EF4-FFF2-40B4-BE49-F238E27FC236}">
                <a16:creationId xmlns:a16="http://schemas.microsoft.com/office/drawing/2014/main" id="{5A869C21-9107-203B-BA6A-42C9249EDB2D}"/>
              </a:ext>
            </a:extLst>
          </p:cNvPr>
          <p:cNvGrpSpPr/>
          <p:nvPr/>
        </p:nvGrpSpPr>
        <p:grpSpPr>
          <a:xfrm>
            <a:off x="3533779" y="365703"/>
            <a:ext cx="177120" cy="128520"/>
            <a:chOff x="3533779" y="365703"/>
            <a:chExt cx="177120" cy="128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BA8FD997-FEF4-2D53-5DD4-9EA89D9499DF}"/>
                    </a:ext>
                  </a:extLst>
                </p14:cNvPr>
                <p14:cNvContentPartPr/>
                <p14:nvPr/>
              </p14:nvContentPartPr>
              <p14:xfrm>
                <a:off x="3591379" y="365703"/>
                <a:ext cx="32040" cy="2592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BA8FD997-FEF4-2D53-5DD4-9EA89D9499DF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576259" y="350583"/>
                  <a:ext cx="6264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1DCACA20-D3EE-8C46-7F91-4146D6F6B1B9}"/>
                    </a:ext>
                  </a:extLst>
                </p14:cNvPr>
                <p14:cNvContentPartPr/>
                <p14:nvPr/>
              </p14:nvContentPartPr>
              <p14:xfrm>
                <a:off x="3533779" y="485583"/>
                <a:ext cx="177120" cy="864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1DCACA20-D3EE-8C46-7F91-4146D6F6B1B9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518299" y="470463"/>
                  <a:ext cx="207720" cy="39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8" name="Gruppo 67">
            <a:extLst>
              <a:ext uri="{FF2B5EF4-FFF2-40B4-BE49-F238E27FC236}">
                <a16:creationId xmlns:a16="http://schemas.microsoft.com/office/drawing/2014/main" id="{8ECEED13-A608-8BF7-673B-25F00807D17A}"/>
              </a:ext>
            </a:extLst>
          </p:cNvPr>
          <p:cNvGrpSpPr/>
          <p:nvPr/>
        </p:nvGrpSpPr>
        <p:grpSpPr>
          <a:xfrm>
            <a:off x="4236499" y="213063"/>
            <a:ext cx="740520" cy="531720"/>
            <a:chOff x="4236499" y="213063"/>
            <a:chExt cx="740520" cy="531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36530915-FE10-6F70-E431-0B6AF310C0F1}"/>
                    </a:ext>
                  </a:extLst>
                </p14:cNvPr>
                <p14:cNvContentPartPr/>
                <p14:nvPr/>
              </p14:nvContentPartPr>
              <p14:xfrm>
                <a:off x="4249099" y="265263"/>
                <a:ext cx="41040" cy="23292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36530915-FE10-6F70-E431-0B6AF310C0F1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4233979" y="249783"/>
                  <a:ext cx="7164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20376A21-9190-9FED-C4A4-6D8FBAA16AB9}"/>
                    </a:ext>
                  </a:extLst>
                </p14:cNvPr>
                <p14:cNvContentPartPr/>
                <p14:nvPr/>
              </p14:nvContentPartPr>
              <p14:xfrm>
                <a:off x="4236499" y="213063"/>
                <a:ext cx="191160" cy="29808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20376A21-9190-9FED-C4A4-6D8FBAA16AB9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4221379" y="197943"/>
                  <a:ext cx="221760" cy="32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64C0FBFB-A1F3-0759-AE46-752CB1FD6C68}"/>
                    </a:ext>
                  </a:extLst>
                </p14:cNvPr>
                <p14:cNvContentPartPr/>
                <p14:nvPr/>
              </p14:nvContentPartPr>
              <p14:xfrm>
                <a:off x="4598299" y="215583"/>
                <a:ext cx="28440" cy="26784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64C0FBFB-A1F3-0759-AE46-752CB1FD6C68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4583179" y="200463"/>
                  <a:ext cx="58680" cy="29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66A8D684-14CC-75A7-7B3F-2D6854B9205D}"/>
                    </a:ext>
                  </a:extLst>
                </p14:cNvPr>
                <p14:cNvContentPartPr/>
                <p14:nvPr/>
              </p14:nvContentPartPr>
              <p14:xfrm>
                <a:off x="4626379" y="363183"/>
                <a:ext cx="88920" cy="2952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66A8D684-14CC-75A7-7B3F-2D6854B9205D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4610899" y="348063"/>
                  <a:ext cx="11916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7E72589E-A681-2715-A4E9-286958A6FE49}"/>
                    </a:ext>
                  </a:extLst>
                </p14:cNvPr>
                <p14:cNvContentPartPr/>
                <p14:nvPr/>
              </p14:nvContentPartPr>
              <p14:xfrm>
                <a:off x="4255219" y="619863"/>
                <a:ext cx="213480" cy="12492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7E72589E-A681-2715-A4E9-286958A6FE49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4239739" y="604743"/>
                  <a:ext cx="24372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0D4427D7-EFF6-3BEB-2A96-53D2062A4BF7}"/>
                    </a:ext>
                  </a:extLst>
                </p14:cNvPr>
                <p14:cNvContentPartPr/>
                <p14:nvPr/>
              </p14:nvContentPartPr>
              <p14:xfrm>
                <a:off x="4466899" y="509703"/>
                <a:ext cx="167760" cy="6336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0D4427D7-EFF6-3BEB-2A96-53D2062A4BF7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4451779" y="494583"/>
                  <a:ext cx="19836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9CDED74E-C963-ECA0-877E-2577776F49BE}"/>
                    </a:ext>
                  </a:extLst>
                </p14:cNvPr>
                <p14:cNvContentPartPr/>
                <p14:nvPr/>
              </p14:nvContentPartPr>
              <p14:xfrm>
                <a:off x="4535659" y="587103"/>
                <a:ext cx="93240" cy="756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9CDED74E-C963-ECA0-877E-2577776F49BE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4520179" y="571983"/>
                  <a:ext cx="12384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30EC3785-C74E-E668-7996-86A7E9F041EA}"/>
                    </a:ext>
                  </a:extLst>
                </p14:cNvPr>
                <p14:cNvContentPartPr/>
                <p14:nvPr/>
              </p14:nvContentPartPr>
              <p14:xfrm>
                <a:off x="4558699" y="607983"/>
                <a:ext cx="73800" cy="9468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30EC3785-C74E-E668-7996-86A7E9F041EA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543579" y="592503"/>
                  <a:ext cx="10404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1EDF8BA9-DD30-AA11-6A05-6A4FCB6D6AF8}"/>
                    </a:ext>
                  </a:extLst>
                </p14:cNvPr>
                <p14:cNvContentPartPr/>
                <p14:nvPr/>
              </p14:nvContentPartPr>
              <p14:xfrm>
                <a:off x="4763539" y="308823"/>
                <a:ext cx="91080" cy="16272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1EDF8BA9-DD30-AA11-6A05-6A4FCB6D6AF8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4748419" y="293343"/>
                  <a:ext cx="12168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36E8AA64-02F6-430E-B6D9-1D66C2E97368}"/>
                    </a:ext>
                  </a:extLst>
                </p14:cNvPr>
                <p14:cNvContentPartPr/>
                <p14:nvPr/>
              </p14:nvContentPartPr>
              <p14:xfrm>
                <a:off x="4952179" y="256623"/>
                <a:ext cx="24840" cy="35136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36E8AA64-02F6-430E-B6D9-1D66C2E97368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4936699" y="241503"/>
                  <a:ext cx="55440" cy="381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61">
            <p14:nvContentPartPr>
              <p14:cNvPr id="75" name="Input penna 74">
                <a:extLst>
                  <a:ext uri="{FF2B5EF4-FFF2-40B4-BE49-F238E27FC236}">
                    <a16:creationId xmlns:a16="http://schemas.microsoft.com/office/drawing/2014/main" id="{B38FEF27-B752-24F4-477F-606A955D13E0}"/>
                  </a:ext>
                </a:extLst>
              </p14:cNvPr>
              <p14:cNvContentPartPr/>
              <p14:nvPr/>
            </p14:nvContentPartPr>
            <p14:xfrm>
              <a:off x="5357539" y="30183"/>
              <a:ext cx="295560" cy="901080"/>
            </p14:xfrm>
          </p:contentPart>
        </mc:Choice>
        <mc:Fallback>
          <p:pic>
            <p:nvPicPr>
              <p:cNvPr id="75" name="Input penna 74">
                <a:extLst>
                  <a:ext uri="{FF2B5EF4-FFF2-40B4-BE49-F238E27FC236}">
                    <a16:creationId xmlns:a16="http://schemas.microsoft.com/office/drawing/2014/main" id="{B38FEF27-B752-24F4-477F-606A955D13E0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5342059" y="15063"/>
                <a:ext cx="325800" cy="931680"/>
              </a:xfrm>
              <a:prstGeom prst="rect">
                <a:avLst/>
              </a:prstGeom>
            </p:spPr>
          </p:pic>
        </mc:Fallback>
      </mc:AlternateContent>
      <p:grpSp>
        <p:nvGrpSpPr>
          <p:cNvPr id="85" name="Gruppo 84">
            <a:extLst>
              <a:ext uri="{FF2B5EF4-FFF2-40B4-BE49-F238E27FC236}">
                <a16:creationId xmlns:a16="http://schemas.microsoft.com/office/drawing/2014/main" id="{7323AB27-3ECD-DDDA-E9C1-A843AE1CA885}"/>
              </a:ext>
            </a:extLst>
          </p:cNvPr>
          <p:cNvGrpSpPr/>
          <p:nvPr/>
        </p:nvGrpSpPr>
        <p:grpSpPr>
          <a:xfrm>
            <a:off x="5875939" y="259143"/>
            <a:ext cx="948960" cy="559800"/>
            <a:chOff x="5875939" y="259143"/>
            <a:chExt cx="948960" cy="559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1882848F-4657-B720-A4F3-77D265C36089}"/>
                    </a:ext>
                  </a:extLst>
                </p14:cNvPr>
                <p14:cNvContentPartPr/>
                <p14:nvPr/>
              </p14:nvContentPartPr>
              <p14:xfrm>
                <a:off x="5875939" y="334023"/>
                <a:ext cx="22320" cy="19404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1882848F-4657-B720-A4F3-77D265C36089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5860819" y="318903"/>
                  <a:ext cx="5292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8933B6A0-04AE-6467-508A-03FC12B4C24C}"/>
                    </a:ext>
                  </a:extLst>
                </p14:cNvPr>
                <p14:cNvContentPartPr/>
                <p14:nvPr/>
              </p14:nvContentPartPr>
              <p14:xfrm>
                <a:off x="5879899" y="325743"/>
                <a:ext cx="144000" cy="25812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8933B6A0-04AE-6467-508A-03FC12B4C24C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5864779" y="310623"/>
                  <a:ext cx="174600" cy="28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1018878C-C8E2-B4A6-5AB7-583A3E5080CD}"/>
                    </a:ext>
                  </a:extLst>
                </p14:cNvPr>
                <p14:cNvContentPartPr/>
                <p14:nvPr/>
              </p14:nvContentPartPr>
              <p14:xfrm>
                <a:off x="6119299" y="298023"/>
                <a:ext cx="36360" cy="27396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1018878C-C8E2-B4A6-5AB7-583A3E5080CD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6103819" y="282543"/>
                  <a:ext cx="66960" cy="30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EF6E49A1-2FAB-3810-F52D-FAE64AC86E1C}"/>
                    </a:ext>
                  </a:extLst>
                </p14:cNvPr>
                <p14:cNvContentPartPr/>
                <p14:nvPr/>
              </p14:nvContentPartPr>
              <p14:xfrm>
                <a:off x="6145939" y="439503"/>
                <a:ext cx="136440" cy="41400"/>
              </p14:xfrm>
            </p:contentPart>
          </mc:Choice>
          <mc:Fallback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EF6E49A1-2FAB-3810-F52D-FAE64AC86E1C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6130819" y="424383"/>
                  <a:ext cx="16704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833011E8-5B42-E96D-8553-5E6A140D7615}"/>
                    </a:ext>
                  </a:extLst>
                </p14:cNvPr>
                <p14:cNvContentPartPr/>
                <p14:nvPr/>
              </p14:nvContentPartPr>
              <p14:xfrm>
                <a:off x="6252859" y="259143"/>
                <a:ext cx="99360" cy="286200"/>
              </p14:xfrm>
            </p:contentPart>
          </mc:Choice>
          <mc:Fallback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833011E8-5B42-E96D-8553-5E6A140D7615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6237739" y="244023"/>
                  <a:ext cx="12996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077D0CB5-F39A-274A-B03B-64F48033DD5D}"/>
                    </a:ext>
                  </a:extLst>
                </p14:cNvPr>
                <p14:cNvContentPartPr/>
                <p14:nvPr/>
              </p14:nvContentPartPr>
              <p14:xfrm>
                <a:off x="6504139" y="265263"/>
                <a:ext cx="164520" cy="21096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077D0CB5-F39A-274A-B03B-64F48033DD5D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6489019" y="249783"/>
                  <a:ext cx="19476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771B8B25-1BE0-1234-3E74-F7CF31FA1574}"/>
                    </a:ext>
                  </a:extLst>
                </p14:cNvPr>
                <p14:cNvContentPartPr/>
                <p14:nvPr/>
              </p14:nvContentPartPr>
              <p14:xfrm>
                <a:off x="6349699" y="518343"/>
                <a:ext cx="475200" cy="10224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771B8B25-1BE0-1234-3E74-F7CF31FA1574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6334219" y="502863"/>
                  <a:ext cx="50580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C4E9801E-46A5-57B8-0E4B-DBB13675B187}"/>
                    </a:ext>
                  </a:extLst>
                </p14:cNvPr>
                <p14:cNvContentPartPr/>
                <p14:nvPr/>
              </p14:nvContentPartPr>
              <p14:xfrm>
                <a:off x="6571819" y="559383"/>
                <a:ext cx="32760" cy="25956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C4E9801E-46A5-57B8-0E4B-DBB13675B187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6556699" y="544263"/>
                  <a:ext cx="63360" cy="289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3" name="Gruppo 92">
            <a:extLst>
              <a:ext uri="{FF2B5EF4-FFF2-40B4-BE49-F238E27FC236}">
                <a16:creationId xmlns:a16="http://schemas.microsoft.com/office/drawing/2014/main" id="{BBA7A467-4010-CCD9-2A69-93B5EED655F2}"/>
              </a:ext>
            </a:extLst>
          </p:cNvPr>
          <p:cNvGrpSpPr/>
          <p:nvPr/>
        </p:nvGrpSpPr>
        <p:grpSpPr>
          <a:xfrm>
            <a:off x="5754979" y="939543"/>
            <a:ext cx="955440" cy="334440"/>
            <a:chOff x="5754979" y="939543"/>
            <a:chExt cx="955440" cy="334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C81745A8-CADF-B684-804D-3DC3CD1E1B16}"/>
                    </a:ext>
                  </a:extLst>
                </p14:cNvPr>
                <p14:cNvContentPartPr/>
                <p14:nvPr/>
              </p14:nvContentPartPr>
              <p14:xfrm>
                <a:off x="5754979" y="939543"/>
                <a:ext cx="273960" cy="25704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C81745A8-CADF-B684-804D-3DC3CD1E1B16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5739859" y="924423"/>
                  <a:ext cx="30420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D496CE25-78F5-B7D8-F89D-C17CD2093BDD}"/>
                    </a:ext>
                  </a:extLst>
                </p14:cNvPr>
                <p14:cNvContentPartPr/>
                <p14:nvPr/>
              </p14:nvContentPartPr>
              <p14:xfrm>
                <a:off x="6079339" y="1009743"/>
                <a:ext cx="120240" cy="224280"/>
              </p14:xfrm>
            </p:contentPart>
          </mc:Choice>
          <mc:Fallback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D496CE25-78F5-B7D8-F89D-C17CD2093BDD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6064219" y="994623"/>
                  <a:ext cx="15084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790752A2-E6DE-E2FB-3B18-311EF1659EA7}"/>
                    </a:ext>
                  </a:extLst>
                </p14:cNvPr>
                <p14:cNvContentPartPr/>
                <p14:nvPr/>
              </p14:nvContentPartPr>
              <p14:xfrm>
                <a:off x="6231979" y="1012263"/>
                <a:ext cx="142200" cy="261720"/>
              </p14:xfrm>
            </p:contentPart>
          </mc:Choice>
          <mc:Fallback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790752A2-E6DE-E2FB-3B18-311EF1659EA7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6216859" y="996783"/>
                  <a:ext cx="17280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E1DEB772-0387-8583-B860-A10AA162E753}"/>
                    </a:ext>
                  </a:extLst>
                </p14:cNvPr>
                <p14:cNvContentPartPr/>
                <p14:nvPr/>
              </p14:nvContentPartPr>
              <p14:xfrm>
                <a:off x="6442579" y="1018383"/>
                <a:ext cx="141120" cy="247320"/>
              </p14:xfrm>
            </p:contentPart>
          </mc:Choice>
          <mc:Fallback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E1DEB772-0387-8583-B860-A10AA162E753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6427459" y="1002903"/>
                  <a:ext cx="171720" cy="27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1CE751A2-0A11-57D4-A4A8-4E36C2925A9F}"/>
                    </a:ext>
                  </a:extLst>
                </p14:cNvPr>
                <p14:cNvContentPartPr/>
                <p14:nvPr/>
              </p14:nvContentPartPr>
              <p14:xfrm>
                <a:off x="6435739" y="1179303"/>
                <a:ext cx="133200" cy="50040"/>
              </p14:xfrm>
            </p:contentPart>
          </mc:Choice>
          <mc:Fallback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1CE751A2-0A11-57D4-A4A8-4E36C2925A9F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6420259" y="1164183"/>
                  <a:ext cx="16344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B092C462-4F83-4177-E9BE-C8F5692B32D3}"/>
                    </a:ext>
                  </a:extLst>
                </p14:cNvPr>
                <p14:cNvContentPartPr/>
                <p14:nvPr/>
              </p14:nvContentPartPr>
              <p14:xfrm>
                <a:off x="6693859" y="1048623"/>
                <a:ext cx="16560" cy="21708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B092C462-4F83-4177-E9BE-C8F5692B32D3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6678739" y="1033143"/>
                  <a:ext cx="47160" cy="247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" name="Gruppo 100">
            <a:extLst>
              <a:ext uri="{FF2B5EF4-FFF2-40B4-BE49-F238E27FC236}">
                <a16:creationId xmlns:a16="http://schemas.microsoft.com/office/drawing/2014/main" id="{001E031C-AD85-8E0A-F991-1505F650F803}"/>
              </a:ext>
            </a:extLst>
          </p:cNvPr>
          <p:cNvGrpSpPr/>
          <p:nvPr/>
        </p:nvGrpSpPr>
        <p:grpSpPr>
          <a:xfrm>
            <a:off x="4030579" y="1000023"/>
            <a:ext cx="887040" cy="194400"/>
            <a:chOff x="4030579" y="1000023"/>
            <a:chExt cx="887040" cy="194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DD1CAD9E-E692-E0FA-CFBE-5B0ABA58EACD}"/>
                    </a:ext>
                  </a:extLst>
                </p14:cNvPr>
                <p14:cNvContentPartPr/>
                <p14:nvPr/>
              </p14:nvContentPartPr>
              <p14:xfrm>
                <a:off x="4030579" y="1000023"/>
                <a:ext cx="155160" cy="157680"/>
              </p14:xfrm>
            </p:contentPart>
          </mc:Choice>
          <mc:Fallback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DD1CAD9E-E692-E0FA-CFBE-5B0ABA58EACD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4015459" y="984903"/>
                  <a:ext cx="18576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2CA12F28-FD25-F010-0B8C-4C043351710C}"/>
                    </a:ext>
                  </a:extLst>
                </p14:cNvPr>
                <p14:cNvContentPartPr/>
                <p14:nvPr/>
              </p14:nvContentPartPr>
              <p14:xfrm>
                <a:off x="4219219" y="1025583"/>
                <a:ext cx="141120" cy="131040"/>
              </p14:xfrm>
            </p:contentPart>
          </mc:Choice>
          <mc:Fallback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2CA12F28-FD25-F010-0B8C-4C043351710C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4203739" y="1010103"/>
                  <a:ext cx="17172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11A8F860-7439-5DE1-7E08-AC68D2F817CA}"/>
                    </a:ext>
                  </a:extLst>
                </p14:cNvPr>
                <p14:cNvContentPartPr/>
                <p14:nvPr/>
              </p14:nvContentPartPr>
              <p14:xfrm>
                <a:off x="4443499" y="1025583"/>
                <a:ext cx="141120" cy="154080"/>
              </p14:xfrm>
            </p:contentPart>
          </mc:Choice>
          <mc:Fallback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11A8F860-7439-5DE1-7E08-AC68D2F817CA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4428379" y="1010103"/>
                  <a:ext cx="17172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88373C44-55DF-843E-CD24-96B8DC2AA428}"/>
                    </a:ext>
                  </a:extLst>
                </p14:cNvPr>
                <p14:cNvContentPartPr/>
                <p14:nvPr/>
              </p14:nvContentPartPr>
              <p14:xfrm>
                <a:off x="4643659" y="1013343"/>
                <a:ext cx="109800" cy="18360"/>
              </p14:xfrm>
            </p:contentPart>
          </mc:Choice>
          <mc:Fallback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88373C44-55DF-843E-CD24-96B8DC2AA428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4628539" y="998223"/>
                  <a:ext cx="14040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98" name="Input penna 97">
                  <a:extLst>
                    <a:ext uri="{FF2B5EF4-FFF2-40B4-BE49-F238E27FC236}">
                      <a16:creationId xmlns:a16="http://schemas.microsoft.com/office/drawing/2014/main" id="{D1F7BDFF-5C4B-0B70-BD56-C7E01E615774}"/>
                    </a:ext>
                  </a:extLst>
                </p14:cNvPr>
                <p14:cNvContentPartPr/>
                <p14:nvPr/>
              </p14:nvContentPartPr>
              <p14:xfrm>
                <a:off x="4692619" y="1026663"/>
                <a:ext cx="43560" cy="122760"/>
              </p14:xfrm>
            </p:contentPart>
          </mc:Choice>
          <mc:Fallback>
            <p:pic>
              <p:nvPicPr>
                <p:cNvPr id="98" name="Input penna 97">
                  <a:extLst>
                    <a:ext uri="{FF2B5EF4-FFF2-40B4-BE49-F238E27FC236}">
                      <a16:creationId xmlns:a16="http://schemas.microsoft.com/office/drawing/2014/main" id="{D1F7BDFF-5C4B-0B70-BD56-C7E01E615774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4677499" y="1011543"/>
                  <a:ext cx="7380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99" name="Input penna 98">
                  <a:extLst>
                    <a:ext uri="{FF2B5EF4-FFF2-40B4-BE49-F238E27FC236}">
                      <a16:creationId xmlns:a16="http://schemas.microsoft.com/office/drawing/2014/main" id="{BADEA8C6-AACA-BFD1-4239-D3C5AF72FDB9}"/>
                    </a:ext>
                  </a:extLst>
                </p14:cNvPr>
                <p14:cNvContentPartPr/>
                <p14:nvPr/>
              </p14:nvContentPartPr>
              <p14:xfrm>
                <a:off x="4793779" y="1037463"/>
                <a:ext cx="123840" cy="156960"/>
              </p14:xfrm>
            </p:contentPart>
          </mc:Choice>
          <mc:Fallback>
            <p:pic>
              <p:nvPicPr>
                <p:cNvPr id="99" name="Input penna 98">
                  <a:extLst>
                    <a:ext uri="{FF2B5EF4-FFF2-40B4-BE49-F238E27FC236}">
                      <a16:creationId xmlns:a16="http://schemas.microsoft.com/office/drawing/2014/main" id="{BADEA8C6-AACA-BFD1-4239-D3C5AF72FDB9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4778659" y="1021983"/>
                  <a:ext cx="154080" cy="187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03">
            <p14:nvContentPartPr>
              <p14:cNvPr id="102" name="Input penna 101">
                <a:extLst>
                  <a:ext uri="{FF2B5EF4-FFF2-40B4-BE49-F238E27FC236}">
                    <a16:creationId xmlns:a16="http://schemas.microsoft.com/office/drawing/2014/main" id="{64904086-9F57-CDE3-8E15-4B666594B36D}"/>
                  </a:ext>
                </a:extLst>
              </p14:cNvPr>
              <p14:cNvContentPartPr/>
              <p14:nvPr/>
            </p14:nvContentPartPr>
            <p14:xfrm>
              <a:off x="4237579" y="3081543"/>
              <a:ext cx="183240" cy="360"/>
            </p14:xfrm>
          </p:contentPart>
        </mc:Choice>
        <mc:Fallback>
          <p:pic>
            <p:nvPicPr>
              <p:cNvPr id="102" name="Input penna 101">
                <a:extLst>
                  <a:ext uri="{FF2B5EF4-FFF2-40B4-BE49-F238E27FC236}">
                    <a16:creationId xmlns:a16="http://schemas.microsoft.com/office/drawing/2014/main" id="{64904086-9F57-CDE3-8E15-4B666594B36D}"/>
                  </a:ext>
                </a:extLst>
              </p:cNvPr>
              <p:cNvPicPr/>
              <p:nvPr/>
            </p:nvPicPr>
            <p:blipFill>
              <a:blip r:embed="rId104"/>
              <a:stretch>
                <a:fillRect/>
              </a:stretch>
            </p:blipFill>
            <p:spPr>
              <a:xfrm>
                <a:off x="4228579" y="3072543"/>
                <a:ext cx="20088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23" name="Gruppo 122">
            <a:extLst>
              <a:ext uri="{FF2B5EF4-FFF2-40B4-BE49-F238E27FC236}">
                <a16:creationId xmlns:a16="http://schemas.microsoft.com/office/drawing/2014/main" id="{D84F0779-D454-DB20-3E74-89C764EC4C57}"/>
              </a:ext>
            </a:extLst>
          </p:cNvPr>
          <p:cNvGrpSpPr/>
          <p:nvPr/>
        </p:nvGrpSpPr>
        <p:grpSpPr>
          <a:xfrm>
            <a:off x="7157539" y="216663"/>
            <a:ext cx="1490400" cy="1042920"/>
            <a:chOff x="7157539" y="216663"/>
            <a:chExt cx="1490400" cy="1042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103" name="Input penna 102">
                  <a:extLst>
                    <a:ext uri="{FF2B5EF4-FFF2-40B4-BE49-F238E27FC236}">
                      <a16:creationId xmlns:a16="http://schemas.microsoft.com/office/drawing/2014/main" id="{6213260A-158E-65AA-F6FD-5883B639E93F}"/>
                    </a:ext>
                  </a:extLst>
                </p14:cNvPr>
                <p14:cNvContentPartPr/>
                <p14:nvPr/>
              </p14:nvContentPartPr>
              <p14:xfrm>
                <a:off x="7157539" y="216663"/>
                <a:ext cx="371160" cy="878040"/>
              </p14:xfrm>
            </p:contentPart>
          </mc:Choice>
          <mc:Fallback>
            <p:pic>
              <p:nvPicPr>
                <p:cNvPr id="103" name="Input penna 102">
                  <a:extLst>
                    <a:ext uri="{FF2B5EF4-FFF2-40B4-BE49-F238E27FC236}">
                      <a16:creationId xmlns:a16="http://schemas.microsoft.com/office/drawing/2014/main" id="{6213260A-158E-65AA-F6FD-5883B639E93F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7142419" y="201543"/>
                  <a:ext cx="401400" cy="90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104" name="Input penna 103">
                  <a:extLst>
                    <a:ext uri="{FF2B5EF4-FFF2-40B4-BE49-F238E27FC236}">
                      <a16:creationId xmlns:a16="http://schemas.microsoft.com/office/drawing/2014/main" id="{41C9D161-C4AD-BEE0-668F-3ECA6DC79191}"/>
                    </a:ext>
                  </a:extLst>
                </p14:cNvPr>
                <p14:cNvContentPartPr/>
                <p14:nvPr/>
              </p14:nvContentPartPr>
              <p14:xfrm>
                <a:off x="7542379" y="439503"/>
                <a:ext cx="315000" cy="325800"/>
              </p14:xfrm>
            </p:contentPart>
          </mc:Choice>
          <mc:Fallback>
            <p:pic>
              <p:nvPicPr>
                <p:cNvPr id="104" name="Input penna 103">
                  <a:extLst>
                    <a:ext uri="{FF2B5EF4-FFF2-40B4-BE49-F238E27FC236}">
                      <a16:creationId xmlns:a16="http://schemas.microsoft.com/office/drawing/2014/main" id="{41C9D161-C4AD-BEE0-668F-3ECA6DC79191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7526899" y="424383"/>
                  <a:ext cx="345600" cy="35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105" name="Input penna 104">
                  <a:extLst>
                    <a:ext uri="{FF2B5EF4-FFF2-40B4-BE49-F238E27FC236}">
                      <a16:creationId xmlns:a16="http://schemas.microsoft.com/office/drawing/2014/main" id="{5A73AABB-81E3-8020-DD16-999E0C2C22EB}"/>
                    </a:ext>
                  </a:extLst>
                </p14:cNvPr>
                <p14:cNvContentPartPr/>
                <p14:nvPr/>
              </p14:nvContentPartPr>
              <p14:xfrm>
                <a:off x="7922539" y="392343"/>
                <a:ext cx="70200" cy="373320"/>
              </p14:xfrm>
            </p:contentPart>
          </mc:Choice>
          <mc:Fallback>
            <p:pic>
              <p:nvPicPr>
                <p:cNvPr id="105" name="Input penna 104">
                  <a:extLst>
                    <a:ext uri="{FF2B5EF4-FFF2-40B4-BE49-F238E27FC236}">
                      <a16:creationId xmlns:a16="http://schemas.microsoft.com/office/drawing/2014/main" id="{5A73AABB-81E3-8020-DD16-999E0C2C22EB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7907419" y="377223"/>
                  <a:ext cx="100800" cy="40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106" name="Input penna 105">
                  <a:extLst>
                    <a:ext uri="{FF2B5EF4-FFF2-40B4-BE49-F238E27FC236}">
                      <a16:creationId xmlns:a16="http://schemas.microsoft.com/office/drawing/2014/main" id="{57B591B9-EF5E-AA8E-8A50-AC9DBBD0F0A5}"/>
                    </a:ext>
                  </a:extLst>
                </p14:cNvPr>
                <p14:cNvContentPartPr/>
                <p14:nvPr/>
              </p14:nvContentPartPr>
              <p14:xfrm>
                <a:off x="7915699" y="543543"/>
                <a:ext cx="243720" cy="99720"/>
              </p14:xfrm>
            </p:contentPart>
          </mc:Choice>
          <mc:Fallback>
            <p:pic>
              <p:nvPicPr>
                <p:cNvPr id="106" name="Input penna 105">
                  <a:extLst>
                    <a:ext uri="{FF2B5EF4-FFF2-40B4-BE49-F238E27FC236}">
                      <a16:creationId xmlns:a16="http://schemas.microsoft.com/office/drawing/2014/main" id="{57B591B9-EF5E-AA8E-8A50-AC9DBBD0F0A5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7900579" y="528423"/>
                  <a:ext cx="27396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107" name="Input penna 106">
                  <a:extLst>
                    <a:ext uri="{FF2B5EF4-FFF2-40B4-BE49-F238E27FC236}">
                      <a16:creationId xmlns:a16="http://schemas.microsoft.com/office/drawing/2014/main" id="{41F72E94-1DD8-BA21-5E23-73A1F0A7D59C}"/>
                    </a:ext>
                  </a:extLst>
                </p14:cNvPr>
                <p14:cNvContentPartPr/>
                <p14:nvPr/>
              </p14:nvContentPartPr>
              <p14:xfrm>
                <a:off x="8280019" y="306303"/>
                <a:ext cx="319320" cy="119160"/>
              </p14:xfrm>
            </p:contentPart>
          </mc:Choice>
          <mc:Fallback>
            <p:pic>
              <p:nvPicPr>
                <p:cNvPr id="107" name="Input penna 106">
                  <a:extLst>
                    <a:ext uri="{FF2B5EF4-FFF2-40B4-BE49-F238E27FC236}">
                      <a16:creationId xmlns:a16="http://schemas.microsoft.com/office/drawing/2014/main" id="{41F72E94-1DD8-BA21-5E23-73A1F0A7D59C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8264539" y="291183"/>
                  <a:ext cx="34956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108" name="Input penna 107">
                  <a:extLst>
                    <a:ext uri="{FF2B5EF4-FFF2-40B4-BE49-F238E27FC236}">
                      <a16:creationId xmlns:a16="http://schemas.microsoft.com/office/drawing/2014/main" id="{7654BF7C-A098-2FC4-B868-A053E9A7E020}"/>
                    </a:ext>
                  </a:extLst>
                </p14:cNvPr>
                <p14:cNvContentPartPr/>
                <p14:nvPr/>
              </p14:nvContentPartPr>
              <p14:xfrm>
                <a:off x="8255539" y="449223"/>
                <a:ext cx="113400" cy="146520"/>
              </p14:xfrm>
            </p:contentPart>
          </mc:Choice>
          <mc:Fallback>
            <p:pic>
              <p:nvPicPr>
                <p:cNvPr id="108" name="Input penna 107">
                  <a:extLst>
                    <a:ext uri="{FF2B5EF4-FFF2-40B4-BE49-F238E27FC236}">
                      <a16:creationId xmlns:a16="http://schemas.microsoft.com/office/drawing/2014/main" id="{7654BF7C-A098-2FC4-B868-A053E9A7E020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8240059" y="434103"/>
                  <a:ext cx="14400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109" name="Input penna 108">
                  <a:extLst>
                    <a:ext uri="{FF2B5EF4-FFF2-40B4-BE49-F238E27FC236}">
                      <a16:creationId xmlns:a16="http://schemas.microsoft.com/office/drawing/2014/main" id="{7E2516BF-FC01-2603-7678-E819910D33F8}"/>
                    </a:ext>
                  </a:extLst>
                </p14:cNvPr>
                <p14:cNvContentPartPr/>
                <p14:nvPr/>
              </p14:nvContentPartPr>
              <p14:xfrm>
                <a:off x="8416099" y="432303"/>
                <a:ext cx="128520" cy="96120"/>
              </p14:xfrm>
            </p:contentPart>
          </mc:Choice>
          <mc:Fallback>
            <p:pic>
              <p:nvPicPr>
                <p:cNvPr id="109" name="Input penna 108">
                  <a:extLst>
                    <a:ext uri="{FF2B5EF4-FFF2-40B4-BE49-F238E27FC236}">
                      <a16:creationId xmlns:a16="http://schemas.microsoft.com/office/drawing/2014/main" id="{7E2516BF-FC01-2603-7678-E819910D33F8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8400979" y="417183"/>
                  <a:ext cx="15876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110" name="Input penna 109">
                  <a:extLst>
                    <a:ext uri="{FF2B5EF4-FFF2-40B4-BE49-F238E27FC236}">
                      <a16:creationId xmlns:a16="http://schemas.microsoft.com/office/drawing/2014/main" id="{14992892-6EE6-DE0F-88E3-3DEB381CE00A}"/>
                    </a:ext>
                  </a:extLst>
                </p14:cNvPr>
                <p14:cNvContentPartPr/>
                <p14:nvPr/>
              </p14:nvContentPartPr>
              <p14:xfrm>
                <a:off x="8099659" y="629583"/>
                <a:ext cx="505440" cy="108000"/>
              </p14:xfrm>
            </p:contentPart>
          </mc:Choice>
          <mc:Fallback>
            <p:pic>
              <p:nvPicPr>
                <p:cNvPr id="110" name="Input penna 109">
                  <a:extLst>
                    <a:ext uri="{FF2B5EF4-FFF2-40B4-BE49-F238E27FC236}">
                      <a16:creationId xmlns:a16="http://schemas.microsoft.com/office/drawing/2014/main" id="{14992892-6EE6-DE0F-88E3-3DEB381CE00A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8084179" y="614463"/>
                  <a:ext cx="53568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111" name="Input penna 110">
                  <a:extLst>
                    <a:ext uri="{FF2B5EF4-FFF2-40B4-BE49-F238E27FC236}">
                      <a16:creationId xmlns:a16="http://schemas.microsoft.com/office/drawing/2014/main" id="{31DD43F3-3D0E-6E46-A620-8A64C5AC53C8}"/>
                    </a:ext>
                  </a:extLst>
                </p14:cNvPr>
                <p14:cNvContentPartPr/>
                <p14:nvPr/>
              </p14:nvContentPartPr>
              <p14:xfrm>
                <a:off x="8339419" y="661263"/>
                <a:ext cx="50400" cy="310320"/>
              </p14:xfrm>
            </p:contentPart>
          </mc:Choice>
          <mc:Fallback>
            <p:pic>
              <p:nvPicPr>
                <p:cNvPr id="111" name="Input penna 110">
                  <a:extLst>
                    <a:ext uri="{FF2B5EF4-FFF2-40B4-BE49-F238E27FC236}">
                      <a16:creationId xmlns:a16="http://schemas.microsoft.com/office/drawing/2014/main" id="{31DD43F3-3D0E-6E46-A620-8A64C5AC53C8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8323939" y="645783"/>
                  <a:ext cx="81000" cy="34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114" name="Input penna 113">
                  <a:extLst>
                    <a:ext uri="{FF2B5EF4-FFF2-40B4-BE49-F238E27FC236}">
                      <a16:creationId xmlns:a16="http://schemas.microsoft.com/office/drawing/2014/main" id="{3FE6193C-7F70-B4B5-FA30-E5E40976760D}"/>
                    </a:ext>
                  </a:extLst>
                </p14:cNvPr>
                <p14:cNvContentPartPr/>
                <p14:nvPr/>
              </p14:nvContentPartPr>
              <p14:xfrm>
                <a:off x="7549219" y="1021983"/>
                <a:ext cx="237600" cy="31680"/>
              </p14:xfrm>
            </p:contentPart>
          </mc:Choice>
          <mc:Fallback>
            <p:pic>
              <p:nvPicPr>
                <p:cNvPr id="114" name="Input penna 113">
                  <a:extLst>
                    <a:ext uri="{FF2B5EF4-FFF2-40B4-BE49-F238E27FC236}">
                      <a16:creationId xmlns:a16="http://schemas.microsoft.com/office/drawing/2014/main" id="{3FE6193C-7F70-B4B5-FA30-E5E40976760D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7534099" y="1006503"/>
                  <a:ext cx="26820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115" name="Input penna 114">
                  <a:extLst>
                    <a:ext uri="{FF2B5EF4-FFF2-40B4-BE49-F238E27FC236}">
                      <a16:creationId xmlns:a16="http://schemas.microsoft.com/office/drawing/2014/main" id="{12CBE7F7-4287-9F51-9842-DEB8580AF9A6}"/>
                    </a:ext>
                  </a:extLst>
                </p14:cNvPr>
                <p14:cNvContentPartPr/>
                <p14:nvPr/>
              </p14:nvContentPartPr>
              <p14:xfrm>
                <a:off x="7666579" y="1072743"/>
                <a:ext cx="31680" cy="186840"/>
              </p14:xfrm>
            </p:contentPart>
          </mc:Choice>
          <mc:Fallback>
            <p:pic>
              <p:nvPicPr>
                <p:cNvPr id="115" name="Input penna 114">
                  <a:extLst>
                    <a:ext uri="{FF2B5EF4-FFF2-40B4-BE49-F238E27FC236}">
                      <a16:creationId xmlns:a16="http://schemas.microsoft.com/office/drawing/2014/main" id="{12CBE7F7-4287-9F51-9842-DEB8580AF9A6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7651459" y="1057623"/>
                  <a:ext cx="6228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0E07907D-6FCC-66FC-34FE-2DAC264BC97F}"/>
                    </a:ext>
                  </a:extLst>
                </p14:cNvPr>
                <p14:cNvContentPartPr/>
                <p14:nvPr/>
              </p14:nvContentPartPr>
              <p14:xfrm>
                <a:off x="7788979" y="992823"/>
                <a:ext cx="156240" cy="253440"/>
              </p14:xfrm>
            </p:contentPart>
          </mc:Choice>
          <mc:Fallback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0E07907D-6FCC-66FC-34FE-2DAC264BC97F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7773499" y="977703"/>
                  <a:ext cx="18684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117" name="Input penna 116">
                  <a:extLst>
                    <a:ext uri="{FF2B5EF4-FFF2-40B4-BE49-F238E27FC236}">
                      <a16:creationId xmlns:a16="http://schemas.microsoft.com/office/drawing/2014/main" id="{18DF8B07-44D9-A96E-C8F7-ADF0389BB2D4}"/>
                    </a:ext>
                  </a:extLst>
                </p14:cNvPr>
                <p14:cNvContentPartPr/>
                <p14:nvPr/>
              </p14:nvContentPartPr>
              <p14:xfrm>
                <a:off x="7843699" y="1132143"/>
                <a:ext cx="171360" cy="88920"/>
              </p14:xfrm>
            </p:contentPart>
          </mc:Choice>
          <mc:Fallback>
            <p:pic>
              <p:nvPicPr>
                <p:cNvPr id="117" name="Input penna 116">
                  <a:extLst>
                    <a:ext uri="{FF2B5EF4-FFF2-40B4-BE49-F238E27FC236}">
                      <a16:creationId xmlns:a16="http://schemas.microsoft.com/office/drawing/2014/main" id="{18DF8B07-44D9-A96E-C8F7-ADF0389BB2D4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7828219" y="1116663"/>
                  <a:ext cx="20196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118" name="Input penna 117">
                  <a:extLst>
                    <a:ext uri="{FF2B5EF4-FFF2-40B4-BE49-F238E27FC236}">
                      <a16:creationId xmlns:a16="http://schemas.microsoft.com/office/drawing/2014/main" id="{EACE8E4C-D4E1-353A-B26C-56E363BCEB04}"/>
                    </a:ext>
                  </a:extLst>
                </p14:cNvPr>
                <p14:cNvContentPartPr/>
                <p14:nvPr/>
              </p14:nvContentPartPr>
              <p14:xfrm>
                <a:off x="8070499" y="996423"/>
                <a:ext cx="262080" cy="216000"/>
              </p14:xfrm>
            </p:contentPart>
          </mc:Choice>
          <mc:Fallback>
            <p:pic>
              <p:nvPicPr>
                <p:cNvPr id="118" name="Input penna 117">
                  <a:extLst>
                    <a:ext uri="{FF2B5EF4-FFF2-40B4-BE49-F238E27FC236}">
                      <a16:creationId xmlns:a16="http://schemas.microsoft.com/office/drawing/2014/main" id="{EACE8E4C-D4E1-353A-B26C-56E363BCEB04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8055379" y="981303"/>
                  <a:ext cx="29268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119" name="Input penna 118">
                  <a:extLst>
                    <a:ext uri="{FF2B5EF4-FFF2-40B4-BE49-F238E27FC236}">
                      <a16:creationId xmlns:a16="http://schemas.microsoft.com/office/drawing/2014/main" id="{61391BE6-47E2-DB9D-B26F-49A4D0E8CE6F}"/>
                    </a:ext>
                  </a:extLst>
                </p14:cNvPr>
                <p14:cNvContentPartPr/>
                <p14:nvPr/>
              </p14:nvContentPartPr>
              <p14:xfrm>
                <a:off x="8360299" y="1041423"/>
                <a:ext cx="130680" cy="30600"/>
              </p14:xfrm>
            </p:contentPart>
          </mc:Choice>
          <mc:Fallback>
            <p:pic>
              <p:nvPicPr>
                <p:cNvPr id="119" name="Input penna 118">
                  <a:extLst>
                    <a:ext uri="{FF2B5EF4-FFF2-40B4-BE49-F238E27FC236}">
                      <a16:creationId xmlns:a16="http://schemas.microsoft.com/office/drawing/2014/main" id="{61391BE6-47E2-DB9D-B26F-49A4D0E8CE6F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8344819" y="1025943"/>
                  <a:ext cx="16128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5BB6B90E-DE4F-7B62-3E32-29D226086E12}"/>
                    </a:ext>
                  </a:extLst>
                </p14:cNvPr>
                <p14:cNvContentPartPr/>
                <p14:nvPr/>
              </p14:nvContentPartPr>
              <p14:xfrm>
                <a:off x="8398459" y="1058343"/>
                <a:ext cx="59760" cy="168840"/>
              </p14:xfrm>
            </p:contentPart>
          </mc:Choice>
          <mc:Fallback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5BB6B90E-DE4F-7B62-3E32-29D226086E12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8383339" y="1042863"/>
                  <a:ext cx="9036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BA80E4C4-6BAA-1D8E-AE99-BB6E61B3423D}"/>
                    </a:ext>
                  </a:extLst>
                </p14:cNvPr>
                <p14:cNvContentPartPr/>
                <p14:nvPr/>
              </p14:nvContentPartPr>
              <p14:xfrm>
                <a:off x="8482339" y="1092183"/>
                <a:ext cx="165600" cy="136080"/>
              </p14:xfrm>
            </p:contentPart>
          </mc:Choice>
          <mc:Fallback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BA80E4C4-6BAA-1D8E-AE99-BB6E61B3423D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8467219" y="1076703"/>
                  <a:ext cx="196200" cy="1663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497562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F5377-3CE1-3189-1FB8-677B04F9A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2EAE0E-AE53-425D-9AA1-6E043282E82A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D29695-CB6E-CD23-BCA5-07CACED432C9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BC4DDD-9CB7-AE93-820F-D1A70ABCE3F3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1F9DA23-9131-48A4-5899-2C63F6FACEC3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8C2059B7-E78D-A910-6350-F3793C5D3A5D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2CA87A24-2393-EE66-BECE-0824432705E9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58FB9AB9-5684-9C2A-307F-D4A1B5F78030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F1F76BC7-2269-8405-27E1-FB107EA96C04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85496459-46BC-478F-1D18-94AD512EEB18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8B948F76-8CA0-5505-6C7C-FBE77C2E855F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A9D2E097-3896-79B3-3A2E-DD3B61C3F378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D17A347D-DE2C-CB7C-47D5-4F97AEABAF9A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876AD3BA-753F-069A-9EF6-326A0C7F97A1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6F0943EF-032E-5DE2-17C9-9B840E437A11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17334DB6-4EFC-2DB4-1A32-D39C6D8923C5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E000AA3D-76FC-0E7F-E30E-30667B503AB2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F862C455-CB59-53D9-2514-5D8855AFC5D0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38B599EA-FF46-A019-BF2E-EC2DEA90AD53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9078539C-8102-1655-E984-4B938AC5B8B1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859E8A37-8C2A-9365-D46C-07CB0DC3C29E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BB1C70C8-3216-2B41-BFD7-7A6F394003D4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1EE625C9-6F94-0F30-B4D1-CBEB527806E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9BA00DF9-5D18-D551-3E25-DAA5AFBC7DA9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F12FA722-9E0E-4926-2E42-262ECE15E04F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75D6C109-72FA-F962-6459-ADEE6F02173F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F36B679F-8E8B-6C97-0BAF-5D3D38F96C0E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7833C002-07DB-4DC2-B5DA-BE5D027A65B9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E693CCC8-D0BB-77B7-7CEE-A4BC5363C163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9ED6D54D-5ECC-F8F5-938E-E1A2D0BFCE8F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8B1FDF40-6B43-72CC-56C0-90A3667F2DD5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C328ED8E-8872-84A9-6C1F-355F50162E1E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E6CACE51-45D9-939E-BE16-BFFA044A27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F311FBC-7A11-F0B2-12FF-B9D8EE7013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BB72773-3C02-8386-0895-F359B08970C5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08E1004-A6C2-569A-1F1A-524689E310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1A2563DE-495D-6015-CD45-20B47C8AF1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algebra&#10;&#10;Descrizione generata automaticamente">
            <a:extLst>
              <a:ext uri="{FF2B5EF4-FFF2-40B4-BE49-F238E27FC236}">
                <a16:creationId xmlns:a16="http://schemas.microsoft.com/office/drawing/2014/main" id="{995D1518-1BC1-19A6-9EFB-1A620765E8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6404" y="1588281"/>
            <a:ext cx="9500933" cy="3441449"/>
          </a:xfrm>
          <a:prstGeom prst="rect">
            <a:avLst/>
          </a:prstGeom>
        </p:spPr>
      </p:pic>
      <p:grpSp>
        <p:nvGrpSpPr>
          <p:cNvPr id="31" name="Gruppo 30">
            <a:extLst>
              <a:ext uri="{FF2B5EF4-FFF2-40B4-BE49-F238E27FC236}">
                <a16:creationId xmlns:a16="http://schemas.microsoft.com/office/drawing/2014/main" id="{B1824AF3-9054-B376-94F5-AAB5451F1F18}"/>
              </a:ext>
            </a:extLst>
          </p:cNvPr>
          <p:cNvGrpSpPr/>
          <p:nvPr/>
        </p:nvGrpSpPr>
        <p:grpSpPr>
          <a:xfrm>
            <a:off x="3495987" y="2489027"/>
            <a:ext cx="203400" cy="330120"/>
            <a:chOff x="3495987" y="2489027"/>
            <a:chExt cx="203400" cy="330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0D065C84-A5B1-5560-4A9A-B46A928F49F8}"/>
                    </a:ext>
                  </a:extLst>
                </p14:cNvPr>
                <p14:cNvContentPartPr/>
                <p14:nvPr/>
              </p14:nvContentPartPr>
              <p14:xfrm>
                <a:off x="3495987" y="2535107"/>
                <a:ext cx="55080" cy="16992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0D065C84-A5B1-5560-4A9A-B46A928F49F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485547" y="2524307"/>
                  <a:ext cx="7632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59DB58DE-FA28-5A46-0747-62B5D3191DEA}"/>
                    </a:ext>
                  </a:extLst>
                </p14:cNvPr>
                <p14:cNvContentPartPr/>
                <p14:nvPr/>
              </p14:nvContentPartPr>
              <p14:xfrm>
                <a:off x="3647547" y="2489027"/>
                <a:ext cx="16920" cy="16920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59DB58DE-FA28-5A46-0747-62B5D3191DEA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637107" y="2478227"/>
                  <a:ext cx="3816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87544CFD-3A99-11AE-1C8C-B50990B99B00}"/>
                    </a:ext>
                  </a:extLst>
                </p14:cNvPr>
                <p14:cNvContentPartPr/>
                <p14:nvPr/>
              </p14:nvContentPartPr>
              <p14:xfrm>
                <a:off x="3653307" y="2588027"/>
                <a:ext cx="46080" cy="3600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87544CFD-3A99-11AE-1C8C-B50990B99B00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642867" y="2577227"/>
                  <a:ext cx="6732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C9B7231D-E1F0-6667-4527-622114DC3711}"/>
                    </a:ext>
                  </a:extLst>
                </p14:cNvPr>
                <p14:cNvContentPartPr/>
                <p14:nvPr/>
              </p14:nvContentPartPr>
              <p14:xfrm>
                <a:off x="3590307" y="2709707"/>
                <a:ext cx="70920" cy="10944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C9B7231D-E1F0-6667-4527-622114DC3711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579867" y="2698907"/>
                  <a:ext cx="92160" cy="13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" name="Gruppo 39">
            <a:extLst>
              <a:ext uri="{FF2B5EF4-FFF2-40B4-BE49-F238E27FC236}">
                <a16:creationId xmlns:a16="http://schemas.microsoft.com/office/drawing/2014/main" id="{9466AF98-E576-3011-F192-65F9CDB7EB80}"/>
              </a:ext>
            </a:extLst>
          </p:cNvPr>
          <p:cNvGrpSpPr/>
          <p:nvPr/>
        </p:nvGrpSpPr>
        <p:grpSpPr>
          <a:xfrm>
            <a:off x="3969044" y="3033938"/>
            <a:ext cx="556920" cy="233640"/>
            <a:chOff x="3969044" y="3033938"/>
            <a:chExt cx="556920" cy="233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FFEE4DCF-7507-EF4D-3980-AD3FFD4FCB79}"/>
                    </a:ext>
                  </a:extLst>
                </p14:cNvPr>
                <p14:cNvContentPartPr/>
                <p14:nvPr/>
              </p14:nvContentPartPr>
              <p14:xfrm>
                <a:off x="4003964" y="3083618"/>
                <a:ext cx="60840" cy="9972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FFEE4DCF-7507-EF4D-3980-AD3FFD4FCB79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993164" y="3073178"/>
                  <a:ext cx="8208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9B07DEC7-AD4A-C286-D1C4-E5BEB9331E16}"/>
                    </a:ext>
                  </a:extLst>
                </p14:cNvPr>
                <p14:cNvContentPartPr/>
                <p14:nvPr/>
              </p14:nvContentPartPr>
              <p14:xfrm>
                <a:off x="3969044" y="3218978"/>
                <a:ext cx="133200" cy="2952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9B07DEC7-AD4A-C286-D1C4-E5BEB9331E16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958244" y="3208178"/>
                  <a:ext cx="15444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D9888B03-397D-97A3-484C-4E185A0253FD}"/>
                    </a:ext>
                  </a:extLst>
                </p14:cNvPr>
                <p14:cNvContentPartPr/>
                <p14:nvPr/>
              </p14:nvContentPartPr>
              <p14:xfrm>
                <a:off x="4120244" y="3077858"/>
                <a:ext cx="73440" cy="13392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D9888B03-397D-97A3-484C-4E185A0253FD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109804" y="3067058"/>
                  <a:ext cx="9468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D9C512DD-D998-45EA-8DEC-1BA5222FE673}"/>
                    </a:ext>
                  </a:extLst>
                </p14:cNvPr>
                <p14:cNvContentPartPr/>
                <p14:nvPr/>
              </p14:nvContentPartPr>
              <p14:xfrm>
                <a:off x="4220324" y="3092978"/>
                <a:ext cx="20520" cy="9360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D9C512DD-D998-45EA-8DEC-1BA5222FE67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209524" y="3082538"/>
                  <a:ext cx="4176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DC1EB56B-24FB-2C57-0386-21866F0C89AA}"/>
                    </a:ext>
                  </a:extLst>
                </p14:cNvPr>
                <p14:cNvContentPartPr/>
                <p14:nvPr/>
              </p14:nvContentPartPr>
              <p14:xfrm>
                <a:off x="4300244" y="3033938"/>
                <a:ext cx="97200" cy="13212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DC1EB56B-24FB-2C57-0386-21866F0C89A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289804" y="3023498"/>
                  <a:ext cx="11844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DD6B9264-96A2-4CF7-DEDE-86DD420E2C60}"/>
                    </a:ext>
                  </a:extLst>
                </p14:cNvPr>
                <p14:cNvContentPartPr/>
                <p14:nvPr/>
              </p14:nvContentPartPr>
              <p14:xfrm>
                <a:off x="4346684" y="3143378"/>
                <a:ext cx="6840" cy="6840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DD6B9264-96A2-4CF7-DEDE-86DD420E2C60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336244" y="3132578"/>
                  <a:ext cx="2808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000103DB-3636-2BBF-5B28-6332DD498ECD}"/>
                    </a:ext>
                  </a:extLst>
                </p14:cNvPr>
                <p14:cNvContentPartPr/>
                <p14:nvPr/>
              </p14:nvContentPartPr>
              <p14:xfrm>
                <a:off x="4254524" y="3218258"/>
                <a:ext cx="271440" cy="4932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000103DB-3636-2BBF-5B28-6332DD498ECD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244084" y="3207458"/>
                  <a:ext cx="292680" cy="70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0" name="Gruppo 69">
            <a:extLst>
              <a:ext uri="{FF2B5EF4-FFF2-40B4-BE49-F238E27FC236}">
                <a16:creationId xmlns:a16="http://schemas.microsoft.com/office/drawing/2014/main" id="{3E97A960-85FE-F900-6A6C-2833CFB43C47}"/>
              </a:ext>
            </a:extLst>
          </p:cNvPr>
          <p:cNvGrpSpPr/>
          <p:nvPr/>
        </p:nvGrpSpPr>
        <p:grpSpPr>
          <a:xfrm>
            <a:off x="3191889" y="3499811"/>
            <a:ext cx="278640" cy="315360"/>
            <a:chOff x="3191889" y="3499811"/>
            <a:chExt cx="278640" cy="315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04284908-7C18-13ED-4FD4-4B1B1242144F}"/>
                    </a:ext>
                  </a:extLst>
                </p14:cNvPr>
                <p14:cNvContentPartPr/>
                <p14:nvPr/>
              </p14:nvContentPartPr>
              <p14:xfrm>
                <a:off x="3191889" y="3518531"/>
                <a:ext cx="109080" cy="17100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04284908-7C18-13ED-4FD4-4B1B1242144F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181449" y="3507731"/>
                  <a:ext cx="13032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146D5F3F-3692-1DEE-E4D9-E3960534F1A8}"/>
                    </a:ext>
                  </a:extLst>
                </p14:cNvPr>
                <p14:cNvContentPartPr/>
                <p14:nvPr/>
              </p14:nvContentPartPr>
              <p14:xfrm>
                <a:off x="3398889" y="3499811"/>
                <a:ext cx="19440" cy="14220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146D5F3F-3692-1DEE-E4D9-E3960534F1A8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388089" y="3489371"/>
                  <a:ext cx="4068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73E98095-EA8F-B50D-81D4-57E6B1563C12}"/>
                    </a:ext>
                  </a:extLst>
                </p14:cNvPr>
                <p14:cNvContentPartPr/>
                <p14:nvPr/>
              </p14:nvContentPartPr>
              <p14:xfrm>
                <a:off x="3417969" y="3581531"/>
                <a:ext cx="52560" cy="5328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73E98095-EA8F-B50D-81D4-57E6B1563C12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407169" y="3570731"/>
                  <a:ext cx="7380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FC7833CC-281D-24C5-48A8-81E2E91D977B}"/>
                    </a:ext>
                  </a:extLst>
                </p14:cNvPr>
                <p14:cNvContentPartPr/>
                <p14:nvPr/>
              </p14:nvContentPartPr>
              <p14:xfrm>
                <a:off x="3362169" y="3705011"/>
                <a:ext cx="86760" cy="11016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FC7833CC-281D-24C5-48A8-81E2E91D977B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351369" y="3694571"/>
                  <a:ext cx="108000" cy="131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8" name="Gruppo 67">
            <a:extLst>
              <a:ext uri="{FF2B5EF4-FFF2-40B4-BE49-F238E27FC236}">
                <a16:creationId xmlns:a16="http://schemas.microsoft.com/office/drawing/2014/main" id="{43138807-1AC7-B4E7-9AD0-AD1DBE2E97CD}"/>
              </a:ext>
            </a:extLst>
          </p:cNvPr>
          <p:cNvGrpSpPr/>
          <p:nvPr/>
        </p:nvGrpSpPr>
        <p:grpSpPr>
          <a:xfrm>
            <a:off x="5795409" y="3456971"/>
            <a:ext cx="744120" cy="284400"/>
            <a:chOff x="5795409" y="3456971"/>
            <a:chExt cx="744120" cy="284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D2B0BB75-55C6-AFE4-9FD6-2593A08929B7}"/>
                    </a:ext>
                  </a:extLst>
                </p14:cNvPr>
                <p14:cNvContentPartPr/>
                <p14:nvPr/>
              </p14:nvContentPartPr>
              <p14:xfrm>
                <a:off x="5811969" y="3492611"/>
                <a:ext cx="125640" cy="3096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D2B0BB75-55C6-AFE4-9FD6-2593A08929B7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5801529" y="3482171"/>
                  <a:ext cx="14688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1CE8999B-303B-1457-8D31-88B8E860C5E8}"/>
                    </a:ext>
                  </a:extLst>
                </p14:cNvPr>
                <p14:cNvContentPartPr/>
                <p14:nvPr/>
              </p14:nvContentPartPr>
              <p14:xfrm>
                <a:off x="5795409" y="3575051"/>
                <a:ext cx="95040" cy="3564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1CE8999B-303B-1457-8D31-88B8E860C5E8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5784609" y="3564611"/>
                  <a:ext cx="11628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D088712D-40B1-01A9-F744-CDDAA87EE614}"/>
                    </a:ext>
                  </a:extLst>
                </p14:cNvPr>
                <p14:cNvContentPartPr/>
                <p14:nvPr/>
              </p14:nvContentPartPr>
              <p14:xfrm>
                <a:off x="5835369" y="3635171"/>
                <a:ext cx="58320" cy="4752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D088712D-40B1-01A9-F744-CDDAA87EE614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5824929" y="3624371"/>
                  <a:ext cx="79560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15198DD5-5B4C-FB88-A255-6EF5B724ECEB}"/>
                    </a:ext>
                  </a:extLst>
                </p14:cNvPr>
                <p14:cNvContentPartPr/>
                <p14:nvPr/>
              </p14:nvContentPartPr>
              <p14:xfrm>
                <a:off x="5973969" y="3508091"/>
                <a:ext cx="36000" cy="15012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15198DD5-5B4C-FB88-A255-6EF5B724ECEB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5963529" y="3497291"/>
                  <a:ext cx="5724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91244C37-DCEB-FD28-6D05-0E9383C41D60}"/>
                    </a:ext>
                  </a:extLst>
                </p14:cNvPr>
                <p14:cNvContentPartPr/>
                <p14:nvPr/>
              </p14:nvContentPartPr>
              <p14:xfrm>
                <a:off x="5989449" y="3602411"/>
                <a:ext cx="55800" cy="2484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91244C37-DCEB-FD28-6D05-0E9383C41D60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5978649" y="3591971"/>
                  <a:ext cx="7704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0E707CB7-0938-6900-9DBB-6F50B1452FAF}"/>
                    </a:ext>
                  </a:extLst>
                </p14:cNvPr>
                <p14:cNvContentPartPr/>
                <p14:nvPr/>
              </p14:nvContentPartPr>
              <p14:xfrm>
                <a:off x="6131289" y="3456971"/>
                <a:ext cx="186840" cy="19296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0E707CB7-0938-6900-9DBB-6F50B1452FAF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6120489" y="3446171"/>
                  <a:ext cx="20808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8C540204-CA9A-12B2-B5FC-B97C2269FAD8}"/>
                    </a:ext>
                  </a:extLst>
                </p14:cNvPr>
                <p14:cNvContentPartPr/>
                <p14:nvPr/>
              </p14:nvContentPartPr>
              <p14:xfrm>
                <a:off x="6252249" y="3624371"/>
                <a:ext cx="10440" cy="8100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8C540204-CA9A-12B2-B5FC-B97C2269FAD8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6241449" y="3613931"/>
                  <a:ext cx="3168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80002A3E-B982-D782-BBD7-F5D886D0338D}"/>
                    </a:ext>
                  </a:extLst>
                </p14:cNvPr>
                <p14:cNvContentPartPr/>
                <p14:nvPr/>
              </p14:nvContentPartPr>
              <p14:xfrm>
                <a:off x="6125529" y="3663611"/>
                <a:ext cx="414000" cy="7776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80002A3E-B982-D782-BBD7-F5D886D0338D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6115089" y="3652811"/>
                  <a:ext cx="435240" cy="99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" name="Gruppo 78">
            <a:extLst>
              <a:ext uri="{FF2B5EF4-FFF2-40B4-BE49-F238E27FC236}">
                <a16:creationId xmlns:a16="http://schemas.microsoft.com/office/drawing/2014/main" id="{C623A313-5986-2827-D06C-1E43E1B9EAD7}"/>
              </a:ext>
            </a:extLst>
          </p:cNvPr>
          <p:cNvGrpSpPr/>
          <p:nvPr/>
        </p:nvGrpSpPr>
        <p:grpSpPr>
          <a:xfrm>
            <a:off x="4003689" y="3939371"/>
            <a:ext cx="535320" cy="267120"/>
            <a:chOff x="4003689" y="3939371"/>
            <a:chExt cx="535320" cy="267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4329E46D-18F1-1145-BDF0-46AE33A17CDC}"/>
                    </a:ext>
                  </a:extLst>
                </p14:cNvPr>
                <p14:cNvContentPartPr/>
                <p14:nvPr/>
              </p14:nvContentPartPr>
              <p14:xfrm>
                <a:off x="4003689" y="4018931"/>
                <a:ext cx="86760" cy="88920"/>
              </p14:xfrm>
            </p:contentPart>
          </mc:Choice>
          <mc:Fallback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4329E46D-18F1-1145-BDF0-46AE33A17CDC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3993249" y="4008491"/>
                  <a:ext cx="10800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9BFEDD7F-A1D2-4761-EE91-F3876DD1921E}"/>
                    </a:ext>
                  </a:extLst>
                </p14:cNvPr>
                <p14:cNvContentPartPr/>
                <p14:nvPr/>
              </p14:nvContentPartPr>
              <p14:xfrm>
                <a:off x="4006929" y="4159331"/>
                <a:ext cx="77400" cy="2880"/>
              </p14:xfrm>
            </p:contentPart>
          </mc:Choice>
          <mc:Fallback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9BFEDD7F-A1D2-4761-EE91-F3876DD1921E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3996489" y="4148891"/>
                  <a:ext cx="9864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11EDAC58-03C7-3075-D17E-14F6D648412D}"/>
                    </a:ext>
                  </a:extLst>
                </p14:cNvPr>
                <p14:cNvContentPartPr/>
                <p14:nvPr/>
              </p14:nvContentPartPr>
              <p14:xfrm>
                <a:off x="4128609" y="4016771"/>
                <a:ext cx="74160" cy="14148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11EDAC58-03C7-3075-D17E-14F6D648412D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4117809" y="4006331"/>
                  <a:ext cx="9540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E259869F-6FA6-5489-069A-527987DB4995}"/>
                    </a:ext>
                  </a:extLst>
                </p14:cNvPr>
                <p14:cNvContentPartPr/>
                <p14:nvPr/>
              </p14:nvContentPartPr>
              <p14:xfrm>
                <a:off x="4234809" y="3985811"/>
                <a:ext cx="26280" cy="151920"/>
              </p14:xfrm>
            </p:contentPart>
          </mc:Choice>
          <mc:Fallback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E259869F-6FA6-5489-069A-527987DB4995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4224009" y="3975371"/>
                  <a:ext cx="4752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A3E946C6-984D-9D5F-1B03-79A62EE6BBCA}"/>
                    </a:ext>
                  </a:extLst>
                </p14:cNvPr>
                <p14:cNvContentPartPr/>
                <p14:nvPr/>
              </p14:nvContentPartPr>
              <p14:xfrm>
                <a:off x="4288089" y="3939371"/>
                <a:ext cx="109080" cy="16848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A3E946C6-984D-9D5F-1B03-79A62EE6BBCA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4277649" y="3928931"/>
                  <a:ext cx="13032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842F8A71-8B6E-7C00-DC19-26537E30D409}"/>
                    </a:ext>
                  </a:extLst>
                </p14:cNvPr>
                <p14:cNvContentPartPr/>
                <p14:nvPr/>
              </p14:nvContentPartPr>
              <p14:xfrm>
                <a:off x="4341009" y="4074731"/>
                <a:ext cx="10800" cy="6804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842F8A71-8B6E-7C00-DC19-26537E30D409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4330569" y="4063931"/>
                  <a:ext cx="3204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9A4B3525-A321-6C0F-2427-525942768150}"/>
                    </a:ext>
                  </a:extLst>
                </p14:cNvPr>
                <p14:cNvContentPartPr/>
                <p14:nvPr/>
              </p14:nvContentPartPr>
              <p14:xfrm>
                <a:off x="4249929" y="4112171"/>
                <a:ext cx="289080" cy="9432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9A4B3525-A321-6C0F-2427-525942768150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4239489" y="4101731"/>
                  <a:ext cx="310320" cy="115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5" name="Gruppo 84">
            <a:extLst>
              <a:ext uri="{FF2B5EF4-FFF2-40B4-BE49-F238E27FC236}">
                <a16:creationId xmlns:a16="http://schemas.microsoft.com/office/drawing/2014/main" id="{87AE99A3-8B1B-DC46-2AF8-AEBC0567CC62}"/>
              </a:ext>
            </a:extLst>
          </p:cNvPr>
          <p:cNvGrpSpPr/>
          <p:nvPr/>
        </p:nvGrpSpPr>
        <p:grpSpPr>
          <a:xfrm>
            <a:off x="2925862" y="4433553"/>
            <a:ext cx="223920" cy="334080"/>
            <a:chOff x="2925862" y="4433553"/>
            <a:chExt cx="223920" cy="334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146B5ECC-F7CB-7636-9478-6EA6869C538A}"/>
                    </a:ext>
                  </a:extLst>
                </p14:cNvPr>
                <p14:cNvContentPartPr/>
                <p14:nvPr/>
              </p14:nvContentPartPr>
              <p14:xfrm>
                <a:off x="2925862" y="4466673"/>
                <a:ext cx="99720" cy="137520"/>
              </p14:xfrm>
            </p:contentPart>
          </mc:Choice>
          <mc:Fallback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146B5ECC-F7CB-7636-9478-6EA6869C538A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2915062" y="4455873"/>
                  <a:ext cx="12096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AA1F59A6-4BFB-D7FD-9179-4469C46F4336}"/>
                    </a:ext>
                  </a:extLst>
                </p14:cNvPr>
                <p14:cNvContentPartPr/>
                <p14:nvPr/>
              </p14:nvContentPartPr>
              <p14:xfrm>
                <a:off x="3092902" y="4433553"/>
                <a:ext cx="21240" cy="16452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AA1F59A6-4BFB-D7FD-9179-4469C46F4336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3082462" y="4422753"/>
                  <a:ext cx="4248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8E60B32D-09BD-5A68-76DC-6C2DB9B0DD95}"/>
                    </a:ext>
                  </a:extLst>
                </p14:cNvPr>
                <p14:cNvContentPartPr/>
                <p14:nvPr/>
              </p14:nvContentPartPr>
              <p14:xfrm>
                <a:off x="3101182" y="4520673"/>
                <a:ext cx="48240" cy="2232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8E60B32D-09BD-5A68-76DC-6C2DB9B0DD95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3090742" y="4510233"/>
                  <a:ext cx="6948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BD1F70C5-A83F-F32A-3CB5-29D5774FBC93}"/>
                    </a:ext>
                  </a:extLst>
                </p14:cNvPr>
                <p14:cNvContentPartPr/>
                <p14:nvPr/>
              </p14:nvContentPartPr>
              <p14:xfrm>
                <a:off x="3048982" y="4649553"/>
                <a:ext cx="100800" cy="11808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BD1F70C5-A83F-F32A-3CB5-29D5774FBC93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3038542" y="4638753"/>
                  <a:ext cx="122040" cy="139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5" name="Gruppo 94">
            <a:extLst>
              <a:ext uri="{FF2B5EF4-FFF2-40B4-BE49-F238E27FC236}">
                <a16:creationId xmlns:a16="http://schemas.microsoft.com/office/drawing/2014/main" id="{A714A173-8ECB-3C1B-632E-D838EC1C231C}"/>
              </a:ext>
            </a:extLst>
          </p:cNvPr>
          <p:cNvGrpSpPr/>
          <p:nvPr/>
        </p:nvGrpSpPr>
        <p:grpSpPr>
          <a:xfrm>
            <a:off x="2750118" y="4914757"/>
            <a:ext cx="627480" cy="278640"/>
            <a:chOff x="2750118" y="4914757"/>
            <a:chExt cx="627480" cy="278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B609DB73-BD42-94D7-E344-EC6847D792AE}"/>
                    </a:ext>
                  </a:extLst>
                </p14:cNvPr>
                <p14:cNvContentPartPr/>
                <p14:nvPr/>
              </p14:nvContentPartPr>
              <p14:xfrm>
                <a:off x="2758398" y="4921597"/>
                <a:ext cx="201960" cy="1368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B609DB73-BD42-94D7-E344-EC6847D792AE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2747598" y="4910797"/>
                  <a:ext cx="22320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579E8B70-9424-1FC1-C8D9-5FC5623EA6E1}"/>
                    </a:ext>
                  </a:extLst>
                </p14:cNvPr>
                <p14:cNvContentPartPr/>
                <p14:nvPr/>
              </p14:nvContentPartPr>
              <p14:xfrm>
                <a:off x="2750118" y="5053357"/>
                <a:ext cx="122400" cy="7920"/>
              </p14:xfrm>
            </p:contentPart>
          </mc:Choice>
          <mc:Fallback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579E8B70-9424-1FC1-C8D9-5FC5623EA6E1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2739678" y="5042557"/>
                  <a:ext cx="14364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40448673-B17A-CCF5-6FE0-DBFF98793C15}"/>
                    </a:ext>
                  </a:extLst>
                </p14:cNvPr>
                <p14:cNvContentPartPr/>
                <p14:nvPr/>
              </p14:nvContentPartPr>
              <p14:xfrm>
                <a:off x="2803758" y="5106637"/>
                <a:ext cx="74160" cy="86760"/>
              </p14:xfrm>
            </p:contentPart>
          </mc:Choice>
          <mc:Fallback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40448673-B17A-CCF5-6FE0-DBFF98793C15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2793318" y="5095837"/>
                  <a:ext cx="954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BF0C2CE7-B0CD-0E7D-AFB5-3E0050301F6D}"/>
                    </a:ext>
                  </a:extLst>
                </p14:cNvPr>
                <p14:cNvContentPartPr/>
                <p14:nvPr/>
              </p14:nvContentPartPr>
              <p14:xfrm>
                <a:off x="2968998" y="4962277"/>
                <a:ext cx="9360" cy="208080"/>
              </p14:xfrm>
            </p:contentPart>
          </mc:Choice>
          <mc:Fallback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BF0C2CE7-B0CD-0E7D-AFB5-3E0050301F6D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2958198" y="4951477"/>
                  <a:ext cx="3060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5DF1E6FC-642A-AECC-9EFD-FDD585265632}"/>
                    </a:ext>
                  </a:extLst>
                </p14:cNvPr>
                <p14:cNvContentPartPr/>
                <p14:nvPr/>
              </p14:nvContentPartPr>
              <p14:xfrm>
                <a:off x="2998878" y="5022037"/>
                <a:ext cx="85320" cy="45000"/>
              </p14:xfrm>
            </p:contentPart>
          </mc:Choice>
          <mc:Fallback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5DF1E6FC-642A-AECC-9EFD-FDD585265632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2988438" y="5011237"/>
                  <a:ext cx="10656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3CF47E72-EF0E-2506-E90B-17A07D3D9E3D}"/>
                    </a:ext>
                  </a:extLst>
                </p14:cNvPr>
                <p14:cNvContentPartPr/>
                <p14:nvPr/>
              </p14:nvContentPartPr>
              <p14:xfrm>
                <a:off x="3164118" y="4914757"/>
                <a:ext cx="109800" cy="11592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3CF47E72-EF0E-2506-E90B-17A07D3D9E3D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3153318" y="4904317"/>
                  <a:ext cx="13104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8719188F-4577-19D1-F146-F7F489656DC3}"/>
                    </a:ext>
                  </a:extLst>
                </p14:cNvPr>
                <p14:cNvContentPartPr/>
                <p14:nvPr/>
              </p14:nvContentPartPr>
              <p14:xfrm>
                <a:off x="3241518" y="5012677"/>
                <a:ext cx="3960" cy="8676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8719188F-4577-19D1-F146-F7F489656DC3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3231078" y="5001877"/>
                  <a:ext cx="252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967CBC20-8065-F2BE-54F0-0154CBF9D022}"/>
                    </a:ext>
                  </a:extLst>
                </p14:cNvPr>
                <p14:cNvContentPartPr/>
                <p14:nvPr/>
              </p14:nvContentPartPr>
              <p14:xfrm>
                <a:off x="3142158" y="5077837"/>
                <a:ext cx="235440" cy="47880"/>
              </p14:xfrm>
            </p:contentPart>
          </mc:Choice>
          <mc:Fallback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967CBC20-8065-F2BE-54F0-0154CBF9D022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3131358" y="5067397"/>
                  <a:ext cx="256680" cy="69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5" name="Gruppo 104">
            <a:extLst>
              <a:ext uri="{FF2B5EF4-FFF2-40B4-BE49-F238E27FC236}">
                <a16:creationId xmlns:a16="http://schemas.microsoft.com/office/drawing/2014/main" id="{1C04051B-C3C5-88A0-3395-0F1C0F84C89F}"/>
              </a:ext>
            </a:extLst>
          </p:cNvPr>
          <p:cNvGrpSpPr/>
          <p:nvPr/>
        </p:nvGrpSpPr>
        <p:grpSpPr>
          <a:xfrm>
            <a:off x="4011198" y="4933828"/>
            <a:ext cx="599040" cy="495720"/>
            <a:chOff x="4011198" y="4933828"/>
            <a:chExt cx="599040" cy="495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D23C3E44-129A-AC4E-E97E-FC4DB5866C8C}"/>
                    </a:ext>
                  </a:extLst>
                </p14:cNvPr>
                <p14:cNvContentPartPr/>
                <p14:nvPr/>
              </p14:nvContentPartPr>
              <p14:xfrm>
                <a:off x="4011198" y="4937428"/>
                <a:ext cx="102240" cy="217800"/>
              </p14:xfrm>
            </p:contentPart>
          </mc:Choice>
          <mc:Fallback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D23C3E44-129A-AC4E-E97E-FC4DB5866C8C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4000398" y="4926988"/>
                  <a:ext cx="12348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C15C5AF9-C7F5-4E22-1945-D44EA7EC8124}"/>
                    </a:ext>
                  </a:extLst>
                </p14:cNvPr>
                <p14:cNvContentPartPr/>
                <p14:nvPr/>
              </p14:nvContentPartPr>
              <p14:xfrm>
                <a:off x="4186878" y="4933828"/>
                <a:ext cx="19440" cy="167760"/>
              </p14:xfrm>
            </p:contentPart>
          </mc:Choice>
          <mc:Fallback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C15C5AF9-C7F5-4E22-1945-D44EA7EC8124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4176078" y="4923028"/>
                  <a:ext cx="4068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98" name="Input penna 97">
                  <a:extLst>
                    <a:ext uri="{FF2B5EF4-FFF2-40B4-BE49-F238E27FC236}">
                      <a16:creationId xmlns:a16="http://schemas.microsoft.com/office/drawing/2014/main" id="{3BC1128B-0960-9571-7C78-2B23F64CCF74}"/>
                    </a:ext>
                  </a:extLst>
                </p14:cNvPr>
                <p14:cNvContentPartPr/>
                <p14:nvPr/>
              </p14:nvContentPartPr>
              <p14:xfrm>
                <a:off x="4209558" y="5022388"/>
                <a:ext cx="90000" cy="38880"/>
              </p14:xfrm>
            </p:contentPart>
          </mc:Choice>
          <mc:Fallback>
            <p:pic>
              <p:nvPicPr>
                <p:cNvPr id="98" name="Input penna 97">
                  <a:extLst>
                    <a:ext uri="{FF2B5EF4-FFF2-40B4-BE49-F238E27FC236}">
                      <a16:creationId xmlns:a16="http://schemas.microsoft.com/office/drawing/2014/main" id="{3BC1128B-0960-9571-7C78-2B23F64CCF74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4199118" y="5011948"/>
                  <a:ext cx="11124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99" name="Input penna 98">
                  <a:extLst>
                    <a:ext uri="{FF2B5EF4-FFF2-40B4-BE49-F238E27FC236}">
                      <a16:creationId xmlns:a16="http://schemas.microsoft.com/office/drawing/2014/main" id="{24020124-3020-E2B5-7523-97706E462F77}"/>
                    </a:ext>
                  </a:extLst>
                </p14:cNvPr>
                <p14:cNvContentPartPr/>
                <p14:nvPr/>
              </p14:nvContentPartPr>
              <p14:xfrm>
                <a:off x="4074198" y="5227588"/>
                <a:ext cx="159840" cy="7920"/>
              </p14:xfrm>
            </p:contentPart>
          </mc:Choice>
          <mc:Fallback>
            <p:pic>
              <p:nvPicPr>
                <p:cNvPr id="99" name="Input penna 98">
                  <a:extLst>
                    <a:ext uri="{FF2B5EF4-FFF2-40B4-BE49-F238E27FC236}">
                      <a16:creationId xmlns:a16="http://schemas.microsoft.com/office/drawing/2014/main" id="{24020124-3020-E2B5-7523-97706E462F77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4063758" y="5217148"/>
                  <a:ext cx="18108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100" name="Input penna 99">
                  <a:extLst>
                    <a:ext uri="{FF2B5EF4-FFF2-40B4-BE49-F238E27FC236}">
                      <a16:creationId xmlns:a16="http://schemas.microsoft.com/office/drawing/2014/main" id="{7B7E3D08-470F-788B-2D7E-B458064FD718}"/>
                    </a:ext>
                  </a:extLst>
                </p14:cNvPr>
                <p14:cNvContentPartPr/>
                <p14:nvPr/>
              </p14:nvContentPartPr>
              <p14:xfrm>
                <a:off x="4081758" y="5244508"/>
                <a:ext cx="95400" cy="185040"/>
              </p14:xfrm>
            </p:contentPart>
          </mc:Choice>
          <mc:Fallback>
            <p:pic>
              <p:nvPicPr>
                <p:cNvPr id="100" name="Input penna 99">
                  <a:extLst>
                    <a:ext uri="{FF2B5EF4-FFF2-40B4-BE49-F238E27FC236}">
                      <a16:creationId xmlns:a16="http://schemas.microsoft.com/office/drawing/2014/main" id="{7B7E3D08-470F-788B-2D7E-B458064FD718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4070958" y="5233708"/>
                  <a:ext cx="11664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101" name="Input penna 100">
                  <a:extLst>
                    <a:ext uri="{FF2B5EF4-FFF2-40B4-BE49-F238E27FC236}">
                      <a16:creationId xmlns:a16="http://schemas.microsoft.com/office/drawing/2014/main" id="{9AFBF0D3-F860-A787-6440-47F21E35AD2F}"/>
                    </a:ext>
                  </a:extLst>
                </p14:cNvPr>
                <p14:cNvContentPartPr/>
                <p14:nvPr/>
              </p14:nvContentPartPr>
              <p14:xfrm>
                <a:off x="4094718" y="5304268"/>
                <a:ext cx="127800" cy="50400"/>
              </p14:xfrm>
            </p:contentPart>
          </mc:Choice>
          <mc:Fallback>
            <p:pic>
              <p:nvPicPr>
                <p:cNvPr id="101" name="Input penna 100">
                  <a:extLst>
                    <a:ext uri="{FF2B5EF4-FFF2-40B4-BE49-F238E27FC236}">
                      <a16:creationId xmlns:a16="http://schemas.microsoft.com/office/drawing/2014/main" id="{9AFBF0D3-F860-A787-6440-47F21E35AD2F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4083918" y="5293828"/>
                  <a:ext cx="14904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102" name="Input penna 101">
                  <a:extLst>
                    <a:ext uri="{FF2B5EF4-FFF2-40B4-BE49-F238E27FC236}">
                      <a16:creationId xmlns:a16="http://schemas.microsoft.com/office/drawing/2014/main" id="{0EE87271-20D7-F4AB-044F-603EE8C4EBCD}"/>
                    </a:ext>
                  </a:extLst>
                </p14:cNvPr>
                <p14:cNvContentPartPr/>
                <p14:nvPr/>
              </p14:nvContentPartPr>
              <p14:xfrm>
                <a:off x="4346358" y="5084308"/>
                <a:ext cx="115560" cy="136800"/>
              </p14:xfrm>
            </p:contentPart>
          </mc:Choice>
          <mc:Fallback>
            <p:pic>
              <p:nvPicPr>
                <p:cNvPr id="102" name="Input penna 101">
                  <a:extLst>
                    <a:ext uri="{FF2B5EF4-FFF2-40B4-BE49-F238E27FC236}">
                      <a16:creationId xmlns:a16="http://schemas.microsoft.com/office/drawing/2014/main" id="{0EE87271-20D7-F4AB-044F-603EE8C4EBCD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4335558" y="5073508"/>
                  <a:ext cx="13680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103" name="Input penna 102">
                  <a:extLst>
                    <a:ext uri="{FF2B5EF4-FFF2-40B4-BE49-F238E27FC236}">
                      <a16:creationId xmlns:a16="http://schemas.microsoft.com/office/drawing/2014/main" id="{D9A189F3-22E0-3A85-98ED-8ADD38474246}"/>
                    </a:ext>
                  </a:extLst>
                </p14:cNvPr>
                <p14:cNvContentPartPr/>
                <p14:nvPr/>
              </p14:nvContentPartPr>
              <p14:xfrm>
                <a:off x="4571358" y="5022388"/>
                <a:ext cx="38880" cy="235800"/>
              </p14:xfrm>
            </p:contentPart>
          </mc:Choice>
          <mc:Fallback>
            <p:pic>
              <p:nvPicPr>
                <p:cNvPr id="103" name="Input penna 102">
                  <a:extLst>
                    <a:ext uri="{FF2B5EF4-FFF2-40B4-BE49-F238E27FC236}">
                      <a16:creationId xmlns:a16="http://schemas.microsoft.com/office/drawing/2014/main" id="{D9A189F3-22E0-3A85-98ED-8ADD38474246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4560918" y="5011948"/>
                  <a:ext cx="60120" cy="2570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10196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D5FEA-0E21-457A-3494-B442C08E6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721C67B-E430-6C9F-CA89-BDAE6B1C9C3D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00FA8A-C264-FF53-651E-12712BD8FB02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5D6197-73BA-D825-1526-01C4A0E6DF55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7D3274A-9971-8B84-2BC6-958384476885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68E354B4-9CDC-B40D-CF37-93A15091B7A9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5798D329-1C51-3044-29AA-4B2868F58012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F16ABECB-522D-2A66-159B-B0D19996827A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38F9FD08-871B-FC50-F47C-446D77F3252E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CA94C60E-EFD9-9638-4428-9636D5BA9DCB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7B9FCB96-15A5-C34D-D73A-A750822FCEF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30FF730B-A450-995C-E61F-91E6404964FA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B2712CAF-ACFF-EDBD-E209-65920114C7CA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BEB71D97-A3AF-A74E-7D6D-B436EE90AECB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BE48FE3B-9A8C-26D9-3BB3-2764A3F14477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63364C83-A44A-777D-6BF2-52A69D50BC2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BB456DBA-6F4E-35B8-9E77-204E9FBE4455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10A3AFF7-9569-D405-4263-9650103BC979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3D13E706-2EC8-60ED-D881-7D70808FE671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18B2863C-E9FD-F4A8-668F-9FA4AC73FCFF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F83D005C-C5E4-27EE-D5F4-E0F4553DDFE5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C2091335-63A5-9E30-B4EC-E1DC9681FFDB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EE17F717-4EFC-E5F8-5C98-89614DB02701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A71DEF1C-D155-C539-2CD8-343F341485B4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FBCB7783-AD36-6C35-4643-027B90B54E1D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B48068F5-1D82-CF27-842F-43F8C7EC7F0E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6DB8BEF5-24B8-AE50-A01E-52E13F5723E1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4F31F004-59F2-1C41-EF09-162E8757E0B1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38A15CF9-4A22-E422-48BF-02B7F9C4BC63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0C007707-1F07-A430-98BB-39BA0F1A2C83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BAF5264A-36BC-9A4B-DB93-239A1D1A6095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E18E6381-0525-E7EF-B88C-0181F151ABBF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3C51AEAD-FF61-835F-EEB9-C3CDFCCF0F9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4F43828C-7195-545B-622D-35DAD7F7FB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D5ED1CC-F002-9818-993F-A149464DAEAD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662BF32-9824-B731-35E3-AB7CCA18D3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A5B301B7-A985-A8D1-2FD8-644FB7698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08624AB5-B6E4-CB64-1958-924C1C6AED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8529" y="1369718"/>
            <a:ext cx="6441545" cy="434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69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39383-49F4-C40B-C716-FF6D72492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50DB22C-04E0-30E7-151B-9CF511ED054F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8F7E95-36F8-6E6F-C975-8B0CD1253BA9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ADE130-5E68-6693-05EC-4154EE6CA1BF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97C8445-63F3-F285-BC03-371C666BFCA3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7C7FA244-0DE4-C9D0-C9EB-ABD209D6680E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AF312E03-E49D-493B-4043-A2FDBD0FFD40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2DF1179A-9D9B-DB86-535C-0D13F8905B4B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B7E3C589-7821-768F-DB7A-5A153CE4E6D0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8B327533-52A6-9915-44BC-AB2C03AB4793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F27EB6B5-1D30-C38C-69C3-47FBD2F2DE0E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7D22522D-B040-D96B-C4A3-B4889C67C1D6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A7C78BB0-0F0A-D6FA-6273-EC6EB40EC812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5B03366C-61F3-C0AE-864D-D3ED9AD8EC40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15B0450E-E933-EC8D-F245-B9793A8DFB73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FDD665D1-767B-AEB4-854C-4A99A55D9301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C6C0FAFC-33CA-C622-9E0D-CD70EE487E2C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D768BE94-0B59-C38E-BAA9-52B19851A20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3E763D79-4A28-95CF-5477-7710DA6DF961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ADB099C6-B274-3549-6D60-05F3C25FE8EC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A334B401-C717-192F-A70E-19EB47295386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70945272-BCD0-6CA7-D370-FA220B65E766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262FE5A7-B732-694C-8282-B402EBD5914F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6013185D-C75A-780F-32DB-DD6AA8804136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1D8A3957-DF95-AC3E-D148-776D964B8AFC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C6C3A4B8-FF93-1874-F8BA-A951DC246BA7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A8DA951A-F5A4-6068-99D0-C2C761A0621C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85822E2D-D4C8-0D03-0D43-ED675F871E51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701CB035-B675-231A-A534-4BD17640DB3B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32C81940-126F-DC45-E708-FDFE533E1A6E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7C0016DE-E14D-CA1D-E70A-4DE7667CF63C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CDFCA499-7AEE-BD85-EEDD-3893B230177B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478EC056-6F11-2944-771B-4D5FAF2639E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7664439B-8977-B01D-3102-A207C142AE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D655A32-2301-B7DA-905E-D10E11382B0D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976D0F9-B63C-5A24-3363-AC4383A282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5C7AC05E-C3C4-D377-CC18-7B54BC291F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B001D1D7-F8C0-C999-504A-FF022D2845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4241" y="2084706"/>
            <a:ext cx="7308850" cy="239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02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AB076-BE3A-816F-EC81-89E531670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56D71FF-76E1-2ED8-A3C8-5F493C0F6D36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7A645E-E5D3-6F45-80C0-E0CA0670A2F3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D1DFAC-E802-9A71-6471-2D28AA095006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55CC3F4-2DC8-EF6D-2901-C3543DD8863C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B7B8D8BF-2EF5-77B5-96C5-DDEE0DCD450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60BA6746-E087-15D7-E38B-84D4B2608671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D29CE179-C78D-5D01-A7F0-B33C4C165B06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8F971144-74B0-DFD2-A578-7658B651D240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91072A86-7CCB-15F1-3D03-1A55E6965785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8005156E-40AC-99AF-00C9-598BD5BF2BB4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1765535F-43C6-0C96-E061-18C695CD359D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D5C36E10-1102-C87B-875C-6AF25D7368B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DDFBC188-BFF6-07D0-6E5F-30D2407CCD7B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28453A0A-B3A7-4A02-C8B3-8EC214E249AC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581D2803-974B-17E8-F20B-9EB3AE299C63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206F8935-AA68-C246-5652-7D8D737FB54A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DC4FEC37-F182-C11D-5315-747939D7985A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230BD757-2784-DCD3-3EC7-BC1C554A3419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9D19C364-A119-A931-A6AE-F01D6ADB8AE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426F2951-4564-1865-92A1-6E53F1977491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11C00D3C-D5A1-4211-75FB-1C0202C8C4EA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E7AD6E7E-C372-D445-AAC8-99DF65F7BD0E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C82AC4F2-48C8-A0AE-65A6-6D3FF19FF668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C6827848-A039-8E90-A478-3D40C5F1DA75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FD8E0E6A-F4DB-98A3-04E1-0FDD776A132D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1ED8308F-FCD9-826E-09D5-1BFD5B12E8B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889AED30-1EE5-7456-5F7F-8BD545AD86E2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BCD3CCA0-50CC-95C8-ECAF-16E747206762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7F43A986-B01D-C983-742A-B8F556049FC1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519592AC-7E44-354F-2F5B-0DBD54CCCA6D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B16D1409-EC28-83BE-4A03-DCD448D4B558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1C062DCB-8CA6-7338-3E2C-6A2F54520E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CA0F3BC-C7E8-616A-A334-C52F7C1C2C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3912598-1CE2-3C0F-4FD4-2A78CF92CFCB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3061C94-60E4-F8A0-C623-E47A3220C9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12DEBE85-B4CE-6C3E-D5CB-1B202F3877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Carattere, numero, linea&#10;&#10;Descrizione generata automaticamente">
            <a:extLst>
              <a:ext uri="{FF2B5EF4-FFF2-40B4-BE49-F238E27FC236}">
                <a16:creationId xmlns:a16="http://schemas.microsoft.com/office/drawing/2014/main" id="{AE20D5FD-DF02-AC40-5D3A-F153068C64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3990" y="1528777"/>
            <a:ext cx="9956635" cy="311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21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50963-6480-5E80-FFB6-C0C651ACD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B23CDDB-04E3-2A7C-3C06-A81AACE924DE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BBCC16-D500-59C4-6F9D-5904EFFE9167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96FAE0-F22E-753D-EF7B-A0C95726E85D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2CA8C5E7-394E-51D1-FC37-6DEA4F392FD9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6862921F-C452-1377-4952-8F5A9F5D531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29CC4950-21FB-A985-9B15-B1E7620D4C61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B90D5F85-1724-5BAB-A034-A153546B0B12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6920F2BD-E187-6CBF-EBF7-7A4202228C63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D649AB97-DAA9-BBE2-91F2-D1775D6477BC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455C6064-31BF-87B2-57B9-CD8BCB23A39A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75477E6D-CEA4-A666-9AFA-0396DFE45178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CB4447D2-21A5-39F7-0BDE-06F05FCD301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C2CAF180-A3A4-B996-4F0B-2BA70048C322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8B9BBE7B-81DF-4F06-4E59-8FAEA16B363E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027895EA-0DC7-D7DA-B83F-A4282E1EB302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3208C452-C487-C863-1D3E-38D8D10307C3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A213C29B-0C44-DE70-F402-9AD827CFCC53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7FFE3D7-B01B-9D73-4799-E6815937A4CD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AE8C6903-EDA2-F419-FBB2-54C4A690F7C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6D83A346-CB5C-7961-752A-1189B39DA978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357AD4D2-BD10-AEFD-0F3D-8C471694CFCB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94E95680-D647-6712-13BF-E1E253499CA4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3014CE3F-1E41-CEC7-1F8D-EC7D65807BCF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4816C5A5-4089-585B-34E9-8A77605A085B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94996D45-1791-B8D3-4CE7-E3C043368DDC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B37F831C-E18F-0F7D-1067-89AE82C9F7C3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A753F67F-BA74-4567-D425-1B18E9755068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5F90539B-11B8-1A7A-0567-5083C0635128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ACF547A4-7A2D-7F3A-AA69-760D3FC47E9D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F3AF71BB-8D1E-DD87-0001-8841B39BEA23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FB8E37FD-AF73-2B87-F02C-860A33C20DB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34809B04-4EF9-2D6A-3FF5-BE00A91A6CF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75201F86-CDF5-9FD7-DCD3-855A283305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EE7EBFF-AC14-A4D7-7D0C-5E2EC2645DF7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13C0565-1E6A-F1F9-1F2F-09BA9FA8EC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20FCD82-3A9E-9CA7-242D-B3D99A779C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linea&#10;&#10;Descrizione generata automaticamente">
            <a:extLst>
              <a:ext uri="{FF2B5EF4-FFF2-40B4-BE49-F238E27FC236}">
                <a16:creationId xmlns:a16="http://schemas.microsoft.com/office/drawing/2014/main" id="{43446D87-38B6-4951-0BF9-8E4342D6C7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3450" y="2527300"/>
            <a:ext cx="7772400" cy="180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73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C0A01-D62D-3D41-483A-A8639116D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A53158-6803-9E03-658C-838EAA63252C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060CEB-8B65-37E2-365F-43F868E5B071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467EC1-81D9-AFE1-781A-64458B861BE9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D1353459-20D5-6DEB-8C51-D76901DCF87F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79854423-E53A-9710-E7B4-93B872B3F168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65888A90-A168-C2D0-FD2C-F1A3B7E8FDE1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41A369A1-CB79-24F0-118A-6D7D6D447970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A25D766A-6640-1984-8B05-0360ABC7DA5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7E9E262B-EBAC-4A45-FE17-2FC21AC363C4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30E73E11-AA53-FC35-7E79-F2E1ACE3B87B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BB752EE7-DEC4-4CBD-C40D-866EDDFC215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CCD85FED-8FA8-6562-CE12-7A6E80D01DB1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1F4FD0C0-A715-C8FB-8249-8D4A6CF4EA47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17FAD90-C6F9-E9F3-2AB3-48782FFF3595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497DD87A-D1CF-F9F9-936B-B6F99784F41E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4A8E9427-1B15-35D1-10B4-180098839FA1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F42D2133-97A6-EE62-D2B5-1F3CD68A9697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84188EA-82D7-0DCF-3AD8-4D91814B688C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8F559664-7D8D-1180-F373-6A762939A973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93C66F68-1F67-38EF-6E40-7461D1BBE540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DB5284E8-E589-CBC0-7F0E-3819AFECCC18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9B78203C-7A14-82E8-79EA-CBA2FA070554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A3983985-71A4-823E-E36A-BDB66136C9BC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1A406BD2-6BFD-80F6-1CFC-9472D322A156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50BA01D0-EEC2-E26C-DCC1-BC8FB7F6B33B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74CB0234-217D-9E8F-ACBD-12ED64FC4174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7AF4893F-8531-DAE2-B333-8E3FA3BC8C69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3704072D-E2E5-2CC6-C8AF-C64BB526045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3C9B8BF1-399C-AB40-659E-BF86CF95BFFC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65520F49-7DE7-013D-0EDC-BFD6B534F108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389ECFD3-EEB7-CFA8-4B06-B4EFA424160F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9C702EEA-8FCE-8C93-0129-A013C13235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7F375E7-8B7B-36B1-B24C-221E429C88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49082D6-FD52-68D3-EAE2-C3D711E0B0B6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2F557DB-E541-50E2-8801-CB8760BF4E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CC7F9972-92FA-D0AC-B414-46102B23DC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Carattere, schermata&#10;&#10;Descrizione generata automaticamente">
            <a:extLst>
              <a:ext uri="{FF2B5EF4-FFF2-40B4-BE49-F238E27FC236}">
                <a16:creationId xmlns:a16="http://schemas.microsoft.com/office/drawing/2014/main" id="{71AC93CF-1896-6215-C240-DF4E9B6986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5938" y="2171912"/>
            <a:ext cx="5896255" cy="260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33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1F43A-B881-26DD-296E-83CDF6D10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6222F59-A8A0-5BED-7FFB-453A8596BF02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B7E016-CDE7-53A7-4AC2-FF397741AA53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148103-27DF-0227-3E36-84D6C328B26B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D67BAA27-07EC-3095-0BC7-99941438476A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523F8103-2593-33D7-25B1-9F7A4E491F54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5A4B5961-7C3A-7773-7EE1-3CB08024316C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D9D85048-644C-21EF-D5FC-A35AE8F4BCD4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349D959-0163-8FB9-FEEF-0E882BDD8303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A474C78F-2D1E-2611-37F2-68049B07B838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31B8BFF2-7201-1268-DDF9-A9B0A531E032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892B264A-F008-B352-9DAF-4A7C7CB0A07A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08B47EAD-94B4-3E81-DD36-C2B9F90A6595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E4C4F93D-018C-8B73-E6B6-2B9BDF35A1BE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02E5314C-92BD-BA10-0E62-6832B9CD33CF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4DC498F4-A4FD-6C4B-7C85-6CCF248D6278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E0D14CF7-87E4-54B5-CF64-10B42E7F484D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30F55DBC-501F-824B-663A-32AA440D027B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97DC8513-E591-B127-3406-4816661434EE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8E85528C-E6A5-F127-ACA3-FEE13CE5338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C18ABF63-9B40-BBB4-6419-2A60F2AB5835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458969A6-F1E7-DE74-A7A0-7B40AE089580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E3093DB3-E46D-689E-845D-EB30FA3516F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85DA9272-FB91-20A2-C333-3EC13D279BD7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A8B624E1-8128-CAD5-318C-F835D3C5BA79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F6F34F98-B126-AA19-4759-C88C1E15EDD6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AC6FC859-3BAB-C848-E618-A0FE8DEF3478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468F2E29-3E20-4749-0F7B-8CD36279125E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DECE62C6-0D14-A15B-37A6-BF23304945FC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A0E559FF-B770-A829-AEB9-39CB89FAA15A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341A4D55-FF42-64A5-6BA7-9F0D2EEF2FC5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C59803A4-5B17-0375-E8E3-AF875EFDA849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8404A0EC-B9E2-F65B-F8C4-BBFCF4A758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B27C2F48-346D-8B96-4709-DA7FAE9FE6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0FD7EDD-2373-E9A0-5598-0F4DBFF099BA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7A177D3-B19F-0110-1C95-768C8243D5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48AD2F34-FE57-A6A4-B292-E73DF88775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8EA4D0FB-0560-E370-50B6-A6D0CD3337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8300" y="1727200"/>
            <a:ext cx="6375400" cy="34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8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44FCF-C7CC-EC24-40BE-7DE0B77D6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23822C-BC45-7C46-DC6A-C66F415A33A5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608305-4BBF-1474-0870-D47BC456460E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58656A-DEBA-00B2-4892-B6C2B9541929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CE54C6CC-9ECE-0CC2-D374-7B6BAB4F7960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951104B0-06A6-D3C6-511D-F4963F802B12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F3D59D9-7E42-D296-E0F5-37BD33519CD7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FD92D37D-33F9-EC5F-A734-5C0B8DC7492E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B737BF07-261A-D4DD-CABB-DBCEB441B269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DE450B22-8793-E488-3A92-168FACA915AA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F29DF3E0-D5F3-FC70-621E-62C2BA2C32A9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D6F186AE-043F-21E0-A228-7D62F952D4F1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F57D502B-1D7A-6DF7-15E6-62B6B9F80BEB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B71A2DDC-A4A4-B3CA-7CA5-6FF142DA8D59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60BAEA25-273F-C8D3-0E75-8E17D115271F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A378E7BF-12DD-11A7-26F9-DD38FE852B0D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93657F5F-42C7-0620-AC1D-D3C4E2E347E2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3798E492-8D4B-2491-FD34-6DE874BAB85F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BAD31A4A-ACE9-F66C-334F-783A5366F1E2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7564A2F5-1821-BB01-65B5-3008CD75919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F4A9032F-0BC1-49B4-C130-5F6F402AB43D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5B7ADA0F-F7F6-6237-5F37-0E58B4AE18B8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504BEC88-FA42-E72E-0C3E-C0B7886AB30E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B0B875E2-9C5B-35F0-D256-60C55A600068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52D0FB40-3BBA-FDB8-BDE2-B7850ABE3077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B346C1EE-D177-D229-44FA-082D3B5F60C2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9B872D18-A7BE-0C71-7ADC-2E9F2CA93D4D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E1D7800A-1D30-2048-83C4-CCD5DD7ABEBB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D72413CF-90AD-F846-22AE-666EF515544E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E9EC4A36-D5EE-AFCA-25A1-06D8225DD52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60226045-03F5-831E-5D37-0A5A58BDB6BE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D8BFEEBD-749A-71A4-43F1-778A6BDA79D5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D57C0C3C-3EA9-F932-7DDD-D64E5F8A0F2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A30CCDF7-859D-9195-7CE5-529F272824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620C4E4-0C09-699B-2976-EE69A372FBC4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0DCA677-A3E4-62A0-98F7-1BD5F6696F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192862F3-F90B-0749-A8AC-BBEF3D32B8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algebra&#10;&#10;Descrizione generata automaticamente">
            <a:extLst>
              <a:ext uri="{FF2B5EF4-FFF2-40B4-BE49-F238E27FC236}">
                <a16:creationId xmlns:a16="http://schemas.microsoft.com/office/drawing/2014/main" id="{2FE76BBA-52E8-6AF1-B026-DF81F06363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4804" y="1844477"/>
            <a:ext cx="6990231" cy="2645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08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B8D8D-C5BC-CC01-1E9E-D0135BD58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EBEB40-0DD3-DD5F-9032-D85B1EB9A5B7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D37758-4220-9C67-CC8C-CC3B117325A1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30F753-AF17-8877-EA04-7D9B6F652306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B89693E6-C1E9-9616-F803-6FBB1D4271CE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AC228952-6CEE-85AC-8EC6-0E94871A3418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8B42AF3D-1C25-9C02-4E00-507ABFEC3514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524B42CA-B258-A501-9FD7-FF665574B7B2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7D0980E3-DE50-5BAD-344A-F3601572D70A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D9E789DD-551B-9C98-6D24-83E6621F0B81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1123D868-C3B5-3CB0-C3A0-62789C613601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22759284-C500-8E18-683A-3ECD333404AD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66F3AA33-8505-811E-FD00-5AE6A26A2C77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D0709989-A1F4-DA7A-B535-D75BA3E3067D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ADEA6250-278D-D21D-2AAB-24CB9607238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C9A20C74-244D-D1DB-EA3B-A82F8C4F14FF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FE4FE032-70F0-9BDC-E3A9-22167B1BE80C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D6FC73DC-8BFA-21D6-17A7-A23B03BA18A7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6F21038D-5CB7-8C2C-67BD-127C0D6CADED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D000F769-C93C-F9C4-6DE1-B3E3EF7FD002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F3964913-5409-7C2E-8DFE-AC71E0F8C49D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08E6AB5C-AFAA-07DC-F86D-5CE369EEA3C4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CFFF30DD-0FF9-F808-1C75-987E97A18E74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12BDEE41-911F-5930-1A89-47C757EFA473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A1BC2AB9-B723-5C65-908A-D0496C92BF0B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E7212D9E-15C2-0F7A-E65D-C04B474A6E28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61FEF46D-6DA7-3A6B-CAAB-53CB783CD8BE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B7041E5D-D71A-2F5D-EDCD-ABA960CB029A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3F44E9B6-D6B3-D052-2327-53AE70783B9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47939E8C-C006-6EA4-8D48-A9183D282A28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3EC18E97-BF95-175B-105A-E6991E2008F8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7D3A7226-F640-BC71-F54A-D37AB0F39107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5A508E8A-F7FC-C47D-57F9-3FE2CD01008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E5787F5-0A60-3D7D-2998-4353489DE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141724D-1AFE-A897-ECA6-4C0F000F23E9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D2BB721-794B-FB86-0750-868F102FD1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A38966F5-06DF-96A0-90E0-39CE6F5909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B6E9DF95-DEB8-8DC8-EDA5-12EFE6063A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0450" y="685800"/>
            <a:ext cx="75311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91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ECEB6-FA02-156C-0375-7C2C44574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6528B34-3C90-A3E6-000F-E82665FAB15F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98FEC3-3DD9-9C71-DD1E-B9722998D50F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5698B7-609D-7351-4E9C-60AC04B825ED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51371C7-8058-4B86-0A04-D738497661CF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849E0302-3BC9-2AC8-B1ED-6886C548F64E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97771E5F-AAF9-56FB-1979-DEB2E85C3BC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FE4FDD6D-E8F6-74CB-535B-2098C35932B9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6DD7816B-E5DA-F371-3D57-F74D67F0586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E71CC525-0055-9431-94B8-C875F49E1425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A6CBF8B0-A01A-66BF-8135-3F8A3A10FF0B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503A99F0-66BF-F288-6B27-C41774AD6983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473A09E5-98A4-025E-187E-1E32F0F11A37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0FDABB9A-0CBB-9AFB-50CC-76A51762E342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BD1A421A-9FF4-4393-E20B-F1578E7FADD5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5D98E85F-CE48-8D3E-7086-7AA7B9005681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A734F2F-A2B6-ED99-E74D-480EC40E2B0E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3A54DB39-A10B-91CF-F4E3-49B367F29231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3B446080-FC12-D665-8643-0135C6F2E383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F343BEE9-BA77-4D2E-25AE-F43CBCBEDE96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016BB5A9-837C-1B90-3635-8BE963084F4C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C4CA3CA3-2880-6AC8-999E-D2C7247633CE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5BDF5A4E-9AF8-F4C3-7FA5-44A9DB2E329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F411E2D4-F634-82E8-F1BF-6F9316034F11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B6122208-F312-6558-967D-BDF5A1580E59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9F39EBCF-C03F-6B42-3B4F-A85E80E2E81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5B9A8536-BBEF-F24C-7FB2-8E23313E8617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464A2301-313D-09C2-F19E-62E13B3399D7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85236807-14F9-2BA7-352F-6303B0499BA2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E23E423E-F7CC-1173-F3BB-FDFC2238D672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A74DD126-9ADB-2E14-DBE8-F42BEBD60E66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AF3EA9A7-172D-5652-328C-948655E3FF3E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75D9DA2A-F90D-D29F-C98E-00066008F8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7C896397-9B88-13FF-0A70-BB54C9D4B3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BC26904-0E08-892B-580A-4745D1F518B3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634E5C0-C530-EE6A-956C-28856AAA3B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0E050405-299F-29F6-D58A-354F6474E5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10" name="Immagine 9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44481F0F-156E-05B1-0D78-27ABFC3891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0159" y="1543898"/>
            <a:ext cx="6911242" cy="354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595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81EAF-6743-0786-7376-EE53B50A6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47B071-1030-57F6-3A57-E553028FFCD1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B32442-4504-7064-1018-C7D716BA9A98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764A7F-918F-B11D-525A-B3FF76E69543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B5F43B0-85EE-8E4F-61CF-ED73FE9F1F1F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47C217E2-2C51-A041-0F2A-10D458016DE1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78373F8D-B972-C72D-DAAB-7BCA697028F0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C3A39780-FE40-C2B4-6412-7B23FD8F6990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F1CBE0B2-6D43-091F-641C-F3C8F941DA71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D8C2893D-66AD-4359-8835-A5E7AE6FF2C3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C9F8AEBE-19AA-EBE3-002E-CBF99DF9C071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2E89C193-FC8D-F3F8-5B5A-6BFC9948A97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82098185-FBBA-8023-44DC-A5B2EF1F94DC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F714890B-FED3-4761-D1D2-026E73968331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34E8A9D8-36B5-5498-2A3F-C79BB6EF2E84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A0C2768B-398A-9414-A890-45196E4CCC48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9135BF4-BC65-AD10-FDC3-3C3F27EEDBEB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21C45FB6-DA29-1B80-34FD-8620921BC637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183D3F23-5531-599A-9EA5-EAE171007A12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65E0164C-8EC0-A84A-0295-BFDC8117B62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69917F87-ED93-B94B-5BA1-13BBC799E094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8D547B02-52C8-5628-13AB-A850807C6A61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0A4B0470-B3D0-5D18-4EB8-CA547DDDFB23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38547FD1-D23E-A4A2-A7D8-3244EB38EB91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A94CA0DA-7CA8-47C8-B3F9-7B237123A478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8C5C100F-3CBA-6A34-1C6B-CEA33D57B271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628DF0EE-5476-3CBC-6E6A-9A728BE00C48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1C09CCF2-33C0-B633-FB66-6DE9B70A2E94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D1F8616B-DDD6-56F9-0CAE-595E464FEC35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9A8B614C-E5B9-97EF-AE2E-9CB6F15C507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9737C090-D588-1D8C-79B1-9965B4F03F6B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043E4384-EE8B-5207-E1C2-5FF77BBBC427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FC81CB22-683E-D878-976B-8F2D03CBC7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1375414-EAC8-F8AE-3055-CE5754A95B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A347194-BA41-B343-7FE3-742FB75234EB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B7A1474-70CC-6694-3601-2DA1874DFA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D7FDF9EA-CABF-AC87-9992-51E547A07B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11" name="Immagine 10" descr="Immagine che contiene testo, Carattere, schermata&#10;&#10;Descrizione generata automaticamente">
            <a:extLst>
              <a:ext uri="{FF2B5EF4-FFF2-40B4-BE49-F238E27FC236}">
                <a16:creationId xmlns:a16="http://schemas.microsoft.com/office/drawing/2014/main" id="{03D849CC-F9ED-12E1-5872-CDBF9D0983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7536" y="1848306"/>
            <a:ext cx="6435195" cy="2537823"/>
          </a:xfrm>
          <a:prstGeom prst="rect">
            <a:avLst/>
          </a:prstGeom>
        </p:spPr>
      </p:pic>
      <p:grpSp>
        <p:nvGrpSpPr>
          <p:cNvPr id="42" name="Gruppo 41">
            <a:extLst>
              <a:ext uri="{FF2B5EF4-FFF2-40B4-BE49-F238E27FC236}">
                <a16:creationId xmlns:a16="http://schemas.microsoft.com/office/drawing/2014/main" id="{77B365BC-91E5-9301-60C7-AEC037C36EA3}"/>
              </a:ext>
            </a:extLst>
          </p:cNvPr>
          <p:cNvGrpSpPr/>
          <p:nvPr/>
        </p:nvGrpSpPr>
        <p:grpSpPr>
          <a:xfrm>
            <a:off x="5469859" y="4268103"/>
            <a:ext cx="311040" cy="371880"/>
            <a:chOff x="5469859" y="4268103"/>
            <a:chExt cx="311040" cy="371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9DD13487-1A2E-B041-5DA6-D98280303EAA}"/>
                    </a:ext>
                  </a:extLst>
                </p14:cNvPr>
                <p14:cNvContentPartPr/>
                <p14:nvPr/>
              </p14:nvContentPartPr>
              <p14:xfrm>
                <a:off x="5602699" y="4268103"/>
                <a:ext cx="31680" cy="27648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9DD13487-1A2E-B041-5DA6-D98280303EAA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587219" y="4252623"/>
                  <a:ext cx="62280" cy="30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6D9EAD6D-E65C-3566-B4C4-62880568C3B6}"/>
                    </a:ext>
                  </a:extLst>
                </p14:cNvPr>
                <p14:cNvContentPartPr/>
                <p14:nvPr/>
              </p14:nvContentPartPr>
              <p14:xfrm>
                <a:off x="5469859" y="4564743"/>
                <a:ext cx="311040" cy="7524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6D9EAD6D-E65C-3566-B4C4-62880568C3B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454739" y="4549263"/>
                  <a:ext cx="341640" cy="105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2EFB7707-1DC8-6D3C-D17A-30ECDE53B076}"/>
                  </a:ext>
                </a:extLst>
              </p14:cNvPr>
              <p14:cNvContentPartPr/>
              <p14:nvPr/>
            </p14:nvContentPartPr>
            <p14:xfrm>
              <a:off x="5396419" y="5001783"/>
              <a:ext cx="152640" cy="322560"/>
            </p14:xfrm>
          </p:contentPart>
        </mc:Choice>
        <mc:Fallback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2EFB7707-1DC8-6D3C-D17A-30ECDE53B07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381299" y="4986303"/>
                <a:ext cx="183240" cy="35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631551BD-C5D1-2F2A-31F1-B7B81AEACE3F}"/>
                  </a:ext>
                </a:extLst>
              </p14:cNvPr>
              <p14:cNvContentPartPr/>
              <p14:nvPr/>
            </p14:nvContentPartPr>
            <p14:xfrm>
              <a:off x="5504419" y="5564823"/>
              <a:ext cx="35640" cy="50400"/>
            </p14:xfrm>
          </p:contentPart>
        </mc:Choice>
        <mc:Fallback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631551BD-C5D1-2F2A-31F1-B7B81AEACE3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489299" y="5549343"/>
                <a:ext cx="66240" cy="80640"/>
              </a:xfrm>
              <a:prstGeom prst="rect">
                <a:avLst/>
              </a:prstGeom>
            </p:spPr>
          </p:pic>
        </mc:Fallback>
      </mc:AlternateContent>
      <p:grpSp>
        <p:nvGrpSpPr>
          <p:cNvPr id="40" name="Gruppo 39">
            <a:extLst>
              <a:ext uri="{FF2B5EF4-FFF2-40B4-BE49-F238E27FC236}">
                <a16:creationId xmlns:a16="http://schemas.microsoft.com/office/drawing/2014/main" id="{9CAB7C07-64E1-0C84-A2C0-5810E18B017E}"/>
              </a:ext>
            </a:extLst>
          </p:cNvPr>
          <p:cNvGrpSpPr/>
          <p:nvPr/>
        </p:nvGrpSpPr>
        <p:grpSpPr>
          <a:xfrm>
            <a:off x="6115699" y="4932303"/>
            <a:ext cx="2998080" cy="1020240"/>
            <a:chOff x="6115699" y="4932303"/>
            <a:chExt cx="2998080" cy="1020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2412CC58-BA6E-32B8-BAC8-0E6E1DDA85C1}"/>
                    </a:ext>
                  </a:extLst>
                </p14:cNvPr>
                <p14:cNvContentPartPr/>
                <p14:nvPr/>
              </p14:nvContentPartPr>
              <p14:xfrm>
                <a:off x="6115699" y="5213823"/>
                <a:ext cx="304200" cy="30168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2412CC58-BA6E-32B8-BAC8-0E6E1DDA85C1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100579" y="5198703"/>
                  <a:ext cx="334440" cy="33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D6084BCF-1CAE-4A17-5C79-745E9A8447E5}"/>
                    </a:ext>
                  </a:extLst>
                </p14:cNvPr>
                <p14:cNvContentPartPr/>
                <p14:nvPr/>
              </p14:nvContentPartPr>
              <p14:xfrm>
                <a:off x="6468139" y="5186823"/>
                <a:ext cx="277200" cy="35496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D6084BCF-1CAE-4A17-5C79-745E9A8447E5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453019" y="5171703"/>
                  <a:ext cx="307800" cy="38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16AB4CEC-57AD-ED4F-A90A-316CE71513EF}"/>
                    </a:ext>
                  </a:extLst>
                </p14:cNvPr>
                <p14:cNvContentPartPr/>
                <p14:nvPr/>
              </p14:nvContentPartPr>
              <p14:xfrm>
                <a:off x="6760459" y="4965423"/>
                <a:ext cx="262080" cy="61452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16AB4CEC-57AD-ED4F-A90A-316CE71513EF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744979" y="4949943"/>
                  <a:ext cx="292680" cy="64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235D146B-4021-8CB8-23E7-B8656B371016}"/>
                    </a:ext>
                  </a:extLst>
                </p14:cNvPr>
                <p14:cNvContentPartPr/>
                <p14:nvPr/>
              </p14:nvContentPartPr>
              <p14:xfrm>
                <a:off x="7033699" y="5254143"/>
                <a:ext cx="236520" cy="31356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235D146B-4021-8CB8-23E7-B8656B37101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018579" y="5238663"/>
                  <a:ext cx="267120" cy="34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60172E40-5095-B8A6-CA4D-578ACC116789}"/>
                    </a:ext>
                  </a:extLst>
                </p14:cNvPr>
                <p14:cNvContentPartPr/>
                <p14:nvPr/>
              </p14:nvContentPartPr>
              <p14:xfrm>
                <a:off x="7338619" y="5293383"/>
                <a:ext cx="163080" cy="20844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60172E40-5095-B8A6-CA4D-578ACC11678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323499" y="5278263"/>
                  <a:ext cx="19368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EC001164-99C0-0641-55B2-4EB82E734E76}"/>
                    </a:ext>
                  </a:extLst>
                </p14:cNvPr>
                <p14:cNvContentPartPr/>
                <p14:nvPr/>
              </p14:nvContentPartPr>
              <p14:xfrm>
                <a:off x="7544539" y="5247303"/>
                <a:ext cx="295920" cy="43740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EC001164-99C0-0641-55B2-4EB82E734E7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529419" y="5232183"/>
                  <a:ext cx="326520" cy="46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765F0415-A9EF-189D-1122-C96F26EF50DE}"/>
                    </a:ext>
                  </a:extLst>
                </p14:cNvPr>
                <p14:cNvContentPartPr/>
                <p14:nvPr/>
              </p14:nvContentPartPr>
              <p14:xfrm>
                <a:off x="8040259" y="4932303"/>
                <a:ext cx="407520" cy="76320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765F0415-A9EF-189D-1122-C96F26EF50DE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025139" y="4916823"/>
                  <a:ext cx="438120" cy="79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108C65CA-D9D8-E4FF-B8B6-D12690E292B1}"/>
                    </a:ext>
                  </a:extLst>
                </p14:cNvPr>
                <p14:cNvContentPartPr/>
                <p14:nvPr/>
              </p14:nvContentPartPr>
              <p14:xfrm>
                <a:off x="8483419" y="5118783"/>
                <a:ext cx="185400" cy="32868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108C65CA-D9D8-E4FF-B8B6-D12690E292B1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8468299" y="5103663"/>
                  <a:ext cx="216000" cy="35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07EFF692-2DAD-88C4-3D14-06D5C7AE635A}"/>
                    </a:ext>
                  </a:extLst>
                </p14:cNvPr>
                <p14:cNvContentPartPr/>
                <p14:nvPr/>
              </p14:nvContentPartPr>
              <p14:xfrm>
                <a:off x="8613739" y="5555103"/>
                <a:ext cx="41040" cy="2700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07EFF692-2DAD-88C4-3D14-06D5C7AE635A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598619" y="5539623"/>
                  <a:ext cx="7164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F1874A05-0B56-3801-D1D7-E06BEEED1ACD}"/>
                    </a:ext>
                  </a:extLst>
                </p14:cNvPr>
                <p14:cNvContentPartPr/>
                <p14:nvPr/>
              </p14:nvContentPartPr>
              <p14:xfrm>
                <a:off x="8834779" y="4971543"/>
                <a:ext cx="279000" cy="98100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F1874A05-0B56-3801-D1D7-E06BEEED1ACD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819659" y="4956063"/>
                  <a:ext cx="309600" cy="1011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" name="Gruppo 78">
            <a:extLst>
              <a:ext uri="{FF2B5EF4-FFF2-40B4-BE49-F238E27FC236}">
                <a16:creationId xmlns:a16="http://schemas.microsoft.com/office/drawing/2014/main" id="{D1159254-670D-54BC-C119-B9EF0356E984}"/>
              </a:ext>
            </a:extLst>
          </p:cNvPr>
          <p:cNvGrpSpPr/>
          <p:nvPr/>
        </p:nvGrpSpPr>
        <p:grpSpPr>
          <a:xfrm>
            <a:off x="8004259" y="3800823"/>
            <a:ext cx="466920" cy="445680"/>
            <a:chOff x="8004259" y="3800823"/>
            <a:chExt cx="466920" cy="445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202C1276-5778-FA18-BFD4-81E6E3456603}"/>
                    </a:ext>
                  </a:extLst>
                </p14:cNvPr>
                <p14:cNvContentPartPr/>
                <p14:nvPr/>
              </p14:nvContentPartPr>
              <p14:xfrm>
                <a:off x="8004259" y="3802983"/>
                <a:ext cx="147960" cy="34056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202C1276-5778-FA18-BFD4-81E6E3456603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988779" y="3787863"/>
                  <a:ext cx="178560" cy="37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FB56560E-6DEF-CB6E-2F0F-96C1DB41984A}"/>
                    </a:ext>
                  </a:extLst>
                </p14:cNvPr>
                <p14:cNvContentPartPr/>
                <p14:nvPr/>
              </p14:nvContentPartPr>
              <p14:xfrm>
                <a:off x="8027299" y="3800823"/>
                <a:ext cx="158760" cy="44568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FB56560E-6DEF-CB6E-2F0F-96C1DB41984A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8012179" y="3785703"/>
                  <a:ext cx="189000" cy="47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BD41855C-7DDE-D8FA-49E4-559619934AC4}"/>
                    </a:ext>
                  </a:extLst>
                </p14:cNvPr>
                <p14:cNvContentPartPr/>
                <p14:nvPr/>
              </p14:nvContentPartPr>
              <p14:xfrm>
                <a:off x="8289379" y="3827823"/>
                <a:ext cx="166680" cy="39924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BD41855C-7DDE-D8FA-49E4-559619934AC4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273899" y="3812343"/>
                  <a:ext cx="197280" cy="42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D2007D04-128F-7AC1-E975-2B7F72A6282C}"/>
                    </a:ext>
                  </a:extLst>
                </p14:cNvPr>
                <p14:cNvContentPartPr/>
                <p14:nvPr/>
              </p14:nvContentPartPr>
              <p14:xfrm>
                <a:off x="8316019" y="4112943"/>
                <a:ext cx="155160" cy="3420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D2007D04-128F-7AC1-E975-2B7F72A6282C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300899" y="4097823"/>
                  <a:ext cx="185760" cy="64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5" name="Gruppo 74">
            <a:extLst>
              <a:ext uri="{FF2B5EF4-FFF2-40B4-BE49-F238E27FC236}">
                <a16:creationId xmlns:a16="http://schemas.microsoft.com/office/drawing/2014/main" id="{D82D99B6-FF5E-AD1D-54AA-D0A7BD7505DF}"/>
              </a:ext>
            </a:extLst>
          </p:cNvPr>
          <p:cNvGrpSpPr/>
          <p:nvPr/>
        </p:nvGrpSpPr>
        <p:grpSpPr>
          <a:xfrm>
            <a:off x="10017019" y="3765183"/>
            <a:ext cx="660240" cy="579240"/>
            <a:chOff x="10017019" y="3765183"/>
            <a:chExt cx="660240" cy="579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D1B26568-D7CC-3826-EE86-DC63C32684C2}"/>
                    </a:ext>
                  </a:extLst>
                </p14:cNvPr>
                <p14:cNvContentPartPr/>
                <p14:nvPr/>
              </p14:nvContentPartPr>
              <p14:xfrm>
                <a:off x="10017019" y="3940863"/>
                <a:ext cx="206280" cy="5472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D1B26568-D7CC-3826-EE86-DC63C32684C2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10001899" y="3925743"/>
                  <a:ext cx="23688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348B807F-89C4-EC1A-9133-6C5486ECAA6A}"/>
                    </a:ext>
                  </a:extLst>
                </p14:cNvPr>
                <p14:cNvContentPartPr/>
                <p14:nvPr/>
              </p14:nvContentPartPr>
              <p14:xfrm>
                <a:off x="10208179" y="3841863"/>
                <a:ext cx="82800" cy="17964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348B807F-89C4-EC1A-9133-6C5486ECAA6A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0192699" y="3826383"/>
                  <a:ext cx="11340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AFCE9600-B831-4C8D-78FD-B688DA1E5F6B}"/>
                    </a:ext>
                  </a:extLst>
                </p14:cNvPr>
                <p14:cNvContentPartPr/>
                <p14:nvPr/>
              </p14:nvContentPartPr>
              <p14:xfrm>
                <a:off x="10546579" y="3777423"/>
                <a:ext cx="11880" cy="2196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AFCE9600-B831-4C8D-78FD-B688DA1E5F6B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0531459" y="3762303"/>
                  <a:ext cx="4248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7E9693B0-154F-5DA3-F9E2-2A050F28D49E}"/>
                    </a:ext>
                  </a:extLst>
                </p14:cNvPr>
                <p14:cNvContentPartPr/>
                <p14:nvPr/>
              </p14:nvContentPartPr>
              <p14:xfrm>
                <a:off x="10662859" y="3765183"/>
                <a:ext cx="1440" cy="1512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7E9693B0-154F-5DA3-F9E2-2A050F28D49E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0647739" y="3750063"/>
                  <a:ext cx="3204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D421A12B-F7FE-A655-7E99-05E4E59AE34D}"/>
                    </a:ext>
                  </a:extLst>
                </p14:cNvPr>
                <p14:cNvContentPartPr/>
                <p14:nvPr/>
              </p14:nvContentPartPr>
              <p14:xfrm>
                <a:off x="10441819" y="3973623"/>
                <a:ext cx="235440" cy="37080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D421A12B-F7FE-A655-7E99-05E4E59AE34D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0426699" y="3958503"/>
                  <a:ext cx="266040" cy="401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7" name="Gruppo 76">
            <a:extLst>
              <a:ext uri="{FF2B5EF4-FFF2-40B4-BE49-F238E27FC236}">
                <a16:creationId xmlns:a16="http://schemas.microsoft.com/office/drawing/2014/main" id="{8500A77F-5081-4551-70ED-49AA6E833BC4}"/>
              </a:ext>
            </a:extLst>
          </p:cNvPr>
          <p:cNvGrpSpPr/>
          <p:nvPr/>
        </p:nvGrpSpPr>
        <p:grpSpPr>
          <a:xfrm>
            <a:off x="8851339" y="3822423"/>
            <a:ext cx="917280" cy="898920"/>
            <a:chOff x="8851339" y="3822423"/>
            <a:chExt cx="917280" cy="898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E6D7D321-8AAF-9D12-B612-119AB0385BC8}"/>
                    </a:ext>
                  </a:extLst>
                </p14:cNvPr>
                <p14:cNvContentPartPr/>
                <p14:nvPr/>
              </p14:nvContentPartPr>
              <p14:xfrm>
                <a:off x="8851339" y="3846903"/>
                <a:ext cx="153720" cy="34668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E6D7D321-8AAF-9D12-B612-119AB0385BC8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8836219" y="3831423"/>
                  <a:ext cx="184320" cy="37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EFDD9EF1-D6EE-AF09-40EC-3724C5CA6728}"/>
                    </a:ext>
                  </a:extLst>
                </p14:cNvPr>
                <p14:cNvContentPartPr/>
                <p14:nvPr/>
              </p14:nvContentPartPr>
              <p14:xfrm>
                <a:off x="9025939" y="3957423"/>
                <a:ext cx="199440" cy="14868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EFDD9EF1-D6EE-AF09-40EC-3724C5CA6728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9010459" y="3941943"/>
                  <a:ext cx="22968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2E1AFDAD-9652-F184-69A2-8BE902B67E1B}"/>
                    </a:ext>
                  </a:extLst>
                </p14:cNvPr>
                <p14:cNvContentPartPr/>
                <p14:nvPr/>
              </p14:nvContentPartPr>
              <p14:xfrm>
                <a:off x="9259579" y="3920343"/>
                <a:ext cx="275040" cy="21708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2E1AFDAD-9652-F184-69A2-8BE902B67E1B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9244459" y="3905223"/>
                  <a:ext cx="30564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BFA4D2A7-1D51-05BF-199D-BF0EFF39758B}"/>
                    </a:ext>
                  </a:extLst>
                </p14:cNvPr>
                <p14:cNvContentPartPr/>
                <p14:nvPr/>
              </p14:nvContentPartPr>
              <p14:xfrm>
                <a:off x="9545779" y="3822423"/>
                <a:ext cx="187560" cy="26784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BFA4D2A7-1D51-05BF-199D-BF0EFF39758B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9530659" y="3807303"/>
                  <a:ext cx="218160" cy="29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0AFC1C9B-EFD9-728E-0C15-7D9001B3B056}"/>
                    </a:ext>
                  </a:extLst>
                </p14:cNvPr>
                <p14:cNvContentPartPr/>
                <p14:nvPr/>
              </p14:nvContentPartPr>
              <p14:xfrm>
                <a:off x="9473779" y="4309143"/>
                <a:ext cx="146880" cy="270360"/>
              </p14:xfrm>
            </p:contentPart>
          </mc:Choice>
          <mc:Fallback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0AFC1C9B-EFD9-728E-0C15-7D9001B3B056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9458659" y="4294023"/>
                  <a:ext cx="177480" cy="30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8995BE89-AE96-E9AD-1432-1963F513D7F4}"/>
                    </a:ext>
                  </a:extLst>
                </p14:cNvPr>
                <p14:cNvContentPartPr/>
                <p14:nvPr/>
              </p14:nvContentPartPr>
              <p14:xfrm>
                <a:off x="9478459" y="4581663"/>
                <a:ext cx="290160" cy="139680"/>
              </p14:xfrm>
            </p:contentPart>
          </mc:Choice>
          <mc:Fallback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8995BE89-AE96-E9AD-1432-1963F513D7F4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9462979" y="4566183"/>
                  <a:ext cx="320760" cy="170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9" name="Gruppo 98">
            <a:extLst>
              <a:ext uri="{FF2B5EF4-FFF2-40B4-BE49-F238E27FC236}">
                <a16:creationId xmlns:a16="http://schemas.microsoft.com/office/drawing/2014/main" id="{08E25161-E44C-C4DD-ED4F-4F75118FA641}"/>
              </a:ext>
            </a:extLst>
          </p:cNvPr>
          <p:cNvGrpSpPr/>
          <p:nvPr/>
        </p:nvGrpSpPr>
        <p:grpSpPr>
          <a:xfrm>
            <a:off x="9863659" y="5010063"/>
            <a:ext cx="874080" cy="442440"/>
            <a:chOff x="9863659" y="5010063"/>
            <a:chExt cx="874080" cy="442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70110013-DE12-CD97-707E-91A92E7134A4}"/>
                    </a:ext>
                  </a:extLst>
                </p14:cNvPr>
                <p14:cNvContentPartPr/>
                <p14:nvPr/>
              </p14:nvContentPartPr>
              <p14:xfrm>
                <a:off x="9897139" y="5010063"/>
                <a:ext cx="282960" cy="257760"/>
              </p14:xfrm>
            </p:contentPart>
          </mc:Choice>
          <mc:Fallback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70110013-DE12-CD97-707E-91A92E7134A4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9882019" y="4994943"/>
                  <a:ext cx="313560" cy="28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824F6FCC-9B41-9B69-1186-6CBE53CC908E}"/>
                    </a:ext>
                  </a:extLst>
                </p14:cNvPr>
                <p14:cNvContentPartPr/>
                <p14:nvPr/>
              </p14:nvContentPartPr>
              <p14:xfrm>
                <a:off x="9892819" y="5136063"/>
                <a:ext cx="214560" cy="4392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824F6FCC-9B41-9B69-1186-6CBE53CC908E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9877339" y="5120943"/>
                  <a:ext cx="24516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1ED9748D-A836-DBB6-FAF6-71EB173AF1C6}"/>
                    </a:ext>
                  </a:extLst>
                </p14:cNvPr>
                <p14:cNvContentPartPr/>
                <p14:nvPr/>
              </p14:nvContentPartPr>
              <p14:xfrm>
                <a:off x="10026379" y="5270343"/>
                <a:ext cx="43560" cy="14436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1ED9748D-A836-DBB6-FAF6-71EB173AF1C6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0011259" y="5255223"/>
                  <a:ext cx="7380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E10F6D7A-A5BA-78A1-3B0C-974749FDC469}"/>
                    </a:ext>
                  </a:extLst>
                </p14:cNvPr>
                <p14:cNvContentPartPr/>
                <p14:nvPr/>
              </p14:nvContentPartPr>
              <p14:xfrm>
                <a:off x="9863659" y="5343063"/>
                <a:ext cx="316800" cy="10944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E10F6D7A-A5BA-78A1-3B0C-974749FDC469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9848179" y="5327943"/>
                  <a:ext cx="34740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1F4527E5-6B7B-A42E-C4D0-4B7378A4FF97}"/>
                    </a:ext>
                  </a:extLst>
                </p14:cNvPr>
                <p14:cNvContentPartPr/>
                <p14:nvPr/>
              </p14:nvContentPartPr>
              <p14:xfrm>
                <a:off x="10312579" y="5062263"/>
                <a:ext cx="201600" cy="42840"/>
              </p14:xfrm>
            </p:contentPart>
          </mc:Choice>
          <mc:Fallback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1F4527E5-6B7B-A42E-C4D0-4B7378A4FF97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0297459" y="5046783"/>
                  <a:ext cx="23220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38453312-70AE-5192-C093-8334DE11BF35}"/>
                    </a:ext>
                  </a:extLst>
                </p14:cNvPr>
                <p14:cNvContentPartPr/>
                <p14:nvPr/>
              </p14:nvContentPartPr>
              <p14:xfrm>
                <a:off x="10274419" y="5106903"/>
                <a:ext cx="185400" cy="218160"/>
              </p14:xfrm>
            </p:contentPart>
          </mc:Choice>
          <mc:Fallback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38453312-70AE-5192-C093-8334DE11BF35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0258939" y="5091783"/>
                  <a:ext cx="21600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BB24C753-CD84-ABEC-3A56-710BCBDC81D3}"/>
                    </a:ext>
                  </a:extLst>
                </p14:cNvPr>
                <p14:cNvContentPartPr/>
                <p14:nvPr/>
              </p14:nvContentPartPr>
              <p14:xfrm>
                <a:off x="10532539" y="5070543"/>
                <a:ext cx="50400" cy="27756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BB24C753-CD84-ABEC-3A56-710BCBDC81D3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0517419" y="5055423"/>
                  <a:ext cx="81000" cy="30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CE397299-CE8F-EC85-94BD-534E03F6CDC6}"/>
                    </a:ext>
                  </a:extLst>
                </p14:cNvPr>
                <p14:cNvContentPartPr/>
                <p14:nvPr/>
              </p14:nvContentPartPr>
              <p14:xfrm>
                <a:off x="10561699" y="5213463"/>
                <a:ext cx="176040" cy="29520"/>
              </p14:xfrm>
            </p:contentPart>
          </mc:Choice>
          <mc:Fallback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CE397299-CE8F-EC85-94BD-534E03F6CDC6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0546579" y="5198343"/>
                  <a:ext cx="206640" cy="59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7" name="Gruppo 96">
            <a:extLst>
              <a:ext uri="{FF2B5EF4-FFF2-40B4-BE49-F238E27FC236}">
                <a16:creationId xmlns:a16="http://schemas.microsoft.com/office/drawing/2014/main" id="{D7A94294-0C08-CC4E-E335-FC22B7AE7257}"/>
              </a:ext>
            </a:extLst>
          </p:cNvPr>
          <p:cNvGrpSpPr/>
          <p:nvPr/>
        </p:nvGrpSpPr>
        <p:grpSpPr>
          <a:xfrm>
            <a:off x="11104939" y="4763103"/>
            <a:ext cx="1111320" cy="593640"/>
            <a:chOff x="11104939" y="4763103"/>
            <a:chExt cx="1111320" cy="593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7AF6A878-2D18-5F60-589B-578CA37923BB}"/>
                    </a:ext>
                  </a:extLst>
                </p14:cNvPr>
                <p14:cNvContentPartPr/>
                <p14:nvPr/>
              </p14:nvContentPartPr>
              <p14:xfrm>
                <a:off x="11151739" y="5022303"/>
                <a:ext cx="165600" cy="58320"/>
              </p14:xfrm>
            </p:contentPart>
          </mc:Choice>
          <mc:Fallback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7AF6A878-2D18-5F60-589B-578CA37923BB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1136259" y="5007183"/>
                  <a:ext cx="19620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501E0939-E40B-5719-6CCF-40DA698DA5B6}"/>
                    </a:ext>
                  </a:extLst>
                </p14:cNvPr>
                <p14:cNvContentPartPr/>
                <p14:nvPr/>
              </p14:nvContentPartPr>
              <p14:xfrm>
                <a:off x="11104939" y="5030583"/>
                <a:ext cx="226080" cy="229320"/>
              </p14:xfrm>
            </p:contentPart>
          </mc:Choice>
          <mc:Fallback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501E0939-E40B-5719-6CCF-40DA698DA5B6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1089819" y="5015463"/>
                  <a:ext cx="25668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6929EFC9-E776-CE14-9F6E-B2D6E650E474}"/>
                    </a:ext>
                  </a:extLst>
                </p14:cNvPr>
                <p14:cNvContentPartPr/>
                <p14:nvPr/>
              </p14:nvContentPartPr>
              <p14:xfrm>
                <a:off x="11338939" y="5118063"/>
                <a:ext cx="101520" cy="27000"/>
              </p14:xfrm>
            </p:contentPart>
          </mc:Choice>
          <mc:Fallback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6929EFC9-E776-CE14-9F6E-B2D6E650E474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1323819" y="5102583"/>
                  <a:ext cx="13212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5926F6C7-1CE5-B27D-0F6C-FCDDE731F748}"/>
                    </a:ext>
                  </a:extLst>
                </p14:cNvPr>
                <p14:cNvContentPartPr/>
                <p14:nvPr/>
              </p14:nvContentPartPr>
              <p14:xfrm>
                <a:off x="11445859" y="5029503"/>
                <a:ext cx="61920" cy="17964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5926F6C7-1CE5-B27D-0F6C-FCDDE731F748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1430739" y="5014383"/>
                  <a:ext cx="9252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88F9DEE8-6D31-DAC3-CDEC-E01D2362FE60}"/>
                    </a:ext>
                  </a:extLst>
                </p14:cNvPr>
                <p14:cNvContentPartPr/>
                <p14:nvPr/>
              </p14:nvContentPartPr>
              <p14:xfrm>
                <a:off x="11812699" y="4988463"/>
                <a:ext cx="34200" cy="2808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88F9DEE8-6D31-DAC3-CDEC-E01D2362FE60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1797219" y="4972983"/>
                  <a:ext cx="6444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6251AAA6-656E-22F0-FC32-B178FD143165}"/>
                    </a:ext>
                  </a:extLst>
                </p14:cNvPr>
                <p14:cNvContentPartPr/>
                <p14:nvPr/>
              </p14:nvContentPartPr>
              <p14:xfrm>
                <a:off x="11968579" y="4978743"/>
                <a:ext cx="42120" cy="29520"/>
              </p14:xfrm>
            </p:contentPart>
          </mc:Choice>
          <mc:Fallback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6251AAA6-656E-22F0-FC32-B178FD143165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1953099" y="4963263"/>
                  <a:ext cx="7272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4E5895AD-C11C-B768-99A0-E412A7C44BC3}"/>
                    </a:ext>
                  </a:extLst>
                </p14:cNvPr>
                <p14:cNvContentPartPr/>
                <p14:nvPr/>
              </p14:nvContentPartPr>
              <p14:xfrm>
                <a:off x="11775259" y="5085303"/>
                <a:ext cx="267840" cy="155520"/>
              </p14:xfrm>
            </p:contentPart>
          </mc:Choice>
          <mc:Fallback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4E5895AD-C11C-B768-99A0-E412A7C44BC3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1760139" y="5069823"/>
                  <a:ext cx="29844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C2E91E1A-6C05-EFE6-730E-6561E0806DD9}"/>
                    </a:ext>
                  </a:extLst>
                </p14:cNvPr>
                <p14:cNvContentPartPr/>
                <p14:nvPr/>
              </p14:nvContentPartPr>
              <p14:xfrm>
                <a:off x="11574739" y="4763103"/>
                <a:ext cx="641520" cy="593640"/>
              </p14:xfrm>
            </p:contentPart>
          </mc:Choice>
          <mc:Fallback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C2E91E1A-6C05-EFE6-730E-6561E0806DD9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1559619" y="4747623"/>
                  <a:ext cx="671760" cy="6238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37719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2CD8A-0BCA-766E-7B62-AF612284B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D981AFA-8C0A-C340-6118-E1C2EDBF80BE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857064-F36B-F517-942E-0D2E4BADC45A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7AEC16-6746-01B4-BC1B-C47AE7513B4F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B6CD78B9-0CFD-7F5A-6C6A-B032B77A7555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E3664152-B58A-8173-098F-4F0A9A317364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133129EC-8156-1E5B-E3CC-DDDB6633D4BC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25058A0C-CDD4-CEAD-3261-AF2B552DC0CF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AE7A4DD5-7FB9-962F-EBB5-4A9E0958A3B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EC170533-A678-8B5F-EC89-CAB160EF2CA2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34FFB56B-6132-1FB0-D8B2-B559286AF379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DC652A3E-A697-5D2C-93D9-33504A11C018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8499EC13-CC7F-17B0-CAA6-EACA9FC2A408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5489AC60-2E94-2DFA-3CD6-2851BCDE9EA2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A182EE60-8962-6FA1-5F71-71777FF63F59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2005DD8B-DA51-3F55-B5CE-070F8D5AC393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1AFD9A52-597C-96C6-4063-0B6FF7E6BBE7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CEE3A4BE-026D-3A3C-9627-B1C29BF915EE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2B0862AD-13E4-2794-27A9-E4CC6A5E768D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F264686D-21B1-D41B-0EF1-37AAB7AF8E0B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1AF6F6E3-6AE0-C1A5-BF70-A6BFE4402AF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F7AD302A-4788-6383-49A9-BF034688446C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9C44D891-B125-B085-D0EE-5B88D2C142E6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87BFAF12-CD2D-1CC3-4566-55CE0DC7DACD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20E90907-DA88-B045-9CC9-4F08028B4FD8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DB654963-257F-BDB5-1533-D9F7EAC6B71A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841831F5-A14A-E34E-9B5F-3530FB2C63EC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BCD2F67E-CDCA-9FF3-1B9E-3AA00143F8BF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8DCB84B6-A40F-72E5-2CA8-10511C73C93A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7BEAB6FD-80AC-C1AE-A0F7-945B3E90857F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4019B98A-E381-0742-07BE-373B11D49F52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71E73005-9CD2-C13B-AE93-0C3F554D1CAC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E28BC55B-2191-805A-0015-83C82C695E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C1AEEFA6-7B27-72D9-F69F-0675E2A09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D860CE5-52EB-58C1-C3D5-7A682A1DBBD1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3884245-B942-6DF9-C278-CF07E1DCE5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55A0B1F-4B02-E6DB-9140-9459DC3611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2BE097FF-261F-A379-D4F9-ABED769747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2904" y="802647"/>
            <a:ext cx="5391916" cy="555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91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9F634-A592-2A9E-F38B-B855AEE53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255F6DB-49C4-67EC-8257-D5585823C19F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922BDF-D389-C0D4-6205-5CEF3976E7DB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D8E7BB-03DE-E338-5BFC-A40878A13C7B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DD791F6-E153-DEE8-124E-6877D75C7263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DABE1C26-48E9-9C68-0748-7DF1A0513971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AA21D980-15F3-BAD6-53E9-CE2243FF41DE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25D88B3A-3696-1FE8-EC7F-3F09A6530DD3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500F620B-E4A8-504C-2F15-0B3E8C5330C1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56603ABB-F9AD-D8EF-FBD8-B59CEEE512E7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78F23664-A2AA-D1B7-DBFF-6D3724E22128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1F3F3B4A-C4D4-61D9-FD71-F5ACC156FAC1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BD521BD2-1401-7EA1-0B47-17EF2175F841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4D76C792-0CBB-BECC-3CFD-80AFBA2891C9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DC9A47E4-39EE-BE84-9B20-579878DA9165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394BB41F-1C9E-F984-2064-418DE0415F50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116B079-6A02-3128-5DDF-2265FCF66F27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1BB116DF-48C1-88D9-779A-138002EB572E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FAC931E4-264E-4C3D-2319-CDA86A78B325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F21A43F0-4755-7377-1A4E-378A891204F8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24156123-E6B7-51E7-62F9-8CC7FABC27A9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8E74AD20-3172-480C-CD61-FA799C4FE88A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F94B07AF-8E56-0990-80DD-E1BF24E01555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9259C77D-364E-4B3C-BEDF-7E2976BBD4F5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5F9769C9-C3D8-3B0D-6A89-A92D94A7B834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A36F2B80-D44A-BCD8-3014-6283272DA25F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9A4691E9-102D-B4E0-A887-BFC5F65D4A2C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B76F00EF-9C37-40DB-08B6-B46CBC4C9BB8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C20E86C5-1300-CF1F-7070-353AB1DF1019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86F6B395-CDEA-9864-1AEC-DFF8DB5AE5B9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00EAE4C4-A00A-9AF7-B855-2E10CE3BEDF5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2ADD1323-2DD7-5CC7-C1D1-221E393AE5A2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846F3079-77B0-11AF-148A-FBC465E8F7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D527336B-41F8-A0C5-893B-218A1CC732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ADFC98B5-E867-42D7-F75F-5A6E4E624F57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BEBE01D-8279-1CDE-4A00-FE88D3061D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73BE81D-3B5F-25D4-F4AA-592D470560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D4002B0A-2030-2AA7-D6F8-ECBBAAD9AE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8566" y="2006086"/>
            <a:ext cx="6148832" cy="289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64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DC4CC-3654-A580-B2D5-24889D2C1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4B6765E-2D27-3591-6C5D-D2D335FB4AAA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1B97B5-3265-931D-457A-02D7F42C6378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A0B72C-4B8F-2830-4FC3-2664A9B40B15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64485BC8-55BD-B93C-C275-AF4F4EF3F218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D5FBEFC8-1941-858C-6555-EE5A0D6622C2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A79CC618-154C-5284-7CC1-06816E4910B1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F38E93A5-8590-6368-D866-C48266B838B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59CD8F4-AFE2-88E1-6415-3B17AEB7B0BF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921C45F6-AAA3-96BE-FEE8-706B6E53E591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AB721529-47C6-3A56-C266-71A983899C4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5DA4723E-53E7-6309-4468-16EADA3DFEC3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3807C343-BEF4-B0CF-050A-A9F04D20A037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319A8D78-80CC-F255-72FB-6EB77448ADB6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97AD8B41-C27A-FF61-56D0-876C6AF46A6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4E876F9A-122A-A716-C39D-671E08AD8460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25E3666A-299F-8F32-642B-2848A0B94F21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57DD471D-3519-C0F2-DD9A-3746A3BD698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6775B022-D2B2-36CD-50E8-F840402179D8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40637AE5-7B22-C430-7876-CE54894B959D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3706ADB5-2309-8D4F-B090-4B4A05DFBF0B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80F70C8E-E0AE-A519-EFC9-A7820E3C001E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0AE39ED5-DC7C-82FA-8E7B-0610AC7ED4D9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28D43B2E-EEB3-F9B8-1BE3-A628943C5B0C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E5D30E06-6BC3-18B6-D132-D33AC7CF2018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7AC837B0-6530-AD49-4CDC-2137ECA064DF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3494738B-858A-F461-EC9A-DA872C076FA0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0EC4D09B-BFE5-6555-F870-7DD5D458FF37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7EA56DE3-F4DC-FF0A-C502-A5C233548231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DA6289A2-36FA-6637-1971-CFC2B4DF19CA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160CEBFB-F220-063D-2EED-64E0A9A3E5F0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2FC44235-99E0-B32A-0170-13DAF4F5DF48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161FBB15-EB7F-5BAE-5389-06BA190565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74132A5C-FB6B-87DE-47AA-FD2402D7C0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84C25C71-7DAB-26C3-E4CD-5377A6E28CFF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9BF0497-5538-0639-2855-FEB6C15AF6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B5801ED-F0FB-8F13-2050-E4F36D283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ricevuta, schermata, Carattere&#10;&#10;Descrizione generata automaticamente">
            <a:extLst>
              <a:ext uri="{FF2B5EF4-FFF2-40B4-BE49-F238E27FC236}">
                <a16:creationId xmlns:a16="http://schemas.microsoft.com/office/drawing/2014/main" id="{2ED21B70-F9E8-E708-8495-1DED3DB7BD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2549" y="1784349"/>
            <a:ext cx="9900775" cy="343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837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F4CE8-78AA-8E69-71DB-6EA6D515C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B76B3F8-A2E7-FC6C-84A8-F3764F887E6E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D7ADC8-A8C7-926A-AC0D-061C43318A0B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A3E5CA-94FB-DA36-68CB-87DA7FDC83B1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FE76BBB-C961-349A-E595-774069DFA853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0A900621-FA6B-7584-B430-CDEB2D1C2665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258F534D-9011-4F1D-B5AA-89E172056DB1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56B488D2-56AB-4A7A-647D-EBD61268A99B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9D377747-945D-8265-B92B-CD7E2F479C25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ABAE08F-320A-FC4A-1FF4-11C8C0E7FE18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0696B1DE-8E8D-E312-69A6-4A16A49199B1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005F1775-08DF-A4CE-7F89-6C5F745F02C6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1E628E2-483F-B119-5F72-F926845A47D4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DD1AD361-5B13-E65E-BB4A-E9F7E35455E9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EE632F77-CE61-5A24-FDFB-28223894BC54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F055015D-467D-90AE-64AB-E307125984FF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F2CB1FD9-3D6D-9742-5DCF-49A2E57D76F9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26CC6159-EE07-EA83-3B2E-19CBE0315324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6CC0B6F3-C782-D8E2-8CF3-5A2AA113FFEE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15D271AD-8E5A-B11E-E109-6370137DDA1E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A433F656-60EF-D267-18B7-7138A39A2A49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A5360126-9976-3AB6-17DE-AB8CBDEE1D5C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CA6A4B17-F5C9-FD6D-2D33-3226FE5BF95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850E08E5-FCE6-41BB-3F95-9E0E9F798F14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BF2CB2CC-4F2B-DD48-85D9-D27DF7CD6A4C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633DED58-9A3D-E63E-CAE0-8878609AF1AD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CEA9853B-C731-F53C-226B-181AEE6F6875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54DB325A-53AD-44A9-2109-FCE762D707A6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8A5FA273-A510-6B10-9A00-0BA0DC43785F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4F30B466-0CFB-52E0-4361-A71DE902D4B0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CEC0F766-9561-C7E9-39A4-07786B75A4A7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9C142E21-1EA8-44CA-25BA-2933FD281603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2CAF7681-68CB-13F4-DCFE-08193ECC101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83058FB-C856-B1F2-06FB-015B885CC4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3C957EF-CC76-CB5B-78FC-C354502AB2FB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6B6779F-9A69-8805-068E-FC76A48318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75A552E3-CE45-5974-D011-81294F5B13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Carattere, schermata, ricevuta&#10;&#10;Descrizione generata automaticamente">
            <a:extLst>
              <a:ext uri="{FF2B5EF4-FFF2-40B4-BE49-F238E27FC236}">
                <a16:creationId xmlns:a16="http://schemas.microsoft.com/office/drawing/2014/main" id="{B0F037F8-C052-F1AA-3B43-525A51AB82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0305" y="1880135"/>
            <a:ext cx="8909471" cy="280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60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436C0-E965-EC33-EAA5-ABC2DCF26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81D477A-2B6C-CFC0-A6EA-EC8C85D32F72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0A90D3-A617-29C0-D67C-F3AF435F489B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11ADB4-7736-CBF1-C666-DCEF124C8177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AB221DB-6FF3-5EBF-B334-B665D91E6E24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624E23BE-5077-72DB-6393-29E55AE7F90C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CF514472-CE27-14F0-47F9-5511656459BA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E2BB7BC2-9316-1982-FB0B-9473DB8ED21D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DCB627A7-93E2-C4A1-387F-48E94A267D4B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EDAC854E-BC07-277A-F51A-9CA1DCA26C9D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8CFAAE72-E6F1-295C-CD66-9172B3FE0EB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487FE499-2E98-D1BF-D647-8E43CC480CD0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9C68110E-A5D3-292F-3E07-9ED29B463A0A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89520209-244B-53F6-8D06-000C29026094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4FF4E8CD-0025-3CB3-CA82-A2E2EA0FABD8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0E43AB40-C85E-8FBD-11BB-666BFBF6ACE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79353F6-534B-18C9-D703-92743F1965A5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5C166F7D-F03D-974B-90B8-2EDAE816732B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33F544A6-B8B7-3633-C9AD-4F1143002DEC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AF8D5DA8-D74C-BBA4-BCDD-87BEA01D67D8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EAD0D945-93CC-2D31-DB1A-AEF26D42EEC8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E3E918FB-ACCA-B09F-0D4D-D92AC0C8F28E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0869B598-A7AF-D506-57AA-F7B0FC344641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B8236DE1-DD85-DEB2-EC34-885D7E50648E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8593418A-C0BE-4200-224D-FF7B164E208E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B1C27E4E-846D-327F-27D4-EA6BE4627FE4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E75B6B2C-F497-5E19-6D86-4DD5DC196D7D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AAB053DF-B909-2B6C-FCFC-80D475D6F645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CEF1942D-71E1-8785-B364-9638FBCDC65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DDB3E8AC-6921-7605-21E5-55B2A656E557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5F5B5D44-42E0-97E4-DD53-9B34608D7B44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2296D28A-1568-C6D4-36F5-9942229C76CF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DFE1F757-4133-A008-3A1F-53F1850B1E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407E9C35-EF45-8DBE-558F-CEBD72E6F8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449DD6D-FE86-0942-440A-555CFC607024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727E928-82FE-E50E-4328-6F7E6F3DD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DBD424B5-57DB-B447-37D9-694374EDB4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E967AE15-D535-8C0B-93D3-1ED5CC3663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1646" y="1145667"/>
            <a:ext cx="6911445" cy="480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14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7DE5A-6512-BE3F-A336-D8BE407FA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202DD22-5236-01AD-37DF-2C87C642992C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D469CD-865E-E061-034F-638FDEB595FA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1CD0E9-43AE-35C5-1EA9-60AD7436C29F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395D9F3-B7A5-5114-BADA-5A638902AFD3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322FFAB2-141A-12AE-12C0-7A2002503C1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F7F2BEB6-43C3-3A48-AEE2-AFAF43335EAF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77E79BEC-6E87-E4D7-3CF0-40F4585069A8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D045621B-5DC7-EAAB-E6B5-EE156E198CB1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34891D20-D0C7-B9AF-4DE8-BB10074A3ADC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44DB512C-342F-D92D-B715-59666AE2B77E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FA4EDDE8-2C93-5EDC-F005-618E6019BDBB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740E7610-8A80-97B4-09BD-C482240A78DD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042491B6-75B6-74F9-F197-8D8447FA0275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2806D78-A6D2-FE97-14A0-AE7C76863C75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28132764-C89B-381A-F3A8-9A1DFB8BBA97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418669D3-4F6A-AD52-3FE7-DF333C88C825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42278E91-9278-08B3-3576-8C916990B9F5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0A93D512-9D57-EEB2-603F-4A81531198B8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6E736BD9-08FD-0207-F929-0474BCCBE2A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D12CB77F-0857-5F7B-E236-921870562978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5FF4FA8D-6CA9-2D35-7B37-11F4523E1EFA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391DE416-7E0D-7CEC-CC67-D0D460619B6F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89ACE701-5030-00BD-9950-297287B7280D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ECE4058B-A746-3966-E49A-8C721321D7E4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0999B3E1-6939-D01A-AAD6-BD5752C92598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8B8A43DE-F065-8398-16E9-0ED35870B1A3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69A990CD-D6B6-4178-4EA9-AE52C8CC76A1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97CD2276-8221-9875-0A54-76E358A42A05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915ED09C-239E-160A-4853-B2398A3E33D5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94298E79-6C89-04C1-9FEC-C99787C7C3D2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746C34DA-CCE3-D88C-1187-B6341E617D85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9A7439E3-ED6B-9225-7A82-ED3B262C54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15B5E87-1105-03CA-817D-5F122A144B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72E28E7-EED1-0D0C-BBD0-E379A0B785F6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2E70002-F430-B550-F0CC-103CA16D27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596FA02-9CC0-6B83-9B51-D36214E3FB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0ED97A5D-2F28-BE37-9E7C-D333C936E5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4917" y="1893064"/>
            <a:ext cx="6428845" cy="266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4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664D8-F1C0-580E-59FB-2C83A6A3E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96CF0B6-06B5-1FC5-1848-D4CE51280633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F31CE0-FFEF-345E-0448-9C07FA65770F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30978B-2CEF-87AC-0F33-DB817DEEB837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F1196FA9-FE24-EB59-F1AF-34577E5BE4FE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7F678648-2C90-2156-DF11-1CE3B715C59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7315CB51-36C1-9216-5328-58B787DEBDDE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DCCF1E61-5D7C-CAD2-D810-C59D23EFFCD2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43D02DBA-B49E-3A2F-538E-82434B9C859E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E8D149D4-1996-5D9E-A938-A5E8E62D8DF2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9D8B6265-01A5-B494-18A0-B909F6F594C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A41B36D8-3EEB-6DC5-54A2-4B687D61CDFD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96C67995-3B3E-303A-CA90-AC5B12A28F54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FA950458-31E2-0A89-4FFD-A89DB3EBDE52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E64A2815-10ED-41F5-4A86-4D06B79A1452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E5DC2CCA-E44B-4F69-C2C3-373C30219C03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7FE78ED-5868-2323-4B74-3A6A1BF2C49D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30FF1504-60F6-3D93-CA4A-E19F0F4B39B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478A4EDE-2CD6-DE95-E290-C0A024F5E9FF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4199AA4F-4DC3-F36A-4F06-EE63184EFBED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AA0B0C21-4C51-16B6-BA08-799AC8899DB0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1BDE1DE4-3235-8585-8489-CFC5838D5BD3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21B9A35B-2724-D5A1-FE43-0A3A4142115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697427C1-DAA6-18F2-F513-54E030527647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FB86DC57-71FE-BEDE-07F8-F9A9027D850C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8FB086F5-7A03-A3C4-E27D-DA115B615DE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78C6C3E1-C584-D746-2FB4-E5899EE5E3C3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30E272A8-8101-643B-AB13-D868C59C2CD6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484CF7B3-8FFF-2D21-7747-13C18D02F9DB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0B5A7041-FC9A-C84F-ECCB-3F75C13AF2EA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223C4AB0-F72F-B9BF-5220-DA15966B5F89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002DEE9E-DB09-8617-AE87-2F0EDDD43AE3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BE1B732D-85EB-C9B9-6860-8B4AAD0D1CC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935F095E-FBDC-D21C-D315-F6A4DDB1C1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DF2E871-D4E2-3415-CAA0-8843E9E6655E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74A4690-3ABD-7F9A-07F1-E40F06D6B7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C8B9AB8-CEAE-A011-3ABD-94C5B63CD4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10" name="Immagine 9" descr="Immagine che contiene testo, ricevuta, Carattere, schermata&#10;&#10;Descrizione generata automaticamente">
            <a:extLst>
              <a:ext uri="{FF2B5EF4-FFF2-40B4-BE49-F238E27FC236}">
                <a16:creationId xmlns:a16="http://schemas.microsoft.com/office/drawing/2014/main" id="{3BDC692E-ADD4-573B-1409-B5F1C5FF18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5245" y="1869478"/>
            <a:ext cx="9186352" cy="306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61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BA8F0-8BF9-187A-1D5E-4DC6FE432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F75768F-F6D4-BADC-8419-846A506C62BF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F14FB7-37F3-2FE3-726D-C769238FD7AB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F08DE9-BF2A-8DA1-8D15-E789135F7C3E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55DB0BF-9B94-2708-FBE0-EB01D4680D67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043869CD-E57E-EE92-041D-F704B06743AC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B9390440-555F-D6AF-0801-51180D3ED365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2F6CD01B-F8D8-A44A-1787-9A862C9A2F55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B0B9546F-6E66-4AE6-3EF5-B23DBD0688F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0F4E2D37-BF49-9D1A-DE67-EC545B3C7607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BAB3270C-13F6-6098-BE51-89CB4BBD5B4F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25D55FE4-60E0-3890-8A5F-98A668D73CD4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BB16066-2176-C567-AF3D-85DAF2DFE8D4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5760B908-D5C8-8416-004C-1DFE6C522AD7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120DB4DD-3340-242D-DA32-2D1C361D644E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FFCFE81B-85F7-DCA6-5910-760B83B74B5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D924C769-5257-160F-8D0B-D42E2AA2D752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B6B22CB9-5194-2D56-8C69-931FFE15C521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79178EA8-2876-A1F8-10BA-E2F890B07624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FD9DB986-4AB3-843B-002D-FC8BC8D2D63B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971710CD-5D5C-656D-23A2-AE53A6940462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E78992EE-1B35-0836-0F84-9B311EF0DDB5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B8EA72C1-64A0-BAEF-ED81-A6CB546EB941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DFDFC22E-C77E-0F75-5E0A-89A91B0324A3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B2668493-0BAC-6C65-D0C2-5E632C3AEB02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527532C3-22AB-26BB-E327-A75F849571D0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C3266F18-B31E-84D1-C6E1-ED09F9944A45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8D224841-7390-078D-72CE-FD883C8FD929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EAB93273-822F-A477-7763-F93E1517615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8AC0B6A5-C067-18BE-B37D-71037FC78570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EDC5CB02-EF61-C57B-6884-BEA8C9D6216C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DB27128D-63B3-9C56-4C29-BC87B8FD2272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B5873C2C-A81B-9D82-15BE-E220BBF14A6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33DAA895-2075-8A74-26F0-16C7B81851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3FD0728-3401-2DBF-67D2-9B9F377FDDD7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FD0D804-F864-BAD5-71BA-B13B7EF035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1D4F6E6F-8EA0-A9D9-2BED-F168F8415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algebra&#10;&#10;Descrizione generata automaticamente">
            <a:extLst>
              <a:ext uri="{FF2B5EF4-FFF2-40B4-BE49-F238E27FC236}">
                <a16:creationId xmlns:a16="http://schemas.microsoft.com/office/drawing/2014/main" id="{41EDAEA3-1BFA-B10E-B518-DB43F3D15D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4058" y="2045893"/>
            <a:ext cx="6911733" cy="291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99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DA128-69B7-E729-0C3E-24C067B42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42CE4B-E2F2-C2DC-899E-93CC97B21A2C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131029-E4CD-D2A3-00C9-120525D6C783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6C7357-DC75-1A8A-D122-8A610FC4203A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E5620A2-C77E-58CE-3698-BABC1F092E73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75CB43FE-1D8A-7846-1498-7516BA3187FD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B20F127E-F8C2-C2C4-2DD7-B1A6E59244CF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64AD1CF6-A790-C047-B1F5-563EA358C935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3492F4ED-E0F3-A4FF-36B2-3B12E67BF66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287381A0-8D7F-4E12-F4E5-E38CE223A903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5C224359-10FB-7D3B-25E8-6A784D9D2234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136D052E-75F2-367F-AC5A-8C2494FF541A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995149B1-59D0-F973-CEEB-A5F05EE85B84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253C2F79-1616-585F-F044-59FB373D79AF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8729B97C-A7AA-9235-9BA4-FABE7A63F725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38C18296-8FED-9D0F-B9A3-C0ABA8B57597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CFCFF5D4-4640-6E59-C6D5-658042A3F36A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1ED6C43C-047E-383C-10C3-92583A0CE87E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1C96F772-2E0A-619A-B92C-3E73E3D1F74B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00B881B9-CE84-8C6E-FDAD-178FEDFB4092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FFDECFF4-BE61-A1C6-74D5-0870916E51AB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53F690DE-DF04-78F4-A6D6-A94B704ADAC1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FC011F70-DF8C-C747-ABB4-106444C3BFD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449F5A92-A6C5-F687-BF2C-F96771DD0D1B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C6DC6AA2-2F5E-F120-F786-C9E25315294B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E832F983-AA6B-8D02-C586-23DFD4A785B3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C0C37542-DC46-12D8-C904-31E62DA9C97E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EE79AEE3-6C3F-D589-360E-B55FD54F879D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BD35E144-DC61-22C6-50AA-1EE064AD62E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86344090-1D37-1FF1-2F1F-21AB0CBFB2FA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1F2F231D-A2DD-1BCE-684F-DA7A3E3D41D4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88B97076-EB90-FFC8-EDEB-8C3414D2306B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6D04F774-93F4-C823-F726-85FDC4B8EE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54455EBA-41C5-474E-7844-4E5D7AE625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537F2C3-A543-4484-B1A7-FC877E7AA77D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3434DA3-7F97-A487-3B76-C4B916C83B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7480619F-BF15-1B62-494E-5C18C96B20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Carattere, schermata&#10;&#10;Descrizione generata automaticamente">
            <a:extLst>
              <a:ext uri="{FF2B5EF4-FFF2-40B4-BE49-F238E27FC236}">
                <a16:creationId xmlns:a16="http://schemas.microsoft.com/office/drawing/2014/main" id="{99572CC4-3B96-3ED7-520C-30ED5F7FA5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2739" y="1940392"/>
            <a:ext cx="5981212" cy="29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28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C4BCB-51E5-1F02-B42F-36D014A0E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2138D78-FD6A-ABFE-9DA7-89276656CEB7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1C0203-CFA3-F25D-0903-56ECA791AFCF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CC1278-82B5-C442-D138-802E8B806357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C2CE7AF4-74F8-4D29-EC13-31D861E6EA32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5D68C333-C148-6C56-72F3-E4FBA50613D5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058562DD-5421-0EAB-003A-F95FA7982050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D9A05C02-7C5F-539E-29D5-9F0E1C18C7EA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D2C1F150-49AA-CDF5-47D9-8161BD37BCC1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837EEEAC-D1A8-E593-907E-739497A39F7F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6058415A-800E-22E8-2227-0015A09980E7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F0327C84-BA1D-B20F-D4EB-50E05838E8D1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14F870DD-BAF5-25E9-982E-537C44D6D08D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55CBB8E8-FBBB-E083-B4E2-034BEB5F7E14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69662823-A7AA-1131-9FB7-1C6BA58E8F47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91BD7965-8D42-FFF4-4FEC-553A3CFC14A5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87DAEAAE-5CAD-AA5D-0CD8-D4A6FDA14762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DABCB6E6-C3E1-4578-2198-2B0AA72A2227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6CA1CD35-9DE5-8C20-EC72-CEC2B0B4F480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F3A9F260-1072-A43A-3EAE-6F986DB1973C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A21DC08F-7333-4086-9C88-F071FD333DE8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7BDAAB6B-4A9F-FA8F-E77C-09B814365ED3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895FAF8F-DD63-DF0B-3524-134B43F8C3B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39628C80-F4C8-C590-E1F9-ECEFD19FA85D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6282FDF5-63CA-95BD-A5BA-1243BEBCFA4F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40DFC3B9-0EED-71CD-8B58-2722477BD7DE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2E5AF218-BF81-B683-B39A-2A0E6D63BA20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D4FC9560-11F7-CDA7-616C-6C3E77544B58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B1BD556B-8680-3686-69AB-9519FFA8F51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9BAA3BD6-C282-4BB6-4558-1F4A6ECF1811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F56FC230-A735-0A7B-F01D-34D7F802361C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AD641D34-11D3-E04A-3F25-7D149B7475EB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CC866F34-F983-B078-4B45-B2E3696A2E6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A0C5B5B-AC78-0067-95EE-19D1E9E8A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CFDEC29-CDCB-36A3-2A6F-9F0AB4246697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A9214C1-8989-6116-21DC-B33E6CF17A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D8D2F1DF-F841-FF12-65F9-417E6E031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87CA93EE-BC6F-8621-A8CE-1051458698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8174" y="1759942"/>
            <a:ext cx="6866536" cy="281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59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F97F8-9AE6-1D1B-B7EA-5731F60FA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5E76B3E-ED61-96E1-B49C-546634AD2FD4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47C766-E8D5-9183-24CD-C0F2B4EE5D0F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0D1FC7-2442-CA48-B017-9671A675A581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FBA706-FAAB-2899-B00E-2220B004D40F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8F4AA926-B12A-4C49-1CC4-1289AC2D9DE9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23F06D00-396A-AB52-EF2A-A08DF3807676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223548F3-443E-BA3A-AB7F-500C2E3671DE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2BDFE0F4-8304-173E-C015-BC95CF7C7C73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F4A350FA-0727-9D27-BA0B-0B9F13099FE9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6BF09C92-9081-36E1-FA28-A27606C814E6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7EF0D044-E606-28FC-0D03-1E74F1CE63A9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0CAFD02F-5E7D-6901-E182-F3140170E628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3B3D8EAF-5C91-962E-CA90-870EE3B001C5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B15B680D-0C28-961C-F838-45AE82EC8E72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C3D5A95D-5FCE-0323-915D-E54E1AE9B31C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9017AEFC-DA66-4736-859A-18459CE85187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0746E84C-F068-AF18-5757-9629AF31CC0F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051AA769-41E9-C2E6-C193-A38DACE20A49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9C5805FE-04D6-9A25-5E01-F9F08225E959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AA2F3A6F-1174-97B8-2440-13962FECEDC2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D9753D41-582C-63CB-33C5-15BA9E8B26DC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C8047D0E-B0EE-3D2E-69BB-EBA148B77827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DF5557DD-678E-B3EC-730C-626DA4F61465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C1D2C9EC-AFF4-D0CA-9D19-8095FE7EC962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8D569E69-E80A-8A21-5CA8-C4C547CE3153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521EF069-CC3A-9483-620E-0E70A2346785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9A39DB9B-D48D-3CF2-B396-DD8BDF4CFB70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BC9D50D4-620E-BCDC-50C3-09DB8F96580E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B223DC29-3953-A001-8A9A-6DD444058B2D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6F85A5FE-7B97-7B40-53B1-AF46C806A7CB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90958AD0-EE64-0D7A-0D73-EF317346FE55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45DEF221-8D88-850B-C233-7181A95055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FFC47FAF-76D5-DAC1-14F4-02A3DC5A6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89B4332D-D1BF-9E12-6519-C64F72C67830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9EFA3CE-CD5A-4855-831B-489B90B9AC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A53FD015-FF65-AC4D-B779-4B16C387DB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Carattere, schermata, algebra&#10;&#10;Descrizione generata automaticamente">
            <a:extLst>
              <a:ext uri="{FF2B5EF4-FFF2-40B4-BE49-F238E27FC236}">
                <a16:creationId xmlns:a16="http://schemas.microsoft.com/office/drawing/2014/main" id="{04E824BE-148E-073D-D57C-C75371B842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0564" y="1913330"/>
            <a:ext cx="7036381" cy="303133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74DDB9AF-3C80-1575-5B90-615279C1B034}"/>
                  </a:ext>
                </a:extLst>
              </p14:cNvPr>
              <p14:cNvContentPartPr/>
              <p14:nvPr/>
            </p14:nvContentPartPr>
            <p14:xfrm>
              <a:off x="3785059" y="1468743"/>
              <a:ext cx="277200" cy="47376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74DDB9AF-3C80-1575-5B90-615279C1B03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769939" y="1453263"/>
                <a:ext cx="307800" cy="50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39" name="Input penna 38">
                <a:extLst>
                  <a:ext uri="{FF2B5EF4-FFF2-40B4-BE49-F238E27FC236}">
                    <a16:creationId xmlns:a16="http://schemas.microsoft.com/office/drawing/2014/main" id="{98ACDED3-EA31-0CF0-7658-33EE003BFA61}"/>
                  </a:ext>
                </a:extLst>
              </p14:cNvPr>
              <p14:cNvContentPartPr/>
              <p14:nvPr/>
            </p14:nvContentPartPr>
            <p14:xfrm>
              <a:off x="5193019" y="4555383"/>
              <a:ext cx="1021680" cy="107640"/>
            </p14:xfrm>
          </p:contentPart>
        </mc:Choice>
        <mc:Fallback>
          <p:pic>
            <p:nvPicPr>
              <p:cNvPr id="39" name="Input penna 38">
                <a:extLst>
                  <a:ext uri="{FF2B5EF4-FFF2-40B4-BE49-F238E27FC236}">
                    <a16:creationId xmlns:a16="http://schemas.microsoft.com/office/drawing/2014/main" id="{98ACDED3-EA31-0CF0-7658-33EE003BFA6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184019" y="4546743"/>
                <a:ext cx="1039320" cy="125280"/>
              </a:xfrm>
              <a:prstGeom prst="rect">
                <a:avLst/>
              </a:prstGeom>
            </p:spPr>
          </p:pic>
        </mc:Fallback>
      </mc:AlternateContent>
      <p:grpSp>
        <p:nvGrpSpPr>
          <p:cNvPr id="43" name="Gruppo 42">
            <a:extLst>
              <a:ext uri="{FF2B5EF4-FFF2-40B4-BE49-F238E27FC236}">
                <a16:creationId xmlns:a16="http://schemas.microsoft.com/office/drawing/2014/main" id="{40E67910-4F47-8F21-48D3-997A9D597D4B}"/>
              </a:ext>
            </a:extLst>
          </p:cNvPr>
          <p:cNvGrpSpPr/>
          <p:nvPr/>
        </p:nvGrpSpPr>
        <p:grpSpPr>
          <a:xfrm>
            <a:off x="3843379" y="256623"/>
            <a:ext cx="3347280" cy="1301760"/>
            <a:chOff x="3843379" y="256623"/>
            <a:chExt cx="3347280" cy="1301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5892A4E4-D3D6-1684-AF2A-060C491F911C}"/>
                    </a:ext>
                  </a:extLst>
                </p14:cNvPr>
                <p14:cNvContentPartPr/>
                <p14:nvPr/>
              </p14:nvContentPartPr>
              <p14:xfrm>
                <a:off x="4095739" y="838023"/>
                <a:ext cx="190080" cy="47628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5892A4E4-D3D6-1684-AF2A-060C491F911C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080259" y="822543"/>
                  <a:ext cx="220680" cy="50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BDB09F3C-B8D7-A720-D48F-D951FBCEF3EA}"/>
                    </a:ext>
                  </a:extLst>
                </p14:cNvPr>
                <p14:cNvContentPartPr/>
                <p14:nvPr/>
              </p14:nvContentPartPr>
              <p14:xfrm>
                <a:off x="4440259" y="843783"/>
                <a:ext cx="42120" cy="29592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BDB09F3C-B8D7-A720-D48F-D951FBCEF3EA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424779" y="828663"/>
                  <a:ext cx="72720" cy="32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CE295E0C-81D9-D683-B24A-D5F7FCF9F4B8}"/>
                    </a:ext>
                  </a:extLst>
                </p14:cNvPr>
                <p14:cNvContentPartPr/>
                <p14:nvPr/>
              </p14:nvContentPartPr>
              <p14:xfrm>
                <a:off x="4585699" y="963663"/>
                <a:ext cx="113400" cy="23508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CE295E0C-81D9-D683-B24A-D5F7FCF9F4B8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4570219" y="948543"/>
                  <a:ext cx="143640" cy="2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563AFA17-0075-4765-3B1A-B59AE6664BE3}"/>
                    </a:ext>
                  </a:extLst>
                </p14:cNvPr>
                <p14:cNvContentPartPr/>
                <p14:nvPr/>
              </p14:nvContentPartPr>
              <p14:xfrm>
                <a:off x="4819339" y="920103"/>
                <a:ext cx="146880" cy="31032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563AFA17-0075-4765-3B1A-B59AE6664BE3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804219" y="904983"/>
                  <a:ext cx="177480" cy="34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72D207AA-149D-B04F-DB3F-A90ED4AFC143}"/>
                    </a:ext>
                  </a:extLst>
                </p14:cNvPr>
                <p14:cNvContentPartPr/>
                <p14:nvPr/>
              </p14:nvContentPartPr>
              <p14:xfrm>
                <a:off x="5059099" y="898863"/>
                <a:ext cx="110880" cy="25668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72D207AA-149D-B04F-DB3F-A90ED4AFC143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043979" y="883743"/>
                  <a:ext cx="14148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ABA5A1AE-DE5C-1788-32E1-BBF4643BA867}"/>
                    </a:ext>
                  </a:extLst>
                </p14:cNvPr>
                <p14:cNvContentPartPr/>
                <p14:nvPr/>
              </p14:nvContentPartPr>
              <p14:xfrm>
                <a:off x="5272219" y="667023"/>
                <a:ext cx="90720" cy="42660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ABA5A1AE-DE5C-1788-32E1-BBF4643BA86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256739" y="651903"/>
                  <a:ext cx="121320" cy="45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C118F352-4EDD-56D7-6001-585EB7FBF767}"/>
                    </a:ext>
                  </a:extLst>
                </p14:cNvPr>
                <p14:cNvContentPartPr/>
                <p14:nvPr/>
              </p14:nvContentPartPr>
              <p14:xfrm>
                <a:off x="5266099" y="983103"/>
                <a:ext cx="61920" cy="7524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C118F352-4EDD-56D7-6001-585EB7FBF76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5250979" y="967983"/>
                  <a:ext cx="9252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04459452-CEEF-D4A9-B6CC-456D1B608BA7}"/>
                    </a:ext>
                  </a:extLst>
                </p14:cNvPr>
                <p14:cNvContentPartPr/>
                <p14:nvPr/>
              </p14:nvContentPartPr>
              <p14:xfrm>
                <a:off x="5422339" y="743343"/>
                <a:ext cx="35280" cy="32112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04459452-CEEF-D4A9-B6CC-456D1B608BA7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5406859" y="728223"/>
                  <a:ext cx="6588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B96426A8-D8E4-6EE9-A526-ED534DD05CC9}"/>
                    </a:ext>
                  </a:extLst>
                </p14:cNvPr>
                <p14:cNvContentPartPr/>
                <p14:nvPr/>
              </p14:nvContentPartPr>
              <p14:xfrm>
                <a:off x="5422339" y="982023"/>
                <a:ext cx="43560" cy="2448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B96426A8-D8E4-6EE9-A526-ED534DD05CC9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5406859" y="966543"/>
                  <a:ext cx="7380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FA6ED041-CE8D-03F6-7A7A-153F6BE3D066}"/>
                    </a:ext>
                  </a:extLst>
                </p14:cNvPr>
                <p14:cNvContentPartPr/>
                <p14:nvPr/>
              </p14:nvContentPartPr>
              <p14:xfrm>
                <a:off x="5551219" y="962583"/>
                <a:ext cx="109800" cy="11412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FA6ED041-CE8D-03F6-7A7A-153F6BE3D066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5536099" y="947463"/>
                  <a:ext cx="14040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87988BF0-144F-83BF-5025-7C3E6D33098F}"/>
                    </a:ext>
                  </a:extLst>
                </p14:cNvPr>
                <p14:cNvContentPartPr/>
                <p14:nvPr/>
              </p14:nvContentPartPr>
              <p14:xfrm>
                <a:off x="6330979" y="966183"/>
                <a:ext cx="348120" cy="15120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87988BF0-144F-83BF-5025-7C3E6D33098F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6315499" y="951063"/>
                  <a:ext cx="37872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976D117B-7B0B-B1A2-13C0-D22F8850ADE8}"/>
                    </a:ext>
                  </a:extLst>
                </p14:cNvPr>
                <p14:cNvContentPartPr/>
                <p14:nvPr/>
              </p14:nvContentPartPr>
              <p14:xfrm>
                <a:off x="3843379" y="256623"/>
                <a:ext cx="3230640" cy="113508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976D117B-7B0B-B1A2-13C0-D22F8850ADE8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827899" y="241503"/>
                  <a:ext cx="3261240" cy="116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8DBE8014-A7EF-666B-FBED-F21A8F43928C}"/>
                    </a:ext>
                  </a:extLst>
                </p14:cNvPr>
                <p14:cNvContentPartPr/>
                <p14:nvPr/>
              </p14:nvContentPartPr>
              <p14:xfrm>
                <a:off x="4002499" y="1333023"/>
                <a:ext cx="3188160" cy="22536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8DBE8014-A7EF-666B-FBED-F21A8F43928C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987379" y="1317903"/>
                  <a:ext cx="3218760" cy="255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73806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A7ED3-C0E6-908A-2397-886081DC8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EFBB4F-6C11-2E32-92D4-25E7D5381593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37A196-A83B-4072-6625-38E11BF16D78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9CF9AA-2299-9D23-171D-94A29E4BB45F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6D03903C-8BAE-6D4C-B98D-8DBD67A3108B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40D7C1D1-D86D-C9BE-5AA0-2FFE31076914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2721514F-1D60-EAE6-3BDF-A0C95EB6E687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1337972A-DBC0-9298-09FD-4BCCFEA3A60B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D03A1181-083C-3FAC-374F-9B15F8279B6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89542702-4AF4-EDBA-9345-DBC07C29BC7A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668FCDA5-512B-D254-315A-CED83EFB0425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0C9D03A1-1CC8-51D5-39A4-65DECEE4D8CF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9315BB79-0D93-AF14-D8C6-EAFE851DC33A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8883D03F-586D-DFDA-F54B-1CF6CF2C4F20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C9D0035A-9AF3-B94D-15CD-46CC1AFF5012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6517A363-A6DA-93FF-8C85-A64D2558023E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4A4EB182-4741-8AC5-5964-FC8E5DD1E083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95443547-2AF3-2A1B-2F86-452EA76BADB0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1BD2B2D-6ABB-D903-8B00-1379CFEC50BB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136EABBA-3524-B871-A46B-393B23CE74B9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0B72BC6C-4DDF-06F6-793A-4C66A5700D75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B8C8EBD8-FD7F-9D78-2F88-E418A9121B91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7EC66D74-F997-4A30-4ECA-DCAE2DB27C2C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4E05AA1C-C264-1CF6-1443-C2AB3565CCF0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BFD6E272-F77F-7316-E052-BF263CFDF3A5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55A42856-A6BD-B80E-03B9-C25BEC775314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033AFC79-5CD4-55CE-5886-9FFAF4EBAA1C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3CAFC1FA-AEF9-17A7-93E7-4AD97D86C37E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29DE2E55-4349-1FB1-8D87-F2C327178F59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EACF5177-AB90-E22D-3B89-D6B4C87D7B2A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704D60A1-2F77-DE31-B02C-14F331056608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B4545C3A-CE15-00EF-5DCD-1255D67512FD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B5834222-BB05-863F-294C-B78E7FDFD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6E9D851-F1E8-F296-D05D-92F6F8F931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531AF31-681D-A5F7-1E56-32CDDA8F950F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12191CC-08ED-FC76-DB37-E6DA7D0337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48"/>
            <a:ext cx="12199841" cy="6635025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5DC71CD5-7C91-8BBD-F3BB-CC9698EE32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808" y="6353149"/>
            <a:ext cx="1499510" cy="374878"/>
          </a:xfrm>
          <a:prstGeom prst="rect">
            <a:avLst/>
          </a:prstGeom>
        </p:spPr>
      </p:pic>
      <p:pic>
        <p:nvPicPr>
          <p:cNvPr id="10" name="Immagine 9" descr="Immagine che contiene Elementi grafici, teschio, Carattere, cerchio&#10;&#10;Descrizione generata automaticamente">
            <a:extLst>
              <a:ext uri="{FF2B5EF4-FFF2-40B4-BE49-F238E27FC236}">
                <a16:creationId xmlns:a16="http://schemas.microsoft.com/office/drawing/2014/main" id="{04A902D2-55AD-5285-CF83-448DED8404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1631" y="1363421"/>
            <a:ext cx="3917503" cy="3822212"/>
          </a:xfrm>
          <a:prstGeom prst="rect">
            <a:avLst/>
          </a:prstGeom>
        </p:spPr>
      </p:pic>
      <p:pic>
        <p:nvPicPr>
          <p:cNvPr id="12" name="Immagine 11" descr="Immagine che contiene cartone animato, Arte bambini, testo, illustrazione&#10;&#10;Descrizione generata automaticamente">
            <a:extLst>
              <a:ext uri="{FF2B5EF4-FFF2-40B4-BE49-F238E27FC236}">
                <a16:creationId xmlns:a16="http://schemas.microsoft.com/office/drawing/2014/main" id="{E6A38BB5-C47A-A2ED-3C4C-E4A2E9FBA1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9207" y="2722569"/>
            <a:ext cx="2882900" cy="2159000"/>
          </a:xfrm>
          <a:prstGeom prst="rect">
            <a:avLst/>
          </a:prstGeom>
        </p:spPr>
      </p:pic>
      <p:pic>
        <p:nvPicPr>
          <p:cNvPr id="29" name="Immagine 28" descr="Immagine che contiene cartone animato, Arte bambini, illustrazione, calligrafia&#10;&#10;Descrizione generata automaticamente">
            <a:extLst>
              <a:ext uri="{FF2B5EF4-FFF2-40B4-BE49-F238E27FC236}">
                <a16:creationId xmlns:a16="http://schemas.microsoft.com/office/drawing/2014/main" id="{54B543C1-D65F-EABE-CDFA-BDACE6D905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597" y="2835588"/>
            <a:ext cx="2882900" cy="2159000"/>
          </a:xfrm>
          <a:prstGeom prst="rect">
            <a:avLst/>
          </a:prstGeom>
        </p:spPr>
      </p:pic>
      <p:pic>
        <p:nvPicPr>
          <p:cNvPr id="32" name="Immagine 31" descr="Immagine che contiene nero, oscurità&#10;&#10;Descrizione generata automaticamente">
            <a:extLst>
              <a:ext uri="{FF2B5EF4-FFF2-40B4-BE49-F238E27FC236}">
                <a16:creationId xmlns:a16="http://schemas.microsoft.com/office/drawing/2014/main" id="{40462717-EF86-B9B8-1756-8FFC195758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76069" y="802247"/>
            <a:ext cx="1909431" cy="1909431"/>
          </a:xfrm>
          <a:prstGeom prst="rect">
            <a:avLst/>
          </a:prstGeom>
        </p:spPr>
      </p:pic>
      <p:pic>
        <p:nvPicPr>
          <p:cNvPr id="33" name="Immagine 32" descr="Immagine che contiene nero, oscurità&#10;&#10;Descrizione generata automaticamente">
            <a:extLst>
              <a:ext uri="{FF2B5EF4-FFF2-40B4-BE49-F238E27FC236}">
                <a16:creationId xmlns:a16="http://schemas.microsoft.com/office/drawing/2014/main" id="{4AE45E46-F996-D3CE-BA31-3C09103572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2800362" y="810245"/>
            <a:ext cx="1909431" cy="190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83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AE58-DDB6-64B8-16B4-101423824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E1BA72-C3AD-7C57-6ED1-942C0B3E4D64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52DE5A-8B15-1914-A8AF-DCF5272BEB2F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430E12-D2EF-7ED1-D332-607CD6E6E3EB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930D3C9-4165-6B95-85CB-1F5A1A0FDE38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5A7AF755-473E-57A5-7C86-C835D438722E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43A1AF24-8D3F-BBCD-8DF9-302C68D81E19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905B9E27-F0CF-B47C-FE8C-F1010C1EB934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93650B78-CE38-6B0A-D4CA-915B558C4DE0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0DD72531-C721-0CC5-40B9-11070F6B7480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6F9D57A7-F071-1A98-6E4F-6C7793DAD435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16C010ED-3960-7B1D-B1C7-A43F60A4E8E4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CD0D8B14-12DE-3EEF-EC24-9A70190DF1DA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5766BE16-C6C1-12FE-59E2-5BBD79B40443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91DACD23-382E-58F9-B29A-C6F1B0AAF502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CF1F8E4B-C3CF-22A8-4901-70EDDB6EBE06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E01B2FA-0E3A-A72A-E229-60BBFB9BB776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B38209B4-B2D1-08B6-01F5-69807D5C075A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B00996CE-03B2-AE66-AB81-B6B7F790B5E5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C62B780B-1677-2A13-A70C-B54C5F9231FC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B0CACDA7-3BB3-8AFA-813A-80F1D5C872B5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EDAB3AA8-204A-6F9D-613E-4FEC8C5B2B7C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A82A3B29-8F1D-BE2A-615C-660B492C22F3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4D254373-7237-6A5D-BA24-22E09EB2FB8F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5F655E0B-834D-65A5-EF67-D055E4C67A25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B62327D9-8E06-2106-1670-D0DD3C8F984B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C82DBEDA-E30F-1B9B-7F7C-F5AF1359DAE8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B3C1D54D-2577-E3C3-4885-C1EFA5BDACF4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00E74EB3-44B5-94AE-D1F2-6AE16DBFE327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919D86DB-5F7F-FA23-86EF-2F317396F6A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B2C769CE-FCB2-7364-F722-D2B042DAF5DD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CF78B8F8-49CA-214D-55D8-B88CC0355088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C2F2DC3C-1179-7280-C17A-49A4B8CC48A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F77032B8-9E74-5BD3-1A62-24E4DCE850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B8F39BF-EB23-9519-EDD4-2C2434CA278C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55CFE82-7DDE-50F1-490C-810D482F4D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F3746F50-40FF-68CD-1EF1-77D7269314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EBAD92B8-CD07-814C-AE11-22039C8471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4496" y="1087606"/>
            <a:ext cx="7485188" cy="489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19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796C0-BF63-722B-298C-71783DE78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82FA86-C636-E539-4FDB-ED30219C7D3E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97F108-0984-A78C-FCF8-C95E1678965B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7E4D05-89A3-918B-AB6A-6CD15231FA1A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D9085485-CD7A-5A0E-FA2A-F90827C7A61C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354642A2-9F49-03D5-457B-4D2B7328C13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227DA6E2-C997-217B-158E-68AFB6CBF69C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5BE25560-5C23-E320-E780-79DFB1957DCD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CCCA210-3BC8-5FC5-810D-0178FD01A356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CB029E5D-44E9-B4C9-B933-AC98D9C5135F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2151AA2E-8296-25E6-93D1-88708763F137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1940F265-668C-8FFD-A450-81B721E2AFE6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D06204E8-77F7-75D8-8E02-506998B678C1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EA4BDC46-7FB6-FBA8-5325-3FCB054BB4AE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D3135AFC-859E-873F-972B-160571C10CA3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98026778-C293-0DF7-6313-9CE227E4093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6198CA8-98D2-F4F0-5EAD-9258C19A1549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13C19D7B-889B-074F-84DE-F15011CC099A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8A80436D-540C-E2A5-D27C-326931172407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4D94FFAF-71FC-A00A-606D-90C966B88859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9C621D96-6D2E-36FC-FF46-1208E4B17697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D6ECB550-8F05-5B7A-C060-CD14AACC6503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561828D9-D9DA-CF65-0DF7-233B775EE7DB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3FF35565-CCE1-43FE-697F-3CD277EC2081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D7696371-2D37-1D18-6BCE-15A572D71DCF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823A333D-D168-B478-18A8-78F08E3F7494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70562692-6A66-042A-C7FD-377FF0D0C88A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9ED7BF17-D899-85B6-9329-65EDFD53E784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9C2E24EF-14EC-6203-D9E2-6C1C79D3E449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721CC875-235C-8161-38D1-0FE1BA0956F3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A641FA65-593B-30F7-4021-0CF92F4EBC88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E276DDC4-0CB1-1723-ECFA-B74602ABC38A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7B320E40-B6B0-7648-977B-00FB1EB06A9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96D807AF-427C-2E61-A50B-F130F42065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0B220B0-0D79-203D-4E28-C06B12763F38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9188FC2-BBE5-DE2D-3F5C-E770B7FE99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51F348D-7718-EC31-9735-76308D2CAC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11F937BE-6DE2-67CC-6A57-5AF375FF9A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9949" y="1134937"/>
            <a:ext cx="6485995" cy="509231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9EC9A0C3-612F-513B-C971-6332E496E34A}"/>
                  </a:ext>
                </a:extLst>
              </p14:cNvPr>
              <p14:cNvContentPartPr/>
              <p14:nvPr/>
            </p14:nvContentPartPr>
            <p14:xfrm>
              <a:off x="7796539" y="1699143"/>
              <a:ext cx="898920" cy="1008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9EC9A0C3-612F-513B-C971-6332E496E34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787899" y="1690503"/>
                <a:ext cx="916560" cy="27720"/>
              </a:xfrm>
              <a:prstGeom prst="rect">
                <a:avLst/>
              </a:prstGeom>
            </p:spPr>
          </p:pic>
        </mc:Fallback>
      </mc:AlternateContent>
      <p:grpSp>
        <p:nvGrpSpPr>
          <p:cNvPr id="87" name="Gruppo 86">
            <a:extLst>
              <a:ext uri="{FF2B5EF4-FFF2-40B4-BE49-F238E27FC236}">
                <a16:creationId xmlns:a16="http://schemas.microsoft.com/office/drawing/2014/main" id="{B6779B25-16C7-22ED-0801-7C8B27815F7A}"/>
              </a:ext>
            </a:extLst>
          </p:cNvPr>
          <p:cNvGrpSpPr/>
          <p:nvPr/>
        </p:nvGrpSpPr>
        <p:grpSpPr>
          <a:xfrm>
            <a:off x="542179" y="489183"/>
            <a:ext cx="770760" cy="366120"/>
            <a:chOff x="542179" y="489183"/>
            <a:chExt cx="770760" cy="366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D21AA6FA-BC9E-D6F5-A4AD-FCB2BCD2F30A}"/>
                    </a:ext>
                  </a:extLst>
                </p14:cNvPr>
                <p14:cNvContentPartPr/>
                <p14:nvPr/>
              </p14:nvContentPartPr>
              <p14:xfrm>
                <a:off x="542179" y="490263"/>
                <a:ext cx="250560" cy="28116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D21AA6FA-BC9E-D6F5-A4AD-FCB2BCD2F30A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27059" y="475143"/>
                  <a:ext cx="28116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C376A6D6-439E-C828-1436-823657A872B2}"/>
                    </a:ext>
                  </a:extLst>
                </p14:cNvPr>
                <p14:cNvContentPartPr/>
                <p14:nvPr/>
              </p14:nvContentPartPr>
              <p14:xfrm>
                <a:off x="859699" y="489183"/>
                <a:ext cx="138960" cy="36612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C376A6D6-439E-C828-1436-823657A872B2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44579" y="474063"/>
                  <a:ext cx="169200" cy="39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5A6FDCCF-30AC-4C03-3587-96734A8D369F}"/>
                    </a:ext>
                  </a:extLst>
                </p14:cNvPr>
                <p14:cNvContentPartPr/>
                <p14:nvPr/>
              </p14:nvContentPartPr>
              <p14:xfrm>
                <a:off x="1113139" y="539943"/>
                <a:ext cx="65520" cy="19404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5A6FDCCF-30AC-4C03-3587-96734A8D369F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098019" y="524823"/>
                  <a:ext cx="9612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17882054-48DC-066F-29D1-2DC0C04966CA}"/>
                    </a:ext>
                  </a:extLst>
                </p14:cNvPr>
                <p14:cNvContentPartPr/>
                <p14:nvPr/>
              </p14:nvContentPartPr>
              <p14:xfrm>
                <a:off x="1307899" y="518343"/>
                <a:ext cx="5040" cy="16740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17882054-48DC-066F-29D1-2DC0C04966CA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292419" y="502863"/>
                  <a:ext cx="35640" cy="19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5" name="Gruppo 84">
            <a:extLst>
              <a:ext uri="{FF2B5EF4-FFF2-40B4-BE49-F238E27FC236}">
                <a16:creationId xmlns:a16="http://schemas.microsoft.com/office/drawing/2014/main" id="{EE38D9A8-8B1B-5AF8-43BA-403518499A17}"/>
              </a:ext>
            </a:extLst>
          </p:cNvPr>
          <p:cNvGrpSpPr/>
          <p:nvPr/>
        </p:nvGrpSpPr>
        <p:grpSpPr>
          <a:xfrm>
            <a:off x="2016379" y="242583"/>
            <a:ext cx="381960" cy="531360"/>
            <a:chOff x="2016379" y="242583"/>
            <a:chExt cx="381960" cy="531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E0910D7E-36B4-02FE-A1DE-26F29F126D73}"/>
                    </a:ext>
                  </a:extLst>
                </p14:cNvPr>
                <p14:cNvContentPartPr/>
                <p14:nvPr/>
              </p14:nvContentPartPr>
              <p14:xfrm>
                <a:off x="2016379" y="242583"/>
                <a:ext cx="167760" cy="53136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E0910D7E-36B4-02FE-A1DE-26F29F126D73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001259" y="227463"/>
                  <a:ext cx="198360" cy="56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752CC7BE-0B8E-636A-BA6B-BD49797FE5F4}"/>
                    </a:ext>
                  </a:extLst>
                </p14:cNvPr>
                <p14:cNvContentPartPr/>
                <p14:nvPr/>
              </p14:nvContentPartPr>
              <p14:xfrm>
                <a:off x="2047699" y="539943"/>
                <a:ext cx="170280" cy="2088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752CC7BE-0B8E-636A-BA6B-BD49797FE5F4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032579" y="524823"/>
                  <a:ext cx="20088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4111F1C1-9B98-CE10-4462-532BB591303D}"/>
                    </a:ext>
                  </a:extLst>
                </p14:cNvPr>
                <p14:cNvContentPartPr/>
                <p14:nvPr/>
              </p14:nvContentPartPr>
              <p14:xfrm>
                <a:off x="2202499" y="604023"/>
                <a:ext cx="195840" cy="13608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4111F1C1-9B98-CE10-4462-532BB591303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187379" y="588903"/>
                  <a:ext cx="226440" cy="166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244927A-30A4-2871-2898-9175D2A684F8}"/>
              </a:ext>
            </a:extLst>
          </p:cNvPr>
          <p:cNvGrpSpPr/>
          <p:nvPr/>
        </p:nvGrpSpPr>
        <p:grpSpPr>
          <a:xfrm>
            <a:off x="4947499" y="249423"/>
            <a:ext cx="1071720" cy="635040"/>
            <a:chOff x="4947499" y="249423"/>
            <a:chExt cx="1071720" cy="635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A27C803C-98C4-2DB2-EBC4-C6CCE8CEEFEA}"/>
                    </a:ext>
                  </a:extLst>
                </p14:cNvPr>
                <p14:cNvContentPartPr/>
                <p14:nvPr/>
              </p14:nvContentPartPr>
              <p14:xfrm>
                <a:off x="4980979" y="249423"/>
                <a:ext cx="149400" cy="53424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A27C803C-98C4-2DB2-EBC4-C6CCE8CEEFE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965859" y="234303"/>
                  <a:ext cx="180000" cy="56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213E7789-FFCB-A3E4-D14E-5230BF001A17}"/>
                    </a:ext>
                  </a:extLst>
                </p14:cNvPr>
                <p14:cNvContentPartPr/>
                <p14:nvPr/>
              </p14:nvContentPartPr>
              <p14:xfrm>
                <a:off x="4947499" y="604023"/>
                <a:ext cx="134280" cy="900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213E7789-FFCB-A3E4-D14E-5230BF001A17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932019" y="588903"/>
                  <a:ext cx="16452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75434708-F73F-91DC-E2B0-A4449E4E0EE7}"/>
                    </a:ext>
                  </a:extLst>
                </p14:cNvPr>
                <p14:cNvContentPartPr/>
                <p14:nvPr/>
              </p14:nvContentPartPr>
              <p14:xfrm>
                <a:off x="5140459" y="583503"/>
                <a:ext cx="117720" cy="18684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75434708-F73F-91DC-E2B0-A4449E4E0EE7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5125339" y="568383"/>
                  <a:ext cx="14832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FF8CAF6E-CC5B-555B-BFFF-B7DFBA199346}"/>
                    </a:ext>
                  </a:extLst>
                </p14:cNvPr>
                <p14:cNvContentPartPr/>
                <p14:nvPr/>
              </p14:nvContentPartPr>
              <p14:xfrm>
                <a:off x="5308219" y="603303"/>
                <a:ext cx="182880" cy="20304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FF8CAF6E-CC5B-555B-BFFF-B7DFBA199346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5292739" y="588183"/>
                  <a:ext cx="21348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AA7CA2B1-DD8E-20B1-BF53-FDB72804FCC9}"/>
                    </a:ext>
                  </a:extLst>
                </p14:cNvPr>
                <p14:cNvContentPartPr/>
                <p14:nvPr/>
              </p14:nvContentPartPr>
              <p14:xfrm>
                <a:off x="5469859" y="358503"/>
                <a:ext cx="204120" cy="52596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AA7CA2B1-DD8E-20B1-BF53-FDB72804FCC9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454739" y="343023"/>
                  <a:ext cx="234360" cy="55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8EBC9ECB-B0B3-F7C6-AA34-C768920B8D08}"/>
                    </a:ext>
                  </a:extLst>
                </p14:cNvPr>
                <p14:cNvContentPartPr/>
                <p14:nvPr/>
              </p14:nvContentPartPr>
              <p14:xfrm>
                <a:off x="5681179" y="404583"/>
                <a:ext cx="152280" cy="37872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8EBC9ECB-B0B3-F7C6-AA34-C768920B8D08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665699" y="389103"/>
                  <a:ext cx="182880" cy="40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D904384D-750B-E5A2-E046-10BAF5B52EA8}"/>
                    </a:ext>
                  </a:extLst>
                </p14:cNvPr>
                <p14:cNvContentPartPr/>
                <p14:nvPr/>
              </p14:nvContentPartPr>
              <p14:xfrm>
                <a:off x="5951539" y="632103"/>
                <a:ext cx="67680" cy="12384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D904384D-750B-E5A2-E046-10BAF5B52EA8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5936419" y="616623"/>
                  <a:ext cx="98280" cy="154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" name="Gruppo 78">
            <a:extLst>
              <a:ext uri="{FF2B5EF4-FFF2-40B4-BE49-F238E27FC236}">
                <a16:creationId xmlns:a16="http://schemas.microsoft.com/office/drawing/2014/main" id="{C446D9B3-7E26-36D8-5FE9-77D60F2C8118}"/>
              </a:ext>
            </a:extLst>
          </p:cNvPr>
          <p:cNvGrpSpPr/>
          <p:nvPr/>
        </p:nvGrpSpPr>
        <p:grpSpPr>
          <a:xfrm>
            <a:off x="6723739" y="206943"/>
            <a:ext cx="1908000" cy="731880"/>
            <a:chOff x="6723739" y="206943"/>
            <a:chExt cx="1908000" cy="731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60E159F6-F365-714B-F480-8F2EAF25BE31}"/>
                    </a:ext>
                  </a:extLst>
                </p14:cNvPr>
                <p14:cNvContentPartPr/>
                <p14:nvPr/>
              </p14:nvContentPartPr>
              <p14:xfrm>
                <a:off x="6723739" y="206943"/>
                <a:ext cx="335880" cy="73188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60E159F6-F365-714B-F480-8F2EAF25BE31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6708619" y="191823"/>
                  <a:ext cx="366480" cy="76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D23988F4-E2B1-1593-BD7E-35373149C695}"/>
                    </a:ext>
                  </a:extLst>
                </p14:cNvPr>
                <p14:cNvContentPartPr/>
                <p14:nvPr/>
              </p14:nvContentPartPr>
              <p14:xfrm>
                <a:off x="7190659" y="442023"/>
                <a:ext cx="78480" cy="30168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D23988F4-E2B1-1593-BD7E-35373149C695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175539" y="426543"/>
                  <a:ext cx="108720" cy="33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5164840A-09BD-DB96-5706-137DBBA465F4}"/>
                    </a:ext>
                  </a:extLst>
                </p14:cNvPr>
                <p14:cNvContentPartPr/>
                <p14:nvPr/>
              </p14:nvContentPartPr>
              <p14:xfrm>
                <a:off x="7367779" y="444543"/>
                <a:ext cx="165600" cy="37800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5164840A-09BD-DB96-5706-137DBBA465F4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352299" y="429063"/>
                  <a:ext cx="196200" cy="40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C64DDF99-C7F6-2590-0CE2-08BA83FE3F0D}"/>
                    </a:ext>
                  </a:extLst>
                </p14:cNvPr>
                <p14:cNvContentPartPr/>
                <p14:nvPr/>
              </p14:nvContentPartPr>
              <p14:xfrm>
                <a:off x="7602859" y="377943"/>
                <a:ext cx="110880" cy="39492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C64DDF99-C7F6-2590-0CE2-08BA83FE3F0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587379" y="362463"/>
                  <a:ext cx="141480" cy="42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C34A1B9E-CF73-6A9E-1B7D-BFCBDBBB5B0E}"/>
                    </a:ext>
                  </a:extLst>
                </p14:cNvPr>
                <p14:cNvContentPartPr/>
                <p14:nvPr/>
              </p14:nvContentPartPr>
              <p14:xfrm>
                <a:off x="7740019" y="403143"/>
                <a:ext cx="212040" cy="38160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C34A1B9E-CF73-6A9E-1B7D-BFCBDBBB5B0E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724899" y="388023"/>
                  <a:ext cx="242640" cy="41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37C2B504-6A71-0E62-D672-F3278A8667FA}"/>
                    </a:ext>
                  </a:extLst>
                </p14:cNvPr>
                <p14:cNvContentPartPr/>
                <p14:nvPr/>
              </p14:nvContentPartPr>
              <p14:xfrm>
                <a:off x="7912099" y="561903"/>
                <a:ext cx="34200" cy="5256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37C2B504-6A71-0E62-D672-F3278A8667FA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896979" y="546423"/>
                  <a:ext cx="6444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BDB166BC-FDA6-88C7-7D3C-78E39A4F6465}"/>
                    </a:ext>
                  </a:extLst>
                </p14:cNvPr>
                <p14:cNvContentPartPr/>
                <p14:nvPr/>
              </p14:nvContentPartPr>
              <p14:xfrm>
                <a:off x="7893739" y="351303"/>
                <a:ext cx="74880" cy="1836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BDB166BC-FDA6-88C7-7D3C-78E39A4F6465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878259" y="335823"/>
                  <a:ext cx="10548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AEFFB0B2-126F-23C5-E5CE-E10EED0E0D02}"/>
                    </a:ext>
                  </a:extLst>
                </p14:cNvPr>
                <p14:cNvContentPartPr/>
                <p14:nvPr/>
              </p14:nvContentPartPr>
              <p14:xfrm>
                <a:off x="8014699" y="290463"/>
                <a:ext cx="344880" cy="6588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AEFFB0B2-126F-23C5-E5CE-E10EED0E0D02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7999219" y="275343"/>
                  <a:ext cx="37512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079F4EE5-77DE-7239-C868-A4DCA633E037}"/>
                    </a:ext>
                  </a:extLst>
                </p14:cNvPr>
                <p14:cNvContentPartPr/>
                <p14:nvPr/>
              </p14:nvContentPartPr>
              <p14:xfrm>
                <a:off x="8159059" y="375423"/>
                <a:ext cx="51480" cy="26928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079F4EE5-77DE-7239-C868-A4DCA633E037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8143579" y="359943"/>
                  <a:ext cx="82080" cy="29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22FF4E14-D573-637A-3F62-BB68AE9E630F}"/>
                    </a:ext>
                  </a:extLst>
                </p14:cNvPr>
                <p14:cNvContentPartPr/>
                <p14:nvPr/>
              </p14:nvContentPartPr>
              <p14:xfrm>
                <a:off x="8356699" y="427263"/>
                <a:ext cx="115560" cy="2448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22FF4E14-D573-637A-3F62-BB68AE9E630F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8341579" y="412143"/>
                  <a:ext cx="14616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C636D7C3-0727-FE79-FF38-AA14CB628A7C}"/>
                    </a:ext>
                  </a:extLst>
                </p14:cNvPr>
                <p14:cNvContentPartPr/>
                <p14:nvPr/>
              </p14:nvContentPartPr>
              <p14:xfrm>
                <a:off x="8432299" y="421503"/>
                <a:ext cx="27000" cy="11772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C636D7C3-0727-FE79-FF38-AA14CB628A7C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8417179" y="406023"/>
                  <a:ext cx="5760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97728C5D-D8D3-AA8F-95C4-283E816DEDF0}"/>
                    </a:ext>
                  </a:extLst>
                </p14:cNvPr>
                <p14:cNvContentPartPr/>
                <p14:nvPr/>
              </p14:nvContentPartPr>
              <p14:xfrm>
                <a:off x="8559379" y="432663"/>
                <a:ext cx="72360" cy="148680"/>
              </p14:xfrm>
            </p:contentPart>
          </mc:Choice>
          <mc:Fallback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97728C5D-D8D3-AA8F-95C4-283E816DEDF0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8543899" y="417543"/>
                  <a:ext cx="102960" cy="179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60">
            <p14:nvContentPartPr>
              <p14:cNvPr id="71" name="Input penna 70">
                <a:extLst>
                  <a:ext uri="{FF2B5EF4-FFF2-40B4-BE49-F238E27FC236}">
                    <a16:creationId xmlns:a16="http://schemas.microsoft.com/office/drawing/2014/main" id="{EFA2A89C-A166-AC86-5C49-770FA1D7E169}"/>
                  </a:ext>
                </a:extLst>
              </p14:cNvPr>
              <p14:cNvContentPartPr/>
              <p14:nvPr/>
            </p14:nvContentPartPr>
            <p14:xfrm>
              <a:off x="9165259" y="525543"/>
              <a:ext cx="349560" cy="162720"/>
            </p14:xfrm>
          </p:contentPart>
        </mc:Choice>
        <mc:Fallback>
          <p:pic>
            <p:nvPicPr>
              <p:cNvPr id="71" name="Input penna 70">
                <a:extLst>
                  <a:ext uri="{FF2B5EF4-FFF2-40B4-BE49-F238E27FC236}">
                    <a16:creationId xmlns:a16="http://schemas.microsoft.com/office/drawing/2014/main" id="{EFA2A89C-A166-AC86-5C49-770FA1D7E169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9150139" y="510423"/>
                <a:ext cx="379800" cy="192960"/>
              </a:xfrm>
              <a:prstGeom prst="rect">
                <a:avLst/>
              </a:prstGeom>
            </p:spPr>
          </p:pic>
        </mc:Fallback>
      </mc:AlternateContent>
      <p:grpSp>
        <p:nvGrpSpPr>
          <p:cNvPr id="77" name="Gruppo 76">
            <a:extLst>
              <a:ext uri="{FF2B5EF4-FFF2-40B4-BE49-F238E27FC236}">
                <a16:creationId xmlns:a16="http://schemas.microsoft.com/office/drawing/2014/main" id="{75709E8D-87F0-0DA0-0B50-E53551DE0F82}"/>
              </a:ext>
            </a:extLst>
          </p:cNvPr>
          <p:cNvGrpSpPr/>
          <p:nvPr/>
        </p:nvGrpSpPr>
        <p:grpSpPr>
          <a:xfrm>
            <a:off x="10217179" y="402063"/>
            <a:ext cx="771840" cy="328320"/>
            <a:chOff x="10217179" y="402063"/>
            <a:chExt cx="771840" cy="328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F8C19128-87F1-5A47-3330-8C038F5E4728}"/>
                    </a:ext>
                  </a:extLst>
                </p14:cNvPr>
                <p14:cNvContentPartPr/>
                <p14:nvPr/>
              </p14:nvContentPartPr>
              <p14:xfrm>
                <a:off x="10217179" y="402063"/>
                <a:ext cx="46800" cy="283680"/>
              </p14:xfrm>
            </p:contentPart>
          </mc:Choice>
          <mc:Fallback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F8C19128-87F1-5A47-3330-8C038F5E4728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0202059" y="386583"/>
                  <a:ext cx="7740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DEC53B6E-F1DC-EC0D-EB8B-895098B2AB73}"/>
                    </a:ext>
                  </a:extLst>
                </p14:cNvPr>
                <p14:cNvContentPartPr/>
                <p14:nvPr/>
              </p14:nvContentPartPr>
              <p14:xfrm>
                <a:off x="10329139" y="507183"/>
                <a:ext cx="193680" cy="22320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DEC53B6E-F1DC-EC0D-EB8B-895098B2AB73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0313659" y="492063"/>
                  <a:ext cx="22392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59E5245C-C5DA-07C5-87AC-3DEA0BBD9917}"/>
                    </a:ext>
                  </a:extLst>
                </p14:cNvPr>
                <p14:cNvContentPartPr/>
                <p14:nvPr/>
              </p14:nvContentPartPr>
              <p14:xfrm>
                <a:off x="10613899" y="598263"/>
                <a:ext cx="179640" cy="114120"/>
              </p14:xfrm>
            </p:contentPart>
          </mc:Choice>
          <mc:Fallback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59E5245C-C5DA-07C5-87AC-3DEA0BBD9917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0598779" y="582783"/>
                  <a:ext cx="21024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9FEA5574-43C5-92BE-93AF-C2515F05C216}"/>
                    </a:ext>
                  </a:extLst>
                </p14:cNvPr>
                <p14:cNvContentPartPr/>
                <p14:nvPr/>
              </p14:nvContentPartPr>
              <p14:xfrm>
                <a:off x="10956259" y="543543"/>
                <a:ext cx="32760" cy="13464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9FEA5574-43C5-92BE-93AF-C2515F05C216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0940779" y="528423"/>
                  <a:ext cx="63360" cy="165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0" name="Gruppo 89">
            <a:extLst>
              <a:ext uri="{FF2B5EF4-FFF2-40B4-BE49-F238E27FC236}">
                <a16:creationId xmlns:a16="http://schemas.microsoft.com/office/drawing/2014/main" id="{BF6FFC39-7A78-4139-DA2B-EA51AFA8B53D}"/>
              </a:ext>
            </a:extLst>
          </p:cNvPr>
          <p:cNvGrpSpPr/>
          <p:nvPr/>
        </p:nvGrpSpPr>
        <p:grpSpPr>
          <a:xfrm>
            <a:off x="2855179" y="336543"/>
            <a:ext cx="1211760" cy="860400"/>
            <a:chOff x="2855179" y="336543"/>
            <a:chExt cx="1211760" cy="860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0EC3D44D-8FD3-8531-F613-4B7670E4FA5D}"/>
                    </a:ext>
                  </a:extLst>
                </p14:cNvPr>
                <p14:cNvContentPartPr/>
                <p14:nvPr/>
              </p14:nvContentPartPr>
              <p14:xfrm>
                <a:off x="3115819" y="375423"/>
                <a:ext cx="38880" cy="71964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0EC3D44D-8FD3-8531-F613-4B7670E4FA5D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3100699" y="359943"/>
                  <a:ext cx="69120" cy="75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5D64C6DE-CA6C-D6EB-F716-3B566B88675A}"/>
                    </a:ext>
                  </a:extLst>
                </p14:cNvPr>
                <p14:cNvContentPartPr/>
                <p14:nvPr/>
              </p14:nvContentPartPr>
              <p14:xfrm>
                <a:off x="3155419" y="342663"/>
                <a:ext cx="324000" cy="50508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5D64C6DE-CA6C-D6EB-F716-3B566B88675A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3140299" y="327543"/>
                  <a:ext cx="354600" cy="53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543F1DBA-437B-B018-A10B-0307009A831C}"/>
                    </a:ext>
                  </a:extLst>
                </p14:cNvPr>
                <p14:cNvContentPartPr/>
                <p14:nvPr/>
              </p14:nvContentPartPr>
              <p14:xfrm>
                <a:off x="3495619" y="497463"/>
                <a:ext cx="140760" cy="54036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543F1DBA-437B-B018-A10B-0307009A831C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3480499" y="482343"/>
                  <a:ext cx="171360" cy="57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DB1301A9-C901-D337-B281-3AB43CD74690}"/>
                    </a:ext>
                  </a:extLst>
                </p14:cNvPr>
                <p14:cNvContentPartPr/>
                <p14:nvPr/>
              </p14:nvContentPartPr>
              <p14:xfrm>
                <a:off x="3720259" y="567663"/>
                <a:ext cx="213840" cy="39924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DB1301A9-C901-D337-B281-3AB43CD74690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3705139" y="552543"/>
                  <a:ext cx="244440" cy="42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EE5D4EA6-4CF5-B513-DFDE-CDC171612B65}"/>
                    </a:ext>
                  </a:extLst>
                </p14:cNvPr>
                <p14:cNvContentPartPr/>
                <p14:nvPr/>
              </p14:nvContentPartPr>
              <p14:xfrm>
                <a:off x="3924739" y="336543"/>
                <a:ext cx="129600" cy="10692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EE5D4EA6-4CF5-B513-DFDE-CDC171612B65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3909259" y="321423"/>
                  <a:ext cx="15984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6F874239-5E28-EF0A-4BF6-84BBE7ED82FB}"/>
                    </a:ext>
                  </a:extLst>
                </p14:cNvPr>
                <p14:cNvContentPartPr/>
                <p14:nvPr/>
              </p14:nvContentPartPr>
              <p14:xfrm>
                <a:off x="2855179" y="1075263"/>
                <a:ext cx="1211760" cy="121680"/>
              </p14:xfrm>
            </p:contentPart>
          </mc:Choice>
          <mc:Fallback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6F874239-5E28-EF0A-4BF6-84BBE7ED82FB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2840059" y="1059783"/>
                  <a:ext cx="1242000" cy="152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2">
            <p14:nvContentPartPr>
              <p14:cNvPr id="91" name="Input penna 90">
                <a:extLst>
                  <a:ext uri="{FF2B5EF4-FFF2-40B4-BE49-F238E27FC236}">
                    <a16:creationId xmlns:a16="http://schemas.microsoft.com/office/drawing/2014/main" id="{A3F3E161-902D-55F9-F5C3-76AD7727A417}"/>
                  </a:ext>
                </a:extLst>
              </p14:cNvPr>
              <p14:cNvContentPartPr/>
              <p14:nvPr/>
            </p14:nvContentPartPr>
            <p14:xfrm>
              <a:off x="6691699" y="998943"/>
              <a:ext cx="3085920" cy="138240"/>
            </p14:xfrm>
          </p:contentPart>
        </mc:Choice>
        <mc:Fallback>
          <p:pic>
            <p:nvPicPr>
              <p:cNvPr id="91" name="Input penna 90">
                <a:extLst>
                  <a:ext uri="{FF2B5EF4-FFF2-40B4-BE49-F238E27FC236}">
                    <a16:creationId xmlns:a16="http://schemas.microsoft.com/office/drawing/2014/main" id="{A3F3E161-902D-55F9-F5C3-76AD7727A417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6676219" y="983823"/>
                <a:ext cx="3116160" cy="168480"/>
              </a:xfrm>
              <a:prstGeom prst="rect">
                <a:avLst/>
              </a:prstGeom>
            </p:spPr>
          </p:pic>
        </mc:Fallback>
      </mc:AlternateContent>
      <p:grpSp>
        <p:nvGrpSpPr>
          <p:cNvPr id="125" name="Gruppo 124">
            <a:extLst>
              <a:ext uri="{FF2B5EF4-FFF2-40B4-BE49-F238E27FC236}">
                <a16:creationId xmlns:a16="http://schemas.microsoft.com/office/drawing/2014/main" id="{757912FC-2B31-2525-C519-B935E3B05396}"/>
              </a:ext>
            </a:extLst>
          </p:cNvPr>
          <p:cNvGrpSpPr/>
          <p:nvPr/>
        </p:nvGrpSpPr>
        <p:grpSpPr>
          <a:xfrm>
            <a:off x="232579" y="2991903"/>
            <a:ext cx="1950480" cy="435960"/>
            <a:chOff x="232579" y="2991903"/>
            <a:chExt cx="1950480" cy="435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105" name="Input penna 104">
                  <a:extLst>
                    <a:ext uri="{FF2B5EF4-FFF2-40B4-BE49-F238E27FC236}">
                      <a16:creationId xmlns:a16="http://schemas.microsoft.com/office/drawing/2014/main" id="{BF9FDAD1-B9A0-1D2F-8129-640BD0CAF2AD}"/>
                    </a:ext>
                  </a:extLst>
                </p14:cNvPr>
                <p14:cNvContentPartPr/>
                <p14:nvPr/>
              </p14:nvContentPartPr>
              <p14:xfrm>
                <a:off x="232579" y="3097023"/>
                <a:ext cx="186480" cy="276480"/>
              </p14:xfrm>
            </p:contentPart>
          </mc:Choice>
          <mc:Fallback>
            <p:pic>
              <p:nvPicPr>
                <p:cNvPr id="105" name="Input penna 104">
                  <a:extLst>
                    <a:ext uri="{FF2B5EF4-FFF2-40B4-BE49-F238E27FC236}">
                      <a16:creationId xmlns:a16="http://schemas.microsoft.com/office/drawing/2014/main" id="{BF9FDAD1-B9A0-1D2F-8129-640BD0CAF2AD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217459" y="3081903"/>
                  <a:ext cx="217080" cy="30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106" name="Input penna 105">
                  <a:extLst>
                    <a:ext uri="{FF2B5EF4-FFF2-40B4-BE49-F238E27FC236}">
                      <a16:creationId xmlns:a16="http://schemas.microsoft.com/office/drawing/2014/main" id="{B477A784-0E85-8363-1BF2-3E9BD707807A}"/>
                    </a:ext>
                  </a:extLst>
                </p14:cNvPr>
                <p14:cNvContentPartPr/>
                <p14:nvPr/>
              </p14:nvContentPartPr>
              <p14:xfrm>
                <a:off x="514099" y="3246063"/>
                <a:ext cx="121320" cy="23400"/>
              </p14:xfrm>
            </p:contentPart>
          </mc:Choice>
          <mc:Fallback>
            <p:pic>
              <p:nvPicPr>
                <p:cNvPr id="106" name="Input penna 105">
                  <a:extLst>
                    <a:ext uri="{FF2B5EF4-FFF2-40B4-BE49-F238E27FC236}">
                      <a16:creationId xmlns:a16="http://schemas.microsoft.com/office/drawing/2014/main" id="{B477A784-0E85-8363-1BF2-3E9BD707807A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498979" y="3230943"/>
                  <a:ext cx="15192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107" name="Input penna 106">
                  <a:extLst>
                    <a:ext uri="{FF2B5EF4-FFF2-40B4-BE49-F238E27FC236}">
                      <a16:creationId xmlns:a16="http://schemas.microsoft.com/office/drawing/2014/main" id="{452E1D03-A993-5DF4-8C48-137722DFF14B}"/>
                    </a:ext>
                  </a:extLst>
                </p14:cNvPr>
                <p14:cNvContentPartPr/>
                <p14:nvPr/>
              </p14:nvContentPartPr>
              <p14:xfrm>
                <a:off x="624619" y="3097023"/>
                <a:ext cx="65520" cy="270360"/>
              </p14:xfrm>
            </p:contentPart>
          </mc:Choice>
          <mc:Fallback>
            <p:pic>
              <p:nvPicPr>
                <p:cNvPr id="107" name="Input penna 106">
                  <a:extLst>
                    <a:ext uri="{FF2B5EF4-FFF2-40B4-BE49-F238E27FC236}">
                      <a16:creationId xmlns:a16="http://schemas.microsoft.com/office/drawing/2014/main" id="{452E1D03-A993-5DF4-8C48-137722DFF14B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609499" y="3081903"/>
                  <a:ext cx="96120" cy="30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108" name="Input penna 107">
                  <a:extLst>
                    <a:ext uri="{FF2B5EF4-FFF2-40B4-BE49-F238E27FC236}">
                      <a16:creationId xmlns:a16="http://schemas.microsoft.com/office/drawing/2014/main" id="{AA368700-DF0E-15C5-3A81-1E310FCF2546}"/>
                    </a:ext>
                  </a:extLst>
                </p14:cNvPr>
                <p14:cNvContentPartPr/>
                <p14:nvPr/>
              </p14:nvContentPartPr>
              <p14:xfrm>
                <a:off x="757459" y="3127263"/>
                <a:ext cx="202680" cy="84960"/>
              </p14:xfrm>
            </p:contentPart>
          </mc:Choice>
          <mc:Fallback>
            <p:pic>
              <p:nvPicPr>
                <p:cNvPr id="108" name="Input penna 107">
                  <a:extLst>
                    <a:ext uri="{FF2B5EF4-FFF2-40B4-BE49-F238E27FC236}">
                      <a16:creationId xmlns:a16="http://schemas.microsoft.com/office/drawing/2014/main" id="{AA368700-DF0E-15C5-3A81-1E310FCF2546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741979" y="3112143"/>
                  <a:ext cx="23328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109" name="Input penna 108">
                  <a:extLst>
                    <a:ext uri="{FF2B5EF4-FFF2-40B4-BE49-F238E27FC236}">
                      <a16:creationId xmlns:a16="http://schemas.microsoft.com/office/drawing/2014/main" id="{E6DC2AA7-0F73-ECC4-6B57-FC8A89A20CC3}"/>
                    </a:ext>
                  </a:extLst>
                </p14:cNvPr>
                <p14:cNvContentPartPr/>
                <p14:nvPr/>
              </p14:nvContentPartPr>
              <p14:xfrm>
                <a:off x="814339" y="3183063"/>
                <a:ext cx="72360" cy="143280"/>
              </p14:xfrm>
            </p:contentPart>
          </mc:Choice>
          <mc:Fallback>
            <p:pic>
              <p:nvPicPr>
                <p:cNvPr id="109" name="Input penna 108">
                  <a:extLst>
                    <a:ext uri="{FF2B5EF4-FFF2-40B4-BE49-F238E27FC236}">
                      <a16:creationId xmlns:a16="http://schemas.microsoft.com/office/drawing/2014/main" id="{E6DC2AA7-0F73-ECC4-6B57-FC8A89A20CC3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799219" y="3167943"/>
                  <a:ext cx="10296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110" name="Input penna 109">
                  <a:extLst>
                    <a:ext uri="{FF2B5EF4-FFF2-40B4-BE49-F238E27FC236}">
                      <a16:creationId xmlns:a16="http://schemas.microsoft.com/office/drawing/2014/main" id="{3A4019CD-04A8-1C2B-F7F0-D684982C767B}"/>
                    </a:ext>
                  </a:extLst>
                </p14:cNvPr>
                <p14:cNvContentPartPr/>
                <p14:nvPr/>
              </p14:nvContentPartPr>
              <p14:xfrm>
                <a:off x="863299" y="3192783"/>
                <a:ext cx="63360" cy="119160"/>
              </p14:xfrm>
            </p:contentPart>
          </mc:Choice>
          <mc:Fallback>
            <p:pic>
              <p:nvPicPr>
                <p:cNvPr id="110" name="Input penna 109">
                  <a:extLst>
                    <a:ext uri="{FF2B5EF4-FFF2-40B4-BE49-F238E27FC236}">
                      <a16:creationId xmlns:a16="http://schemas.microsoft.com/office/drawing/2014/main" id="{3A4019CD-04A8-1C2B-F7F0-D684982C767B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848179" y="3177663"/>
                  <a:ext cx="9360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111" name="Input penna 110">
                  <a:extLst>
                    <a:ext uri="{FF2B5EF4-FFF2-40B4-BE49-F238E27FC236}">
                      <a16:creationId xmlns:a16="http://schemas.microsoft.com/office/drawing/2014/main" id="{CA0C919E-C164-5E30-9C6E-D24C23144D93}"/>
                    </a:ext>
                  </a:extLst>
                </p14:cNvPr>
                <p14:cNvContentPartPr/>
                <p14:nvPr/>
              </p14:nvContentPartPr>
              <p14:xfrm>
                <a:off x="943579" y="3238863"/>
                <a:ext cx="73800" cy="40320"/>
              </p14:xfrm>
            </p:contentPart>
          </mc:Choice>
          <mc:Fallback>
            <p:pic>
              <p:nvPicPr>
                <p:cNvPr id="111" name="Input penna 110">
                  <a:extLst>
                    <a:ext uri="{FF2B5EF4-FFF2-40B4-BE49-F238E27FC236}">
                      <a16:creationId xmlns:a16="http://schemas.microsoft.com/office/drawing/2014/main" id="{CA0C919E-C164-5E30-9C6E-D24C23144D93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928459" y="3223383"/>
                  <a:ext cx="10404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112" name="Input penna 111">
                  <a:extLst>
                    <a:ext uri="{FF2B5EF4-FFF2-40B4-BE49-F238E27FC236}">
                      <a16:creationId xmlns:a16="http://schemas.microsoft.com/office/drawing/2014/main" id="{EA661860-1580-065C-91A9-19CC8107416C}"/>
                    </a:ext>
                  </a:extLst>
                </p14:cNvPr>
                <p14:cNvContentPartPr/>
                <p14:nvPr/>
              </p14:nvContentPartPr>
              <p14:xfrm>
                <a:off x="1017019" y="3123663"/>
                <a:ext cx="41040" cy="240120"/>
              </p14:xfrm>
            </p:contentPart>
          </mc:Choice>
          <mc:Fallback>
            <p:pic>
              <p:nvPicPr>
                <p:cNvPr id="112" name="Input penna 111">
                  <a:extLst>
                    <a:ext uri="{FF2B5EF4-FFF2-40B4-BE49-F238E27FC236}">
                      <a16:creationId xmlns:a16="http://schemas.microsoft.com/office/drawing/2014/main" id="{EA661860-1580-065C-91A9-19CC8107416C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001539" y="3108543"/>
                  <a:ext cx="7164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E51B6582-0FAE-42A4-8465-002345ADA7A7}"/>
                    </a:ext>
                  </a:extLst>
                </p14:cNvPr>
                <p14:cNvContentPartPr/>
                <p14:nvPr/>
              </p14:nvContentPartPr>
              <p14:xfrm>
                <a:off x="1105219" y="3129783"/>
                <a:ext cx="25920" cy="234000"/>
              </p14:xfrm>
            </p:contentPart>
          </mc:Choice>
          <mc:Fallback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E51B6582-0FAE-42A4-8465-002345ADA7A7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090099" y="3114663"/>
                  <a:ext cx="5652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91EEA90B-CBB6-137D-052C-9072928E5575}"/>
                    </a:ext>
                  </a:extLst>
                </p14:cNvPr>
                <p14:cNvContentPartPr/>
                <p14:nvPr/>
              </p14:nvContentPartPr>
              <p14:xfrm>
                <a:off x="1255339" y="3007383"/>
                <a:ext cx="177120" cy="243720"/>
              </p14:xfrm>
            </p:contentPart>
          </mc:Choice>
          <mc:Fallback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91EEA90B-CBB6-137D-052C-9072928E5575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240219" y="2992263"/>
                  <a:ext cx="20772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117" name="Input penna 116">
                  <a:extLst>
                    <a:ext uri="{FF2B5EF4-FFF2-40B4-BE49-F238E27FC236}">
                      <a16:creationId xmlns:a16="http://schemas.microsoft.com/office/drawing/2014/main" id="{5242EB3E-2E94-B84F-F797-6641D807F97A}"/>
                    </a:ext>
                  </a:extLst>
                </p14:cNvPr>
                <p14:cNvContentPartPr/>
                <p14:nvPr/>
              </p14:nvContentPartPr>
              <p14:xfrm>
                <a:off x="1301779" y="3149223"/>
                <a:ext cx="130680" cy="42840"/>
              </p14:xfrm>
            </p:contentPart>
          </mc:Choice>
          <mc:Fallback>
            <p:pic>
              <p:nvPicPr>
                <p:cNvPr id="117" name="Input penna 116">
                  <a:extLst>
                    <a:ext uri="{FF2B5EF4-FFF2-40B4-BE49-F238E27FC236}">
                      <a16:creationId xmlns:a16="http://schemas.microsoft.com/office/drawing/2014/main" id="{5242EB3E-2E94-B84F-F797-6641D807F97A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286659" y="3134103"/>
                  <a:ext cx="16128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118" name="Input penna 117">
                  <a:extLst>
                    <a:ext uri="{FF2B5EF4-FFF2-40B4-BE49-F238E27FC236}">
                      <a16:creationId xmlns:a16="http://schemas.microsoft.com/office/drawing/2014/main" id="{4189097E-A53A-AC0C-6295-EC48BFD281AC}"/>
                    </a:ext>
                  </a:extLst>
                </p14:cNvPr>
                <p14:cNvContentPartPr/>
                <p14:nvPr/>
              </p14:nvContentPartPr>
              <p14:xfrm>
                <a:off x="1395019" y="3318783"/>
                <a:ext cx="6480" cy="87480"/>
              </p14:xfrm>
            </p:contentPart>
          </mc:Choice>
          <mc:Fallback>
            <p:pic>
              <p:nvPicPr>
                <p:cNvPr id="118" name="Input penna 117">
                  <a:extLst>
                    <a:ext uri="{FF2B5EF4-FFF2-40B4-BE49-F238E27FC236}">
                      <a16:creationId xmlns:a16="http://schemas.microsoft.com/office/drawing/2014/main" id="{4189097E-A53A-AC0C-6295-EC48BFD281AC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379539" y="3303303"/>
                  <a:ext cx="3672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119" name="Input penna 118">
                  <a:extLst>
                    <a:ext uri="{FF2B5EF4-FFF2-40B4-BE49-F238E27FC236}">
                      <a16:creationId xmlns:a16="http://schemas.microsoft.com/office/drawing/2014/main" id="{47531DD2-D304-A5CD-BFCB-52AE5FBF5574}"/>
                    </a:ext>
                  </a:extLst>
                </p14:cNvPr>
                <p14:cNvContentPartPr/>
                <p14:nvPr/>
              </p14:nvContentPartPr>
              <p14:xfrm>
                <a:off x="1274059" y="3346503"/>
                <a:ext cx="326160" cy="81360"/>
              </p14:xfrm>
            </p:contentPart>
          </mc:Choice>
          <mc:Fallback>
            <p:pic>
              <p:nvPicPr>
                <p:cNvPr id="119" name="Input penna 118">
                  <a:extLst>
                    <a:ext uri="{FF2B5EF4-FFF2-40B4-BE49-F238E27FC236}">
                      <a16:creationId xmlns:a16="http://schemas.microsoft.com/office/drawing/2014/main" id="{47531DD2-D304-A5CD-BFCB-52AE5FBF5574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258579" y="3331383"/>
                  <a:ext cx="35676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6B1B264C-3B2D-8B08-56BD-0169DD8A6753}"/>
                    </a:ext>
                  </a:extLst>
                </p14:cNvPr>
                <p14:cNvContentPartPr/>
                <p14:nvPr/>
              </p14:nvContentPartPr>
              <p14:xfrm>
                <a:off x="1656739" y="2991903"/>
                <a:ext cx="186480" cy="13680"/>
              </p14:xfrm>
            </p:contentPart>
          </mc:Choice>
          <mc:Fallback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6B1B264C-3B2D-8B08-56BD-0169DD8A6753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641619" y="2976423"/>
                  <a:ext cx="21708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7E7146EA-7ACD-26C5-C4DE-76DA5C53D5FC}"/>
                    </a:ext>
                  </a:extLst>
                </p14:cNvPr>
                <p14:cNvContentPartPr/>
                <p14:nvPr/>
              </p14:nvContentPartPr>
              <p14:xfrm>
                <a:off x="1658179" y="2999103"/>
                <a:ext cx="236520" cy="300600"/>
              </p14:xfrm>
            </p:contentPart>
          </mc:Choice>
          <mc:Fallback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7E7146EA-7ACD-26C5-C4DE-76DA5C53D5FC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642699" y="2983983"/>
                  <a:ext cx="267120" cy="33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122" name="Input penna 121">
                  <a:extLst>
                    <a:ext uri="{FF2B5EF4-FFF2-40B4-BE49-F238E27FC236}">
                      <a16:creationId xmlns:a16="http://schemas.microsoft.com/office/drawing/2014/main" id="{82B76C8B-B64D-90D9-490D-319753FB92C0}"/>
                    </a:ext>
                  </a:extLst>
                </p14:cNvPr>
                <p14:cNvContentPartPr/>
                <p14:nvPr/>
              </p14:nvContentPartPr>
              <p14:xfrm>
                <a:off x="2009539" y="3048783"/>
                <a:ext cx="20160" cy="216000"/>
              </p14:xfrm>
            </p:contentPart>
          </mc:Choice>
          <mc:Fallback>
            <p:pic>
              <p:nvPicPr>
                <p:cNvPr id="122" name="Input penna 121">
                  <a:extLst>
                    <a:ext uri="{FF2B5EF4-FFF2-40B4-BE49-F238E27FC236}">
                      <a16:creationId xmlns:a16="http://schemas.microsoft.com/office/drawing/2014/main" id="{82B76C8B-B64D-90D9-490D-319753FB92C0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994059" y="3033303"/>
                  <a:ext cx="5076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123" name="Input penna 122">
                  <a:extLst>
                    <a:ext uri="{FF2B5EF4-FFF2-40B4-BE49-F238E27FC236}">
                      <a16:creationId xmlns:a16="http://schemas.microsoft.com/office/drawing/2014/main" id="{59C2A437-9BFE-8C6C-AAF3-16A103932B96}"/>
                    </a:ext>
                  </a:extLst>
                </p14:cNvPr>
                <p14:cNvContentPartPr/>
                <p14:nvPr/>
              </p14:nvContentPartPr>
              <p14:xfrm>
                <a:off x="2046619" y="3158943"/>
                <a:ext cx="136440" cy="88920"/>
              </p14:xfrm>
            </p:contentPart>
          </mc:Choice>
          <mc:Fallback>
            <p:pic>
              <p:nvPicPr>
                <p:cNvPr id="123" name="Input penna 122">
                  <a:extLst>
                    <a:ext uri="{FF2B5EF4-FFF2-40B4-BE49-F238E27FC236}">
                      <a16:creationId xmlns:a16="http://schemas.microsoft.com/office/drawing/2014/main" id="{59C2A437-9BFE-8C6C-AAF3-16A103932B96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2031499" y="3143463"/>
                  <a:ext cx="167040" cy="119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9" name="Gruppo 128">
            <a:extLst>
              <a:ext uri="{FF2B5EF4-FFF2-40B4-BE49-F238E27FC236}">
                <a16:creationId xmlns:a16="http://schemas.microsoft.com/office/drawing/2014/main" id="{0B8E0221-CCDC-D617-FDD7-76152067635E}"/>
              </a:ext>
            </a:extLst>
          </p:cNvPr>
          <p:cNvGrpSpPr/>
          <p:nvPr/>
        </p:nvGrpSpPr>
        <p:grpSpPr>
          <a:xfrm>
            <a:off x="-137501" y="1817943"/>
            <a:ext cx="1466280" cy="620640"/>
            <a:chOff x="-137501" y="1817943"/>
            <a:chExt cx="1466280" cy="620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7508A629-266D-2159-C764-FD7B29C36556}"/>
                    </a:ext>
                  </a:extLst>
                </p14:cNvPr>
                <p14:cNvContentPartPr/>
                <p14:nvPr/>
              </p14:nvContentPartPr>
              <p14:xfrm>
                <a:off x="336259" y="1944303"/>
                <a:ext cx="177120" cy="19044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7508A629-266D-2159-C764-FD7B29C36556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320779" y="1929183"/>
                  <a:ext cx="20772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F3489261-B73F-2C26-9784-BBE65AE468D6}"/>
                    </a:ext>
                  </a:extLst>
                </p14:cNvPr>
                <p14:cNvContentPartPr/>
                <p14:nvPr/>
              </p14:nvContentPartPr>
              <p14:xfrm>
                <a:off x="433819" y="2190183"/>
                <a:ext cx="6120" cy="77760"/>
              </p14:xfrm>
            </p:contentPart>
          </mc:Choice>
          <mc:Fallback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F3489261-B73F-2C26-9784-BBE65AE468D6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418699" y="2175063"/>
                  <a:ext cx="3672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4987FB8D-36F9-A996-3A31-92AD3DC70703}"/>
                    </a:ext>
                  </a:extLst>
                </p14:cNvPr>
                <p14:cNvContentPartPr/>
                <p14:nvPr/>
              </p14:nvContentPartPr>
              <p14:xfrm>
                <a:off x="302419" y="2231583"/>
                <a:ext cx="275040" cy="90000"/>
              </p14:xfrm>
            </p:contentPart>
          </mc:Choice>
          <mc:Fallback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4987FB8D-36F9-A996-3A31-92AD3DC70703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287299" y="2216103"/>
                  <a:ext cx="30528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72EA838C-FF54-B6EB-8D32-4C60FACA149D}"/>
                    </a:ext>
                  </a:extLst>
                </p14:cNvPr>
                <p14:cNvContentPartPr/>
                <p14:nvPr/>
              </p14:nvContentPartPr>
              <p14:xfrm>
                <a:off x="694459" y="1889943"/>
                <a:ext cx="160920" cy="164880"/>
              </p14:xfrm>
            </p:contentPart>
          </mc:Choice>
          <mc:Fallback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72EA838C-FF54-B6EB-8D32-4C60FACA149D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679339" y="1874823"/>
                  <a:ext cx="19152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9C4B14EB-1D5F-1EFF-F297-C77D5429BACD}"/>
                    </a:ext>
                  </a:extLst>
                </p14:cNvPr>
                <p14:cNvContentPartPr/>
                <p14:nvPr/>
              </p14:nvContentPartPr>
              <p14:xfrm>
                <a:off x="600139" y="2106663"/>
                <a:ext cx="239040" cy="62640"/>
              </p14:xfrm>
            </p:contentPart>
          </mc:Choice>
          <mc:Fallback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9C4B14EB-1D5F-1EFF-F297-C77D5429BACD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585019" y="2091543"/>
                  <a:ext cx="26928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C1FDBBA1-17AF-56B5-D960-9E77208BD092}"/>
                    </a:ext>
                  </a:extLst>
                </p14:cNvPr>
                <p14:cNvContentPartPr/>
                <p14:nvPr/>
              </p14:nvContentPartPr>
              <p14:xfrm>
                <a:off x="680419" y="2260383"/>
                <a:ext cx="193680" cy="178200"/>
              </p14:xfrm>
            </p:contentPart>
          </mc:Choice>
          <mc:Fallback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C1FDBBA1-17AF-56B5-D960-9E77208BD092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665299" y="2245263"/>
                  <a:ext cx="22392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100" name="Input penna 99">
                  <a:extLst>
                    <a:ext uri="{FF2B5EF4-FFF2-40B4-BE49-F238E27FC236}">
                      <a16:creationId xmlns:a16="http://schemas.microsoft.com/office/drawing/2014/main" id="{A54509EF-4324-0620-7087-2BE71CD733F7}"/>
                    </a:ext>
                  </a:extLst>
                </p14:cNvPr>
                <p14:cNvContentPartPr/>
                <p14:nvPr/>
              </p14:nvContentPartPr>
              <p14:xfrm>
                <a:off x="1021339" y="1892463"/>
                <a:ext cx="127080" cy="148680"/>
              </p14:xfrm>
            </p:contentPart>
          </mc:Choice>
          <mc:Fallback>
            <p:pic>
              <p:nvPicPr>
                <p:cNvPr id="100" name="Input penna 99">
                  <a:extLst>
                    <a:ext uri="{FF2B5EF4-FFF2-40B4-BE49-F238E27FC236}">
                      <a16:creationId xmlns:a16="http://schemas.microsoft.com/office/drawing/2014/main" id="{A54509EF-4324-0620-7087-2BE71CD733F7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006219" y="1877343"/>
                  <a:ext cx="15768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101" name="Input penna 100">
                  <a:extLst>
                    <a:ext uri="{FF2B5EF4-FFF2-40B4-BE49-F238E27FC236}">
                      <a16:creationId xmlns:a16="http://schemas.microsoft.com/office/drawing/2014/main" id="{B238D9A6-1935-5331-9763-C37867B5ED46}"/>
                    </a:ext>
                  </a:extLst>
                </p14:cNvPr>
                <p14:cNvContentPartPr/>
                <p14:nvPr/>
              </p14:nvContentPartPr>
              <p14:xfrm>
                <a:off x="955099" y="2084343"/>
                <a:ext cx="291240" cy="77400"/>
              </p14:xfrm>
            </p:contentPart>
          </mc:Choice>
          <mc:Fallback>
            <p:pic>
              <p:nvPicPr>
                <p:cNvPr id="101" name="Input penna 100">
                  <a:extLst>
                    <a:ext uri="{FF2B5EF4-FFF2-40B4-BE49-F238E27FC236}">
                      <a16:creationId xmlns:a16="http://schemas.microsoft.com/office/drawing/2014/main" id="{B238D9A6-1935-5331-9763-C37867B5ED46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939979" y="2068863"/>
                  <a:ext cx="32184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102" name="Input penna 101">
                  <a:extLst>
                    <a:ext uri="{FF2B5EF4-FFF2-40B4-BE49-F238E27FC236}">
                      <a16:creationId xmlns:a16="http://schemas.microsoft.com/office/drawing/2014/main" id="{274DB67B-0BD5-3C12-A389-3E775B6AE527}"/>
                    </a:ext>
                  </a:extLst>
                </p14:cNvPr>
                <p14:cNvContentPartPr/>
                <p14:nvPr/>
              </p14:nvContentPartPr>
              <p14:xfrm>
                <a:off x="1056259" y="2259303"/>
                <a:ext cx="272520" cy="178200"/>
              </p14:xfrm>
            </p:contentPart>
          </mc:Choice>
          <mc:Fallback>
            <p:pic>
              <p:nvPicPr>
                <p:cNvPr id="102" name="Input penna 101">
                  <a:extLst>
                    <a:ext uri="{FF2B5EF4-FFF2-40B4-BE49-F238E27FC236}">
                      <a16:creationId xmlns:a16="http://schemas.microsoft.com/office/drawing/2014/main" id="{274DB67B-0BD5-3C12-A389-3E775B6AE527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041139" y="2244183"/>
                  <a:ext cx="30312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126" name="Input penna 125">
                  <a:extLst>
                    <a:ext uri="{FF2B5EF4-FFF2-40B4-BE49-F238E27FC236}">
                      <a16:creationId xmlns:a16="http://schemas.microsoft.com/office/drawing/2014/main" id="{2554358C-1CC0-07C9-2A33-A9F3EACC5CDE}"/>
                    </a:ext>
                  </a:extLst>
                </p14:cNvPr>
                <p14:cNvContentPartPr/>
                <p14:nvPr/>
              </p14:nvContentPartPr>
              <p14:xfrm>
                <a:off x="26659" y="2035383"/>
                <a:ext cx="95760" cy="192960"/>
              </p14:xfrm>
            </p:contentPart>
          </mc:Choice>
          <mc:Fallback>
            <p:pic>
              <p:nvPicPr>
                <p:cNvPr id="126" name="Input penna 125">
                  <a:extLst>
                    <a:ext uri="{FF2B5EF4-FFF2-40B4-BE49-F238E27FC236}">
                      <a16:creationId xmlns:a16="http://schemas.microsoft.com/office/drawing/2014/main" id="{2554358C-1CC0-07C9-2A33-A9F3EACC5CDE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1539" y="2019903"/>
                  <a:ext cx="12600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127" name="Input penna 126">
                  <a:extLst>
                    <a:ext uri="{FF2B5EF4-FFF2-40B4-BE49-F238E27FC236}">
                      <a16:creationId xmlns:a16="http://schemas.microsoft.com/office/drawing/2014/main" id="{6B1FE1A2-C052-018C-99C2-B0A9BC04E5F8}"/>
                    </a:ext>
                  </a:extLst>
                </p14:cNvPr>
                <p14:cNvContentPartPr/>
                <p14:nvPr/>
              </p14:nvContentPartPr>
              <p14:xfrm>
                <a:off x="-137501" y="1817943"/>
                <a:ext cx="362160" cy="571320"/>
              </p14:xfrm>
            </p:contentPart>
          </mc:Choice>
          <mc:Fallback>
            <p:pic>
              <p:nvPicPr>
                <p:cNvPr id="127" name="Input penna 126">
                  <a:extLst>
                    <a:ext uri="{FF2B5EF4-FFF2-40B4-BE49-F238E27FC236}">
                      <a16:creationId xmlns:a16="http://schemas.microsoft.com/office/drawing/2014/main" id="{6B1FE1A2-C052-018C-99C2-B0A9BC04E5F8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-152621" y="1802463"/>
                  <a:ext cx="392760" cy="601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3" name="Gruppo 132">
            <a:extLst>
              <a:ext uri="{FF2B5EF4-FFF2-40B4-BE49-F238E27FC236}">
                <a16:creationId xmlns:a16="http://schemas.microsoft.com/office/drawing/2014/main" id="{C18887D5-3143-3B5C-C06E-AC6425975AF4}"/>
              </a:ext>
            </a:extLst>
          </p:cNvPr>
          <p:cNvGrpSpPr/>
          <p:nvPr/>
        </p:nvGrpSpPr>
        <p:grpSpPr>
          <a:xfrm>
            <a:off x="-362141" y="2851503"/>
            <a:ext cx="460800" cy="617760"/>
            <a:chOff x="-362141" y="2851503"/>
            <a:chExt cx="460800" cy="617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30" name="Input penna 129">
                  <a:extLst>
                    <a:ext uri="{FF2B5EF4-FFF2-40B4-BE49-F238E27FC236}">
                      <a16:creationId xmlns:a16="http://schemas.microsoft.com/office/drawing/2014/main" id="{2B0FB4F8-C4AE-7301-5C75-EB741DC0A514}"/>
                    </a:ext>
                  </a:extLst>
                </p14:cNvPr>
                <p14:cNvContentPartPr/>
                <p14:nvPr/>
              </p14:nvContentPartPr>
              <p14:xfrm>
                <a:off x="-236141" y="3116463"/>
                <a:ext cx="185400" cy="224280"/>
              </p14:xfrm>
            </p:contentPart>
          </mc:Choice>
          <mc:Fallback>
            <p:pic>
              <p:nvPicPr>
                <p:cNvPr id="130" name="Input penna 129">
                  <a:extLst>
                    <a:ext uri="{FF2B5EF4-FFF2-40B4-BE49-F238E27FC236}">
                      <a16:creationId xmlns:a16="http://schemas.microsoft.com/office/drawing/2014/main" id="{2B0FB4F8-C4AE-7301-5C75-EB741DC0A514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-251621" y="3101343"/>
                  <a:ext cx="21600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31" name="Input penna 130">
                  <a:extLst>
                    <a:ext uri="{FF2B5EF4-FFF2-40B4-BE49-F238E27FC236}">
                      <a16:creationId xmlns:a16="http://schemas.microsoft.com/office/drawing/2014/main" id="{66505D83-9E8E-0271-73D0-2D1A948BCB78}"/>
                    </a:ext>
                  </a:extLst>
                </p14:cNvPr>
                <p14:cNvContentPartPr/>
                <p14:nvPr/>
              </p14:nvContentPartPr>
              <p14:xfrm>
                <a:off x="-362141" y="2851503"/>
                <a:ext cx="460800" cy="617760"/>
              </p14:xfrm>
            </p:contentPart>
          </mc:Choice>
          <mc:Fallback>
            <p:pic>
              <p:nvPicPr>
                <p:cNvPr id="131" name="Input penna 130">
                  <a:extLst>
                    <a:ext uri="{FF2B5EF4-FFF2-40B4-BE49-F238E27FC236}">
                      <a16:creationId xmlns:a16="http://schemas.microsoft.com/office/drawing/2014/main" id="{66505D83-9E8E-0271-73D0-2D1A948BCB78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-377261" y="2836383"/>
                  <a:ext cx="491400" cy="648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1" name="Gruppo 150">
            <a:extLst>
              <a:ext uri="{FF2B5EF4-FFF2-40B4-BE49-F238E27FC236}">
                <a16:creationId xmlns:a16="http://schemas.microsoft.com/office/drawing/2014/main" id="{FDD1087F-9ACD-6010-B9B3-088326F0AF22}"/>
              </a:ext>
            </a:extLst>
          </p:cNvPr>
          <p:cNvGrpSpPr/>
          <p:nvPr/>
        </p:nvGrpSpPr>
        <p:grpSpPr>
          <a:xfrm>
            <a:off x="-269621" y="3835023"/>
            <a:ext cx="1169280" cy="782640"/>
            <a:chOff x="-269621" y="3835023"/>
            <a:chExt cx="1169280" cy="782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34" name="Input penna 133">
                  <a:extLst>
                    <a:ext uri="{FF2B5EF4-FFF2-40B4-BE49-F238E27FC236}">
                      <a16:creationId xmlns:a16="http://schemas.microsoft.com/office/drawing/2014/main" id="{1B0D2AC1-6941-DC79-8FA7-AF88CCBC4230}"/>
                    </a:ext>
                  </a:extLst>
                </p14:cNvPr>
                <p14:cNvContentPartPr/>
                <p14:nvPr/>
              </p14:nvContentPartPr>
              <p14:xfrm>
                <a:off x="-132821" y="4097103"/>
                <a:ext cx="186480" cy="411480"/>
              </p14:xfrm>
            </p:contentPart>
          </mc:Choice>
          <mc:Fallback>
            <p:pic>
              <p:nvPicPr>
                <p:cNvPr id="134" name="Input penna 133">
                  <a:extLst>
                    <a:ext uri="{FF2B5EF4-FFF2-40B4-BE49-F238E27FC236}">
                      <a16:creationId xmlns:a16="http://schemas.microsoft.com/office/drawing/2014/main" id="{1B0D2AC1-6941-DC79-8FA7-AF88CCBC4230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-147941" y="4081983"/>
                  <a:ext cx="217080" cy="44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5F4E7F54-3FCB-9BAF-7048-2980EFE1D78F}"/>
                    </a:ext>
                  </a:extLst>
                </p14:cNvPr>
                <p14:cNvContentPartPr/>
                <p14:nvPr/>
              </p14:nvContentPartPr>
              <p14:xfrm>
                <a:off x="-269621" y="3835023"/>
                <a:ext cx="551880" cy="782640"/>
              </p14:xfrm>
            </p:contentPart>
          </mc:Choice>
          <mc:Fallback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5F4E7F54-3FCB-9BAF-7048-2980EFE1D78F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-284741" y="3819903"/>
                  <a:ext cx="582480" cy="81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36" name="Input penna 135">
                  <a:extLst>
                    <a:ext uri="{FF2B5EF4-FFF2-40B4-BE49-F238E27FC236}">
                      <a16:creationId xmlns:a16="http://schemas.microsoft.com/office/drawing/2014/main" id="{303DC952-F6AB-9C78-F1FA-56F410B9E6F3}"/>
                    </a:ext>
                  </a:extLst>
                </p14:cNvPr>
                <p14:cNvContentPartPr/>
                <p14:nvPr/>
              </p14:nvContentPartPr>
              <p14:xfrm>
                <a:off x="421579" y="4024743"/>
                <a:ext cx="208800" cy="19800"/>
              </p14:xfrm>
            </p:contentPart>
          </mc:Choice>
          <mc:Fallback>
            <p:pic>
              <p:nvPicPr>
                <p:cNvPr id="136" name="Input penna 135">
                  <a:extLst>
                    <a:ext uri="{FF2B5EF4-FFF2-40B4-BE49-F238E27FC236}">
                      <a16:creationId xmlns:a16="http://schemas.microsoft.com/office/drawing/2014/main" id="{303DC952-F6AB-9C78-F1FA-56F410B9E6F3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406099" y="4009263"/>
                  <a:ext cx="23940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37" name="Input penna 136">
                  <a:extLst>
                    <a:ext uri="{FF2B5EF4-FFF2-40B4-BE49-F238E27FC236}">
                      <a16:creationId xmlns:a16="http://schemas.microsoft.com/office/drawing/2014/main" id="{383047B9-EAE3-AEF1-88CB-754304F9F3B4}"/>
                    </a:ext>
                  </a:extLst>
                </p14:cNvPr>
                <p14:cNvContentPartPr/>
                <p14:nvPr/>
              </p14:nvContentPartPr>
              <p14:xfrm>
                <a:off x="423379" y="4039143"/>
                <a:ext cx="300600" cy="313920"/>
              </p14:xfrm>
            </p:contentPart>
          </mc:Choice>
          <mc:Fallback>
            <p:pic>
              <p:nvPicPr>
                <p:cNvPr id="137" name="Input penna 136">
                  <a:extLst>
                    <a:ext uri="{FF2B5EF4-FFF2-40B4-BE49-F238E27FC236}">
                      <a16:creationId xmlns:a16="http://schemas.microsoft.com/office/drawing/2014/main" id="{383047B9-EAE3-AEF1-88CB-754304F9F3B4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408259" y="4024023"/>
                  <a:ext cx="331200" cy="34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38" name="Input penna 137">
                  <a:extLst>
                    <a:ext uri="{FF2B5EF4-FFF2-40B4-BE49-F238E27FC236}">
                      <a16:creationId xmlns:a16="http://schemas.microsoft.com/office/drawing/2014/main" id="{D7CB6C0C-7BC7-1C70-9187-F581E730C53B}"/>
                    </a:ext>
                  </a:extLst>
                </p14:cNvPr>
                <p14:cNvContentPartPr/>
                <p14:nvPr/>
              </p14:nvContentPartPr>
              <p14:xfrm>
                <a:off x="679339" y="4108263"/>
                <a:ext cx="149400" cy="29520"/>
              </p14:xfrm>
            </p:contentPart>
          </mc:Choice>
          <mc:Fallback>
            <p:pic>
              <p:nvPicPr>
                <p:cNvPr id="138" name="Input penna 137">
                  <a:extLst>
                    <a:ext uri="{FF2B5EF4-FFF2-40B4-BE49-F238E27FC236}">
                      <a16:creationId xmlns:a16="http://schemas.microsoft.com/office/drawing/2014/main" id="{D7CB6C0C-7BC7-1C70-9187-F581E730C53B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664219" y="4092783"/>
                  <a:ext cx="17964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139" name="Input penna 138">
                  <a:extLst>
                    <a:ext uri="{FF2B5EF4-FFF2-40B4-BE49-F238E27FC236}">
                      <a16:creationId xmlns:a16="http://schemas.microsoft.com/office/drawing/2014/main" id="{2B7D6E34-BC5D-06CB-0344-B0B616A434F2}"/>
                    </a:ext>
                  </a:extLst>
                </p14:cNvPr>
                <p14:cNvContentPartPr/>
                <p14:nvPr/>
              </p14:nvContentPartPr>
              <p14:xfrm>
                <a:off x="802819" y="3942303"/>
                <a:ext cx="96840" cy="545760"/>
              </p14:xfrm>
            </p:contentPart>
          </mc:Choice>
          <mc:Fallback>
            <p:pic>
              <p:nvPicPr>
                <p:cNvPr id="139" name="Input penna 138">
                  <a:extLst>
                    <a:ext uri="{FF2B5EF4-FFF2-40B4-BE49-F238E27FC236}">
                      <a16:creationId xmlns:a16="http://schemas.microsoft.com/office/drawing/2014/main" id="{2B7D6E34-BC5D-06CB-0344-B0B616A434F2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787339" y="3926823"/>
                  <a:ext cx="127440" cy="576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0" name="Gruppo 159">
            <a:extLst>
              <a:ext uri="{FF2B5EF4-FFF2-40B4-BE49-F238E27FC236}">
                <a16:creationId xmlns:a16="http://schemas.microsoft.com/office/drawing/2014/main" id="{36ADB177-D32D-C5A7-1104-42C22B39AC64}"/>
              </a:ext>
            </a:extLst>
          </p:cNvPr>
          <p:cNvGrpSpPr/>
          <p:nvPr/>
        </p:nvGrpSpPr>
        <p:grpSpPr>
          <a:xfrm>
            <a:off x="1395019" y="3758343"/>
            <a:ext cx="1266480" cy="689040"/>
            <a:chOff x="1395019" y="3758343"/>
            <a:chExt cx="1266480" cy="689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40" name="Input penna 139">
                  <a:extLst>
                    <a:ext uri="{FF2B5EF4-FFF2-40B4-BE49-F238E27FC236}">
                      <a16:creationId xmlns:a16="http://schemas.microsoft.com/office/drawing/2014/main" id="{EDCCA72E-98C5-25B9-A40B-4629C355F63A}"/>
                    </a:ext>
                  </a:extLst>
                </p14:cNvPr>
                <p14:cNvContentPartPr/>
                <p14:nvPr/>
              </p14:nvContentPartPr>
              <p14:xfrm>
                <a:off x="1581139" y="3758343"/>
                <a:ext cx="41040" cy="158760"/>
              </p14:xfrm>
            </p:contentPart>
          </mc:Choice>
          <mc:Fallback>
            <p:pic>
              <p:nvPicPr>
                <p:cNvPr id="140" name="Input penna 139">
                  <a:extLst>
                    <a:ext uri="{FF2B5EF4-FFF2-40B4-BE49-F238E27FC236}">
                      <a16:creationId xmlns:a16="http://schemas.microsoft.com/office/drawing/2014/main" id="{EDCCA72E-98C5-25B9-A40B-4629C355F63A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566019" y="3743223"/>
                  <a:ext cx="7164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41" name="Input penna 140">
                  <a:extLst>
                    <a:ext uri="{FF2B5EF4-FFF2-40B4-BE49-F238E27FC236}">
                      <a16:creationId xmlns:a16="http://schemas.microsoft.com/office/drawing/2014/main" id="{963DC0A7-48BB-8AFC-4FD0-70A88D89B6DF}"/>
                    </a:ext>
                  </a:extLst>
                </p14:cNvPr>
                <p14:cNvContentPartPr/>
                <p14:nvPr/>
              </p14:nvContentPartPr>
              <p14:xfrm>
                <a:off x="1405459" y="3920343"/>
                <a:ext cx="327240" cy="11160"/>
              </p14:xfrm>
            </p:contentPart>
          </mc:Choice>
          <mc:Fallback>
            <p:pic>
              <p:nvPicPr>
                <p:cNvPr id="141" name="Input penna 140">
                  <a:extLst>
                    <a:ext uri="{FF2B5EF4-FFF2-40B4-BE49-F238E27FC236}">
                      <a16:creationId xmlns:a16="http://schemas.microsoft.com/office/drawing/2014/main" id="{963DC0A7-48BB-8AFC-4FD0-70A88D89B6DF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1390339" y="3905223"/>
                  <a:ext cx="35784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42" name="Input penna 141">
                  <a:extLst>
                    <a:ext uri="{FF2B5EF4-FFF2-40B4-BE49-F238E27FC236}">
                      <a16:creationId xmlns:a16="http://schemas.microsoft.com/office/drawing/2014/main" id="{9ACE2C2A-479B-9E23-0419-07CFF782AABA}"/>
                    </a:ext>
                  </a:extLst>
                </p14:cNvPr>
                <p14:cNvContentPartPr/>
                <p14:nvPr/>
              </p14:nvContentPartPr>
              <p14:xfrm>
                <a:off x="1412659" y="3915663"/>
                <a:ext cx="208440" cy="265680"/>
              </p14:xfrm>
            </p:contentPart>
          </mc:Choice>
          <mc:Fallback>
            <p:pic>
              <p:nvPicPr>
                <p:cNvPr id="142" name="Input penna 141">
                  <a:extLst>
                    <a:ext uri="{FF2B5EF4-FFF2-40B4-BE49-F238E27FC236}">
                      <a16:creationId xmlns:a16="http://schemas.microsoft.com/office/drawing/2014/main" id="{9ACE2C2A-479B-9E23-0419-07CFF782AABA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1397179" y="3900183"/>
                  <a:ext cx="239040" cy="29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43" name="Input penna 142">
                  <a:extLst>
                    <a:ext uri="{FF2B5EF4-FFF2-40B4-BE49-F238E27FC236}">
                      <a16:creationId xmlns:a16="http://schemas.microsoft.com/office/drawing/2014/main" id="{983CBD4B-A114-8142-23BC-4E2688BD84B7}"/>
                    </a:ext>
                  </a:extLst>
                </p14:cNvPr>
                <p14:cNvContentPartPr/>
                <p14:nvPr/>
              </p14:nvContentPartPr>
              <p14:xfrm>
                <a:off x="1553419" y="3991983"/>
                <a:ext cx="135360" cy="168840"/>
              </p14:xfrm>
            </p:contentPart>
          </mc:Choice>
          <mc:Fallback>
            <p:pic>
              <p:nvPicPr>
                <p:cNvPr id="143" name="Input penna 142">
                  <a:extLst>
                    <a:ext uri="{FF2B5EF4-FFF2-40B4-BE49-F238E27FC236}">
                      <a16:creationId xmlns:a16="http://schemas.microsoft.com/office/drawing/2014/main" id="{983CBD4B-A114-8142-23BC-4E2688BD84B7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1537939" y="3976503"/>
                  <a:ext cx="16596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44" name="Input penna 143">
                  <a:extLst>
                    <a:ext uri="{FF2B5EF4-FFF2-40B4-BE49-F238E27FC236}">
                      <a16:creationId xmlns:a16="http://schemas.microsoft.com/office/drawing/2014/main" id="{ACAAEAD6-C2E8-A7F5-0C77-F797AEC8FF5D}"/>
                    </a:ext>
                  </a:extLst>
                </p14:cNvPr>
                <p14:cNvContentPartPr/>
                <p14:nvPr/>
              </p14:nvContentPartPr>
              <p14:xfrm>
                <a:off x="1395019" y="4230303"/>
                <a:ext cx="298080" cy="28080"/>
              </p14:xfrm>
            </p:contentPart>
          </mc:Choice>
          <mc:Fallback>
            <p:pic>
              <p:nvPicPr>
                <p:cNvPr id="144" name="Input penna 143">
                  <a:extLst>
                    <a:ext uri="{FF2B5EF4-FFF2-40B4-BE49-F238E27FC236}">
                      <a16:creationId xmlns:a16="http://schemas.microsoft.com/office/drawing/2014/main" id="{ACAAEAD6-C2E8-A7F5-0C77-F797AEC8FF5D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1379899" y="4215183"/>
                  <a:ext cx="32868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45" name="Input penna 144">
                  <a:extLst>
                    <a:ext uri="{FF2B5EF4-FFF2-40B4-BE49-F238E27FC236}">
                      <a16:creationId xmlns:a16="http://schemas.microsoft.com/office/drawing/2014/main" id="{CF928D6B-814B-7724-82AF-3483B4ECEFEF}"/>
                    </a:ext>
                  </a:extLst>
                </p14:cNvPr>
                <p14:cNvContentPartPr/>
                <p14:nvPr/>
              </p14:nvContentPartPr>
              <p14:xfrm>
                <a:off x="1573219" y="4287183"/>
                <a:ext cx="80640" cy="160200"/>
              </p14:xfrm>
            </p:contentPart>
          </mc:Choice>
          <mc:Fallback>
            <p:pic>
              <p:nvPicPr>
                <p:cNvPr id="145" name="Input penna 144">
                  <a:extLst>
                    <a:ext uri="{FF2B5EF4-FFF2-40B4-BE49-F238E27FC236}">
                      <a16:creationId xmlns:a16="http://schemas.microsoft.com/office/drawing/2014/main" id="{CF928D6B-814B-7724-82AF-3483B4ECEFEF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1557739" y="4272063"/>
                  <a:ext cx="11124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46" name="Input penna 145">
                  <a:extLst>
                    <a:ext uri="{FF2B5EF4-FFF2-40B4-BE49-F238E27FC236}">
                      <a16:creationId xmlns:a16="http://schemas.microsoft.com/office/drawing/2014/main" id="{05730DCD-A308-E1B2-7C55-C6D065784F35}"/>
                    </a:ext>
                  </a:extLst>
                </p14:cNvPr>
                <p14:cNvContentPartPr/>
                <p14:nvPr/>
              </p14:nvContentPartPr>
              <p14:xfrm>
                <a:off x="1873099" y="3945903"/>
                <a:ext cx="75960" cy="182160"/>
              </p14:xfrm>
            </p:contentPart>
          </mc:Choice>
          <mc:Fallback>
            <p:pic>
              <p:nvPicPr>
                <p:cNvPr id="146" name="Input penna 145">
                  <a:extLst>
                    <a:ext uri="{FF2B5EF4-FFF2-40B4-BE49-F238E27FC236}">
                      <a16:creationId xmlns:a16="http://schemas.microsoft.com/office/drawing/2014/main" id="{05730DCD-A308-E1B2-7C55-C6D065784F35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1857979" y="3930423"/>
                  <a:ext cx="10656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47" name="Input penna 146">
                  <a:extLst>
                    <a:ext uri="{FF2B5EF4-FFF2-40B4-BE49-F238E27FC236}">
                      <a16:creationId xmlns:a16="http://schemas.microsoft.com/office/drawing/2014/main" id="{99C1714D-EBCE-8B23-EEFC-EDC0C73A07CF}"/>
                    </a:ext>
                  </a:extLst>
                </p14:cNvPr>
                <p14:cNvContentPartPr/>
                <p14:nvPr/>
              </p14:nvContentPartPr>
              <p14:xfrm>
                <a:off x="1775539" y="4240023"/>
                <a:ext cx="140040" cy="17280"/>
              </p14:xfrm>
            </p:contentPart>
          </mc:Choice>
          <mc:Fallback>
            <p:pic>
              <p:nvPicPr>
                <p:cNvPr id="147" name="Input penna 146">
                  <a:extLst>
                    <a:ext uri="{FF2B5EF4-FFF2-40B4-BE49-F238E27FC236}">
                      <a16:creationId xmlns:a16="http://schemas.microsoft.com/office/drawing/2014/main" id="{99C1714D-EBCE-8B23-EEFC-EDC0C73A07CF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1760419" y="4224903"/>
                  <a:ext cx="17064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52" name="Input penna 151">
                  <a:extLst>
                    <a:ext uri="{FF2B5EF4-FFF2-40B4-BE49-F238E27FC236}">
                      <a16:creationId xmlns:a16="http://schemas.microsoft.com/office/drawing/2014/main" id="{7E85FE85-BDF5-D8FF-2687-2793A1422B30}"/>
                    </a:ext>
                  </a:extLst>
                </p14:cNvPr>
                <p14:cNvContentPartPr/>
                <p14:nvPr/>
              </p14:nvContentPartPr>
              <p14:xfrm>
                <a:off x="1869859" y="4268103"/>
                <a:ext cx="20160" cy="118440"/>
              </p14:xfrm>
            </p:contentPart>
          </mc:Choice>
          <mc:Fallback>
            <p:pic>
              <p:nvPicPr>
                <p:cNvPr id="152" name="Input penna 151">
                  <a:extLst>
                    <a:ext uri="{FF2B5EF4-FFF2-40B4-BE49-F238E27FC236}">
                      <a16:creationId xmlns:a16="http://schemas.microsoft.com/office/drawing/2014/main" id="{7E85FE85-BDF5-D8FF-2687-2793A1422B30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1854379" y="4252623"/>
                  <a:ext cx="5076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53" name="Input penna 152">
                  <a:extLst>
                    <a:ext uri="{FF2B5EF4-FFF2-40B4-BE49-F238E27FC236}">
                      <a16:creationId xmlns:a16="http://schemas.microsoft.com/office/drawing/2014/main" id="{C781D95D-62D3-3393-2929-7F29468C4CC9}"/>
                    </a:ext>
                  </a:extLst>
                </p14:cNvPr>
                <p14:cNvContentPartPr/>
                <p14:nvPr/>
              </p14:nvContentPartPr>
              <p14:xfrm>
                <a:off x="1962739" y="4216263"/>
                <a:ext cx="79560" cy="13320"/>
              </p14:xfrm>
            </p:contentPart>
          </mc:Choice>
          <mc:Fallback>
            <p:pic>
              <p:nvPicPr>
                <p:cNvPr id="153" name="Input penna 152">
                  <a:extLst>
                    <a:ext uri="{FF2B5EF4-FFF2-40B4-BE49-F238E27FC236}">
                      <a16:creationId xmlns:a16="http://schemas.microsoft.com/office/drawing/2014/main" id="{C781D95D-62D3-3393-2929-7F29468C4CC9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1947619" y="4201143"/>
                  <a:ext cx="11016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54" name="Input penna 153">
                  <a:extLst>
                    <a:ext uri="{FF2B5EF4-FFF2-40B4-BE49-F238E27FC236}">
                      <a16:creationId xmlns:a16="http://schemas.microsoft.com/office/drawing/2014/main" id="{823CDB15-5D37-89DD-5344-B6D20BE49ED4}"/>
                    </a:ext>
                  </a:extLst>
                </p14:cNvPr>
                <p14:cNvContentPartPr/>
                <p14:nvPr/>
              </p14:nvContentPartPr>
              <p14:xfrm>
                <a:off x="2052379" y="3932583"/>
                <a:ext cx="30240" cy="434880"/>
              </p14:xfrm>
            </p:contentPart>
          </mc:Choice>
          <mc:Fallback>
            <p:pic>
              <p:nvPicPr>
                <p:cNvPr id="154" name="Input penna 153">
                  <a:extLst>
                    <a:ext uri="{FF2B5EF4-FFF2-40B4-BE49-F238E27FC236}">
                      <a16:creationId xmlns:a16="http://schemas.microsoft.com/office/drawing/2014/main" id="{823CDB15-5D37-89DD-5344-B6D20BE49ED4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2037259" y="3917463"/>
                  <a:ext cx="60840" cy="46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55" name="Input penna 154">
                  <a:extLst>
                    <a:ext uri="{FF2B5EF4-FFF2-40B4-BE49-F238E27FC236}">
                      <a16:creationId xmlns:a16="http://schemas.microsoft.com/office/drawing/2014/main" id="{DC4DEBBD-91A0-5C71-E5A9-4EC769231EDC}"/>
                    </a:ext>
                  </a:extLst>
                </p14:cNvPr>
                <p14:cNvContentPartPr/>
                <p14:nvPr/>
              </p14:nvContentPartPr>
              <p14:xfrm>
                <a:off x="2297899" y="3977943"/>
                <a:ext cx="110880" cy="190080"/>
              </p14:xfrm>
            </p:contentPart>
          </mc:Choice>
          <mc:Fallback>
            <p:pic>
              <p:nvPicPr>
                <p:cNvPr id="155" name="Input penna 154">
                  <a:extLst>
                    <a:ext uri="{FF2B5EF4-FFF2-40B4-BE49-F238E27FC236}">
                      <a16:creationId xmlns:a16="http://schemas.microsoft.com/office/drawing/2014/main" id="{DC4DEBBD-91A0-5C71-E5A9-4EC769231EDC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2282779" y="3962463"/>
                  <a:ext cx="14148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56" name="Input penna 155">
                  <a:extLst>
                    <a:ext uri="{FF2B5EF4-FFF2-40B4-BE49-F238E27FC236}">
                      <a16:creationId xmlns:a16="http://schemas.microsoft.com/office/drawing/2014/main" id="{400828AE-FF5D-873F-0D6F-564DB3486347}"/>
                    </a:ext>
                  </a:extLst>
                </p14:cNvPr>
                <p14:cNvContentPartPr/>
                <p14:nvPr/>
              </p14:nvContentPartPr>
              <p14:xfrm>
                <a:off x="2315539" y="4215903"/>
                <a:ext cx="14400" cy="103320"/>
              </p14:xfrm>
            </p:contentPart>
          </mc:Choice>
          <mc:Fallback>
            <p:pic>
              <p:nvPicPr>
                <p:cNvPr id="156" name="Input penna 155">
                  <a:extLst>
                    <a:ext uri="{FF2B5EF4-FFF2-40B4-BE49-F238E27FC236}">
                      <a16:creationId xmlns:a16="http://schemas.microsoft.com/office/drawing/2014/main" id="{400828AE-FF5D-873F-0D6F-564DB3486347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2300059" y="4200783"/>
                  <a:ext cx="4464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57" name="Input penna 156">
                  <a:extLst>
                    <a:ext uri="{FF2B5EF4-FFF2-40B4-BE49-F238E27FC236}">
                      <a16:creationId xmlns:a16="http://schemas.microsoft.com/office/drawing/2014/main" id="{06202AB7-7EE8-2874-75B1-57CE2D0A57E3}"/>
                    </a:ext>
                  </a:extLst>
                </p14:cNvPr>
                <p14:cNvContentPartPr/>
                <p14:nvPr/>
              </p14:nvContentPartPr>
              <p14:xfrm>
                <a:off x="2407339" y="4191783"/>
                <a:ext cx="2520" cy="123840"/>
              </p14:xfrm>
            </p:contentPart>
          </mc:Choice>
          <mc:Fallback>
            <p:pic>
              <p:nvPicPr>
                <p:cNvPr id="157" name="Input penna 156">
                  <a:extLst>
                    <a:ext uri="{FF2B5EF4-FFF2-40B4-BE49-F238E27FC236}">
                      <a16:creationId xmlns:a16="http://schemas.microsoft.com/office/drawing/2014/main" id="{06202AB7-7EE8-2874-75B1-57CE2D0A57E3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2392219" y="4176303"/>
                  <a:ext cx="3312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58" name="Input penna 157">
                  <a:extLst>
                    <a:ext uri="{FF2B5EF4-FFF2-40B4-BE49-F238E27FC236}">
                      <a16:creationId xmlns:a16="http://schemas.microsoft.com/office/drawing/2014/main" id="{5DCA782B-E6C2-0C9C-2491-4328A31D95A6}"/>
                    </a:ext>
                  </a:extLst>
                </p14:cNvPr>
                <p14:cNvContentPartPr/>
                <p14:nvPr/>
              </p14:nvContentPartPr>
              <p14:xfrm>
                <a:off x="2235259" y="4309143"/>
                <a:ext cx="426240" cy="42840"/>
              </p14:xfrm>
            </p:contentPart>
          </mc:Choice>
          <mc:Fallback>
            <p:pic>
              <p:nvPicPr>
                <p:cNvPr id="158" name="Input penna 157">
                  <a:extLst>
                    <a:ext uri="{FF2B5EF4-FFF2-40B4-BE49-F238E27FC236}">
                      <a16:creationId xmlns:a16="http://schemas.microsoft.com/office/drawing/2014/main" id="{5DCA782B-E6C2-0C9C-2491-4328A31D95A6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2219779" y="4294023"/>
                  <a:ext cx="456840" cy="73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91995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7808B-8EDC-1433-4683-7D189B06A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DF39E0-38A9-DD5C-2828-28AB5946D0F5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98ABF5-6C6A-36EE-FECA-87DDD817D37C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15BA59-D3A4-87DA-4304-E6E080E116AB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364295E-EFDF-DAA2-A72F-850237B94B1B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F50F40A2-24F4-79FB-5A62-6A713D83799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6810CBB9-2C5A-575D-7EE9-7C96810242FC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D8A6DAF8-5241-FBDC-7F8A-6D746715036A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1D3B642E-F4F1-CDDD-C3BB-3D5C69B2BB0E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99687F7E-70F2-D975-AE99-D5EEEB253E12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FB19F9DE-3B81-7E53-776D-F5C20ABB1259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E7E583CD-3C3A-79EE-816E-0B594524C0E1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F72F2019-214C-B28D-BF49-EB07346F80B0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A8BC52DA-5693-0186-406B-A43C85193223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E9AF2966-EE03-5806-6FBA-6C7A0B1DD16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655326FB-3523-48FF-0571-9D36F2AE2895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4AEAAF9A-9F93-EDAC-9E3B-860D492C8F1B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47F4B4B9-433B-64E9-3960-3F96110DC473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FD884EF4-2CCF-81B2-E43E-6D72A7062E0E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3A43F747-3D04-1EB2-51B9-70AB8753683A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21ED9D86-0F27-7DCE-5F2B-E769F3F20BAA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B42B016F-5058-AD83-039A-90D218E0B480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AFF2A913-4D8A-0E99-2374-E2C150FE1F56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FB89F08F-B39D-650C-87FA-491602820001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0526947D-0656-5BFA-E9B3-2055E8269530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AB1F0424-4F01-8D5F-9BD3-E7A628641E2A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A9779CE8-D150-1766-BAA9-9DC9DF5B6D17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CD636DE2-6B1A-DE64-C973-93C82929DE8A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E0E62D72-42BC-CB8F-9E8E-42C4FCA60ADF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39F27846-1F4A-A665-0A17-AD3E2695E6FC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3CE42559-2F1C-9233-8311-9A6673E62806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C1D1635A-2077-5AC3-A2AB-59DE66EAC9D9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BCDB62DE-D0EF-9ACE-797E-50FFDA46828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49F82AFA-65B8-D1DE-EF42-9ABB9A067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33B7E91-CEB5-FAB5-4CE1-192B3632AC2B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3E87B86-33E9-E2CE-A94F-DDDA7942A9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4A2DB3E1-DC53-0B2F-449D-8DE45148C4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46C799E0-6927-B686-2342-FB04C68807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2085" y="908522"/>
            <a:ext cx="6800850" cy="518678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1F0A1BA5-F362-E44B-9B7E-BC6B20824B2A}"/>
                  </a:ext>
                </a:extLst>
              </p14:cNvPr>
              <p14:cNvContentPartPr/>
              <p14:nvPr/>
            </p14:nvContentPartPr>
            <p14:xfrm>
              <a:off x="4590019" y="3243543"/>
              <a:ext cx="560160" cy="10224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1F0A1BA5-F362-E44B-9B7E-BC6B20824B2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574899" y="3228423"/>
                <a:ext cx="590400" cy="13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66779944-245B-92D2-4325-4CE5DF4D117B}"/>
                  </a:ext>
                </a:extLst>
              </p14:cNvPr>
              <p14:cNvContentPartPr/>
              <p14:nvPr/>
            </p14:nvContentPartPr>
            <p14:xfrm>
              <a:off x="5539699" y="5719623"/>
              <a:ext cx="613440" cy="141840"/>
            </p14:xfrm>
          </p:contentPart>
        </mc:Choice>
        <mc:Fallback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66779944-245B-92D2-4325-4CE5DF4D117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524579" y="5704503"/>
                <a:ext cx="644040" cy="17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4C95C4A2-1005-39A9-F2A6-EB2366CB0BAF}"/>
                  </a:ext>
                </a:extLst>
              </p14:cNvPr>
              <p14:cNvContentPartPr/>
              <p14:nvPr/>
            </p14:nvContentPartPr>
            <p14:xfrm>
              <a:off x="5149819" y="4663023"/>
              <a:ext cx="1593360" cy="123480"/>
            </p14:xfrm>
          </p:contentPart>
        </mc:Choice>
        <mc:Fallback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4C95C4A2-1005-39A9-F2A6-EB2366CB0BA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134699" y="4647903"/>
                <a:ext cx="1623960" cy="153720"/>
              </a:xfrm>
              <a:prstGeom prst="rect">
                <a:avLst/>
              </a:prstGeom>
            </p:spPr>
          </p:pic>
        </mc:Fallback>
      </mc:AlternateContent>
      <p:grpSp>
        <p:nvGrpSpPr>
          <p:cNvPr id="36" name="Gruppo 35">
            <a:extLst>
              <a:ext uri="{FF2B5EF4-FFF2-40B4-BE49-F238E27FC236}">
                <a16:creationId xmlns:a16="http://schemas.microsoft.com/office/drawing/2014/main" id="{1C00775D-2C3F-5D2B-7116-EB0A60EBE217}"/>
              </a:ext>
            </a:extLst>
          </p:cNvPr>
          <p:cNvGrpSpPr/>
          <p:nvPr/>
        </p:nvGrpSpPr>
        <p:grpSpPr>
          <a:xfrm>
            <a:off x="414019" y="3604623"/>
            <a:ext cx="1008360" cy="612720"/>
            <a:chOff x="414019" y="3604623"/>
            <a:chExt cx="1008360" cy="612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9CC88DAA-151C-1218-537F-F802D0900E3C}"/>
                    </a:ext>
                  </a:extLst>
                </p14:cNvPr>
                <p14:cNvContentPartPr/>
                <p14:nvPr/>
              </p14:nvContentPartPr>
              <p14:xfrm>
                <a:off x="414019" y="3621543"/>
                <a:ext cx="216720" cy="51012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9CC88DAA-151C-1218-537F-F802D0900E3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98899" y="3606063"/>
                  <a:ext cx="247320" cy="54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BEC85193-2EB1-4904-0FB2-AF4DB2A95276}"/>
                    </a:ext>
                  </a:extLst>
                </p14:cNvPr>
                <p14:cNvContentPartPr/>
                <p14:nvPr/>
              </p14:nvContentPartPr>
              <p14:xfrm>
                <a:off x="716779" y="3675903"/>
                <a:ext cx="30600" cy="54144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BEC85193-2EB1-4904-0FB2-AF4DB2A95276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01299" y="3660783"/>
                  <a:ext cx="61200" cy="57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EEEB433E-1313-DC73-76B6-C74BEE74105E}"/>
                    </a:ext>
                  </a:extLst>
                </p14:cNvPr>
                <p14:cNvContentPartPr/>
                <p14:nvPr/>
              </p14:nvContentPartPr>
              <p14:xfrm>
                <a:off x="748099" y="3939783"/>
                <a:ext cx="185400" cy="7308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EEEB433E-1313-DC73-76B6-C74BEE74105E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32979" y="3924663"/>
                  <a:ext cx="21600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B63FA206-883E-D4D7-7335-BE79F0B3BDA1}"/>
                    </a:ext>
                  </a:extLst>
                </p14:cNvPr>
                <p14:cNvContentPartPr/>
                <p14:nvPr/>
              </p14:nvContentPartPr>
              <p14:xfrm>
                <a:off x="1050499" y="3644223"/>
                <a:ext cx="322920" cy="14580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B63FA206-883E-D4D7-7335-BE79F0B3BDA1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035379" y="3629103"/>
                  <a:ext cx="35316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8807DE9A-CCEA-4F6E-141D-E15DD6C316A6}"/>
                    </a:ext>
                  </a:extLst>
                </p14:cNvPr>
                <p14:cNvContentPartPr/>
                <p14:nvPr/>
              </p14:nvContentPartPr>
              <p14:xfrm>
                <a:off x="1071739" y="3738903"/>
                <a:ext cx="140040" cy="33084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8807DE9A-CCEA-4F6E-141D-E15DD6C316A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056259" y="3723423"/>
                  <a:ext cx="170280" cy="36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23CA3DB4-BED7-835C-8265-D19BF7C0CE52}"/>
                    </a:ext>
                  </a:extLst>
                </p14:cNvPr>
                <p14:cNvContentPartPr/>
                <p14:nvPr/>
              </p14:nvContentPartPr>
              <p14:xfrm>
                <a:off x="1180819" y="3789663"/>
                <a:ext cx="91080" cy="20376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23CA3DB4-BED7-835C-8265-D19BF7C0CE5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165699" y="3774543"/>
                  <a:ext cx="12168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9B0874AB-C47A-2C4E-5B08-B4E80AFBECBB}"/>
                    </a:ext>
                  </a:extLst>
                </p14:cNvPr>
                <p14:cNvContentPartPr/>
                <p14:nvPr/>
              </p14:nvContentPartPr>
              <p14:xfrm>
                <a:off x="1386739" y="3604623"/>
                <a:ext cx="35640" cy="47736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9B0874AB-C47A-2C4E-5B08-B4E80AFBECBB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371619" y="3589143"/>
                  <a:ext cx="65880" cy="507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" name="Gruppo 70">
            <a:extLst>
              <a:ext uri="{FF2B5EF4-FFF2-40B4-BE49-F238E27FC236}">
                <a16:creationId xmlns:a16="http://schemas.microsoft.com/office/drawing/2014/main" id="{A9B116A6-AD71-CE2A-10A8-6A7D2721D3AA}"/>
              </a:ext>
            </a:extLst>
          </p:cNvPr>
          <p:cNvGrpSpPr/>
          <p:nvPr/>
        </p:nvGrpSpPr>
        <p:grpSpPr>
          <a:xfrm>
            <a:off x="2193139" y="3504543"/>
            <a:ext cx="2095920" cy="634320"/>
            <a:chOff x="2193139" y="3504543"/>
            <a:chExt cx="2095920" cy="634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F055259D-80F3-E0CE-3140-6039550F334B}"/>
                    </a:ext>
                  </a:extLst>
                </p14:cNvPr>
                <p14:cNvContentPartPr/>
                <p14:nvPr/>
              </p14:nvContentPartPr>
              <p14:xfrm>
                <a:off x="2193139" y="3513543"/>
                <a:ext cx="43560" cy="29952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F055259D-80F3-E0CE-3140-6039550F334B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178019" y="3498423"/>
                  <a:ext cx="73800" cy="32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8546AC53-B5F1-F2BF-3347-C73DA677612D}"/>
                    </a:ext>
                  </a:extLst>
                </p14:cNvPr>
                <p14:cNvContentPartPr/>
                <p14:nvPr/>
              </p14:nvContentPartPr>
              <p14:xfrm>
                <a:off x="2239939" y="3504543"/>
                <a:ext cx="153360" cy="36360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8546AC53-B5F1-F2BF-3347-C73DA677612D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224459" y="3489063"/>
                  <a:ext cx="183960" cy="39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6833FD9C-901C-63D9-8122-3C085C69E08D}"/>
                    </a:ext>
                  </a:extLst>
                </p14:cNvPr>
                <p14:cNvContentPartPr/>
                <p14:nvPr/>
              </p14:nvContentPartPr>
              <p14:xfrm>
                <a:off x="2522539" y="3525783"/>
                <a:ext cx="1440" cy="22212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6833FD9C-901C-63D9-8122-3C085C69E08D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507419" y="3510303"/>
                  <a:ext cx="3204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D6BB344B-D039-83CD-45EF-D5C0D9607DE3}"/>
                    </a:ext>
                  </a:extLst>
                </p14:cNvPr>
                <p14:cNvContentPartPr/>
                <p14:nvPr/>
              </p14:nvContentPartPr>
              <p14:xfrm>
                <a:off x="2577259" y="3626223"/>
                <a:ext cx="104040" cy="7920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D6BB344B-D039-83CD-45EF-D5C0D9607DE3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562139" y="3611103"/>
                  <a:ext cx="13428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F793E2E6-5CEB-F766-93AD-68A41284812B}"/>
                    </a:ext>
                  </a:extLst>
                </p14:cNvPr>
                <p14:cNvContentPartPr/>
                <p14:nvPr/>
              </p14:nvContentPartPr>
              <p14:xfrm>
                <a:off x="2261899" y="3933663"/>
                <a:ext cx="109800" cy="19404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F793E2E6-5CEB-F766-93AD-68A41284812B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246779" y="3918543"/>
                  <a:ext cx="14040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15FB7DAB-C83B-CA31-5169-4CC600D6D426}"/>
                    </a:ext>
                  </a:extLst>
                </p14:cNvPr>
                <p14:cNvContentPartPr/>
                <p14:nvPr/>
              </p14:nvContentPartPr>
              <p14:xfrm>
                <a:off x="2345779" y="3982263"/>
                <a:ext cx="153000" cy="9252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15FB7DAB-C83B-CA31-5169-4CC600D6D426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330299" y="3966783"/>
                  <a:ext cx="18324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829FE642-311C-1D59-37F0-3A1A77246802}"/>
                    </a:ext>
                  </a:extLst>
                </p14:cNvPr>
                <p14:cNvContentPartPr/>
                <p14:nvPr/>
              </p14:nvContentPartPr>
              <p14:xfrm>
                <a:off x="2674459" y="3574023"/>
                <a:ext cx="230400" cy="19224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829FE642-311C-1D59-37F0-3A1A77246802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658979" y="3558903"/>
                  <a:ext cx="26064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0FCA7336-49E2-8E9B-C04D-B495F35437FE}"/>
                    </a:ext>
                  </a:extLst>
                </p14:cNvPr>
                <p14:cNvContentPartPr/>
                <p14:nvPr/>
              </p14:nvContentPartPr>
              <p14:xfrm>
                <a:off x="3007819" y="3522183"/>
                <a:ext cx="21240" cy="25200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0FCA7336-49E2-8E9B-C04D-B495F35437FE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992339" y="3506703"/>
                  <a:ext cx="5184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418F6E73-A822-40CE-C82D-D6B8F7C619DA}"/>
                    </a:ext>
                  </a:extLst>
                </p14:cNvPr>
                <p14:cNvContentPartPr/>
                <p14:nvPr/>
              </p14:nvContentPartPr>
              <p14:xfrm>
                <a:off x="2622619" y="3898743"/>
                <a:ext cx="182880" cy="24012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418F6E73-A822-40CE-C82D-D6B8F7C619DA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607499" y="3883263"/>
                  <a:ext cx="21348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DC2A7826-A668-44F9-493A-35E2C673D30C}"/>
                    </a:ext>
                  </a:extLst>
                </p14:cNvPr>
                <p14:cNvContentPartPr/>
                <p14:nvPr/>
              </p14:nvContentPartPr>
              <p14:xfrm>
                <a:off x="2708659" y="3999183"/>
                <a:ext cx="193680" cy="6336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DC2A7826-A668-44F9-493A-35E2C673D30C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2693539" y="3984063"/>
                  <a:ext cx="22392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33C254F9-E27E-85CB-6E5A-50AAD0DBF6CA}"/>
                    </a:ext>
                  </a:extLst>
                </p14:cNvPr>
                <p14:cNvContentPartPr/>
                <p14:nvPr/>
              </p14:nvContentPartPr>
              <p14:xfrm>
                <a:off x="3074059" y="3660063"/>
                <a:ext cx="161640" cy="20016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33C254F9-E27E-85CB-6E5A-50AAD0DBF6CA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3058939" y="3644943"/>
                  <a:ext cx="19188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29DA1ADB-0CF5-49DA-21CC-A3FE0C75A781}"/>
                    </a:ext>
                  </a:extLst>
                </p14:cNvPr>
                <p14:cNvContentPartPr/>
                <p14:nvPr/>
              </p14:nvContentPartPr>
              <p14:xfrm>
                <a:off x="2918179" y="3858783"/>
                <a:ext cx="153000" cy="21240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29DA1ADB-0CF5-49DA-21CC-A3FE0C75A781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2903059" y="3843303"/>
                  <a:ext cx="18324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E46DEC6F-453A-4C73-591D-EF215373E372}"/>
                    </a:ext>
                  </a:extLst>
                </p14:cNvPr>
                <p14:cNvContentPartPr/>
                <p14:nvPr/>
              </p14:nvContentPartPr>
              <p14:xfrm>
                <a:off x="2976499" y="4003863"/>
                <a:ext cx="185400" cy="4032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E46DEC6F-453A-4C73-591D-EF215373E372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2961019" y="3988743"/>
                  <a:ext cx="21600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05685DA3-D43E-4F01-78BB-486EE0E87AAC}"/>
                    </a:ext>
                  </a:extLst>
                </p14:cNvPr>
                <p14:cNvContentPartPr/>
                <p14:nvPr/>
              </p14:nvContentPartPr>
              <p14:xfrm>
                <a:off x="3258019" y="3726663"/>
                <a:ext cx="192240" cy="2340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05685DA3-D43E-4F01-78BB-486EE0E87AAC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3242539" y="3711543"/>
                  <a:ext cx="22284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E5ADA21F-6C6D-F5CE-5297-9D4791FEB144}"/>
                    </a:ext>
                  </a:extLst>
                </p14:cNvPr>
                <p14:cNvContentPartPr/>
                <p14:nvPr/>
              </p14:nvContentPartPr>
              <p14:xfrm>
                <a:off x="3452059" y="3505263"/>
                <a:ext cx="66600" cy="33804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E5ADA21F-6C6D-F5CE-5297-9D4791FEB144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3436939" y="3489783"/>
                  <a:ext cx="97200" cy="36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5E878F1C-348F-40F7-D977-8F39883848C0}"/>
                    </a:ext>
                  </a:extLst>
                </p14:cNvPr>
                <p14:cNvContentPartPr/>
                <p14:nvPr/>
              </p14:nvContentPartPr>
              <p14:xfrm>
                <a:off x="3775699" y="3546303"/>
                <a:ext cx="176040" cy="13248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5E878F1C-348F-40F7-D977-8F39883848C0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3760579" y="3530823"/>
                  <a:ext cx="20664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BF6FC4CC-27B6-7232-9E30-5A52C7C2F4B5}"/>
                    </a:ext>
                  </a:extLst>
                </p14:cNvPr>
                <p14:cNvContentPartPr/>
                <p14:nvPr/>
              </p14:nvContentPartPr>
              <p14:xfrm>
                <a:off x="3790819" y="3742503"/>
                <a:ext cx="17640" cy="14580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BF6FC4CC-27B6-7232-9E30-5A52C7C2F4B5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3775699" y="3727383"/>
                  <a:ext cx="4788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E5FC62B9-3C2B-CBFE-A2D6-D0D4BD191A94}"/>
                    </a:ext>
                  </a:extLst>
                </p14:cNvPr>
                <p14:cNvContentPartPr/>
                <p14:nvPr/>
              </p14:nvContentPartPr>
              <p14:xfrm>
                <a:off x="3909619" y="3732783"/>
                <a:ext cx="37440" cy="16488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E5FC62B9-3C2B-CBFE-A2D6-D0D4BD191A94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3894139" y="3717663"/>
                  <a:ext cx="6804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167FE3D5-A14C-58CF-C5D3-192BCE03BCA6}"/>
                    </a:ext>
                  </a:extLst>
                </p14:cNvPr>
                <p14:cNvContentPartPr/>
                <p14:nvPr/>
              </p14:nvContentPartPr>
              <p14:xfrm>
                <a:off x="3652219" y="3876783"/>
                <a:ext cx="636840" cy="7560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167FE3D5-A14C-58CF-C5D3-192BCE03BCA6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3637099" y="3861303"/>
                  <a:ext cx="667440" cy="106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9" name="Gruppo 88">
            <a:extLst>
              <a:ext uri="{FF2B5EF4-FFF2-40B4-BE49-F238E27FC236}">
                <a16:creationId xmlns:a16="http://schemas.microsoft.com/office/drawing/2014/main" id="{BD0EFA3E-4C83-43C6-444E-9C458E5A231B}"/>
              </a:ext>
            </a:extLst>
          </p:cNvPr>
          <p:cNvGrpSpPr/>
          <p:nvPr/>
        </p:nvGrpSpPr>
        <p:grpSpPr>
          <a:xfrm>
            <a:off x="5595499" y="3465303"/>
            <a:ext cx="2504520" cy="546480"/>
            <a:chOff x="5595499" y="3465303"/>
            <a:chExt cx="2504520" cy="546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2362A5CB-FF7E-F976-1A51-F6B980D01327}"/>
                    </a:ext>
                  </a:extLst>
                </p14:cNvPr>
                <p14:cNvContentPartPr/>
                <p14:nvPr/>
              </p14:nvContentPartPr>
              <p14:xfrm>
                <a:off x="5595499" y="3473583"/>
                <a:ext cx="254160" cy="41400"/>
              </p14:xfrm>
            </p:contentPart>
          </mc:Choice>
          <mc:Fallback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2362A5CB-FF7E-F976-1A51-F6B980D01327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5580379" y="3458463"/>
                  <a:ext cx="2844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41AFBB58-0A12-70A4-F420-6F9490D27D70}"/>
                    </a:ext>
                  </a:extLst>
                </p14:cNvPr>
                <p14:cNvContentPartPr/>
                <p14:nvPr/>
              </p14:nvContentPartPr>
              <p14:xfrm>
                <a:off x="5607019" y="3566823"/>
                <a:ext cx="280800" cy="19152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41AFBB58-0A12-70A4-F420-6F9490D27D70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5591899" y="3551703"/>
                  <a:ext cx="31140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01291F32-F382-6FB0-8424-23ADFEBE4DC3}"/>
                    </a:ext>
                  </a:extLst>
                </p14:cNvPr>
                <p14:cNvContentPartPr/>
                <p14:nvPr/>
              </p14:nvContentPartPr>
              <p14:xfrm>
                <a:off x="5994739" y="3466383"/>
                <a:ext cx="18000" cy="299520"/>
              </p14:xfrm>
            </p:contentPart>
          </mc:Choice>
          <mc:Fallback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01291F32-F382-6FB0-8424-23ADFEBE4DC3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5979259" y="3451263"/>
                  <a:ext cx="48240" cy="32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1F236B72-76F7-03E0-6CFC-CB8FBF0EA9F0}"/>
                    </a:ext>
                  </a:extLst>
                </p14:cNvPr>
                <p14:cNvContentPartPr/>
                <p14:nvPr/>
              </p14:nvContentPartPr>
              <p14:xfrm>
                <a:off x="6010939" y="3615423"/>
                <a:ext cx="178560" cy="6948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1F236B72-76F7-03E0-6CFC-CB8FBF0EA9F0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5995819" y="3599943"/>
                  <a:ext cx="20880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CC0604E2-3D2C-F75F-07BD-D0A7AC1118EC}"/>
                    </a:ext>
                  </a:extLst>
                </p14:cNvPr>
                <p14:cNvContentPartPr/>
                <p14:nvPr/>
              </p14:nvContentPartPr>
              <p14:xfrm>
                <a:off x="5838859" y="3784983"/>
                <a:ext cx="264600" cy="22680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CC0604E2-3D2C-F75F-07BD-D0A7AC1118EC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5823379" y="3769503"/>
                  <a:ext cx="29484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3A2B226D-CB51-3069-D329-9A994765EC4D}"/>
                    </a:ext>
                  </a:extLst>
                </p14:cNvPr>
                <p14:cNvContentPartPr/>
                <p14:nvPr/>
              </p14:nvContentPartPr>
              <p14:xfrm>
                <a:off x="6334579" y="3471423"/>
                <a:ext cx="255240" cy="18684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3A2B226D-CB51-3069-D329-9A994765EC4D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6319099" y="3455943"/>
                  <a:ext cx="28548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A2A9756A-8A0C-7C95-26C4-D3DF7DB23831}"/>
                    </a:ext>
                  </a:extLst>
                </p14:cNvPr>
                <p14:cNvContentPartPr/>
                <p14:nvPr/>
              </p14:nvContentPartPr>
              <p14:xfrm>
                <a:off x="6269419" y="3626223"/>
                <a:ext cx="354240" cy="6696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A2A9756A-8A0C-7C95-26C4-D3DF7DB23831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6253939" y="3611103"/>
                  <a:ext cx="38448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5E360BDF-25C8-0AC6-FEED-4303B09C8DDD}"/>
                    </a:ext>
                  </a:extLst>
                </p14:cNvPr>
                <p14:cNvContentPartPr/>
                <p14:nvPr/>
              </p14:nvContentPartPr>
              <p14:xfrm>
                <a:off x="6399739" y="3818823"/>
                <a:ext cx="198000" cy="117720"/>
              </p14:xfrm>
            </p:contentPart>
          </mc:Choice>
          <mc:Fallback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5E360BDF-25C8-0AC6-FEED-4303B09C8DDD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6384259" y="3803343"/>
                  <a:ext cx="22860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A3827A8C-7B25-41F0-8891-B92D9FEE25CC}"/>
                    </a:ext>
                  </a:extLst>
                </p14:cNvPr>
                <p14:cNvContentPartPr/>
                <p14:nvPr/>
              </p14:nvContentPartPr>
              <p14:xfrm>
                <a:off x="6876739" y="3465303"/>
                <a:ext cx="209880" cy="248040"/>
              </p14:xfrm>
            </p:contentPart>
          </mc:Choice>
          <mc:Fallback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A3827A8C-7B25-41F0-8891-B92D9FEE25CC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6861259" y="3449823"/>
                  <a:ext cx="24012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F5627502-F3BD-D847-B838-BC617C309BCA}"/>
                    </a:ext>
                  </a:extLst>
                </p14:cNvPr>
                <p14:cNvContentPartPr/>
                <p14:nvPr/>
              </p14:nvContentPartPr>
              <p14:xfrm>
                <a:off x="6895099" y="3621543"/>
                <a:ext cx="126000" cy="2448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F5627502-F3BD-D847-B838-BC617C309BCA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6879979" y="3606063"/>
                  <a:ext cx="15660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D8860C8B-4443-0CB3-2FDD-20FC71377C3B}"/>
                    </a:ext>
                  </a:extLst>
                </p14:cNvPr>
                <p14:cNvContentPartPr/>
                <p14:nvPr/>
              </p14:nvContentPartPr>
              <p14:xfrm>
                <a:off x="6964939" y="3747183"/>
                <a:ext cx="36360" cy="13464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D8860C8B-4443-0CB3-2FDD-20FC71377C3B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6949819" y="3732063"/>
                  <a:ext cx="6696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0E9A773E-748F-0CA2-69F7-F8EE2F519E25}"/>
                    </a:ext>
                  </a:extLst>
                </p14:cNvPr>
                <p14:cNvContentPartPr/>
                <p14:nvPr/>
              </p14:nvContentPartPr>
              <p14:xfrm>
                <a:off x="6801139" y="3850143"/>
                <a:ext cx="325080" cy="10800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0E9A773E-748F-0CA2-69F7-F8EE2F519E25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6785659" y="3835023"/>
                  <a:ext cx="35568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40B9BC86-2DC4-C9B1-0079-996CE5D91603}"/>
                    </a:ext>
                  </a:extLst>
                </p14:cNvPr>
                <p14:cNvContentPartPr/>
                <p14:nvPr/>
              </p14:nvContentPartPr>
              <p14:xfrm>
                <a:off x="7282819" y="3535503"/>
                <a:ext cx="297000" cy="128880"/>
              </p14:xfrm>
            </p:contentPart>
          </mc:Choice>
          <mc:Fallback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40B9BC86-2DC4-C9B1-0079-996CE5D91603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7267339" y="3520023"/>
                  <a:ext cx="32760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30FF3D2C-B500-D728-1A98-7FC9AC3EAC55}"/>
                    </a:ext>
                  </a:extLst>
                </p14:cNvPr>
                <p14:cNvContentPartPr/>
                <p14:nvPr/>
              </p14:nvContentPartPr>
              <p14:xfrm>
                <a:off x="7284979" y="3603183"/>
                <a:ext cx="325080" cy="273960"/>
              </p14:xfrm>
            </p:contentPart>
          </mc:Choice>
          <mc:Fallback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30FF3D2C-B500-D728-1A98-7FC9AC3EAC55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7269859" y="3588063"/>
                  <a:ext cx="355320" cy="30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BCC9F178-4A4D-9980-186A-2E4073F112FE}"/>
                    </a:ext>
                  </a:extLst>
                </p14:cNvPr>
                <p14:cNvContentPartPr/>
                <p14:nvPr/>
              </p14:nvContentPartPr>
              <p14:xfrm>
                <a:off x="7741099" y="3566823"/>
                <a:ext cx="30600" cy="25704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BCC9F178-4A4D-9980-186A-2E4073F112FE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7725979" y="3551703"/>
                  <a:ext cx="6120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EE0D95D6-1B1C-89A0-560F-82C1C876C5C2}"/>
                    </a:ext>
                  </a:extLst>
                </p14:cNvPr>
                <p14:cNvContentPartPr/>
                <p14:nvPr/>
              </p14:nvContentPartPr>
              <p14:xfrm>
                <a:off x="7752979" y="3689223"/>
                <a:ext cx="347040" cy="48600"/>
              </p14:xfrm>
            </p:contentPart>
          </mc:Choice>
          <mc:Fallback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EE0D95D6-1B1C-89A0-560F-82C1C876C5C2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7737499" y="3674103"/>
                  <a:ext cx="377640" cy="79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96">
            <p14:nvContentPartPr>
              <p14:cNvPr id="90" name="Input penna 89">
                <a:extLst>
                  <a:ext uri="{FF2B5EF4-FFF2-40B4-BE49-F238E27FC236}">
                    <a16:creationId xmlns:a16="http://schemas.microsoft.com/office/drawing/2014/main" id="{334A16CB-0439-5A82-F85B-BF89286CDF10}"/>
                  </a:ext>
                </a:extLst>
              </p14:cNvPr>
              <p14:cNvContentPartPr/>
              <p14:nvPr/>
            </p14:nvContentPartPr>
            <p14:xfrm>
              <a:off x="5488579" y="2490423"/>
              <a:ext cx="1127880" cy="167400"/>
            </p14:xfrm>
          </p:contentPart>
        </mc:Choice>
        <mc:Fallback>
          <p:pic>
            <p:nvPicPr>
              <p:cNvPr id="90" name="Input penna 89">
                <a:extLst>
                  <a:ext uri="{FF2B5EF4-FFF2-40B4-BE49-F238E27FC236}">
                    <a16:creationId xmlns:a16="http://schemas.microsoft.com/office/drawing/2014/main" id="{334A16CB-0439-5A82-F85B-BF89286CDF10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5473099" y="2475303"/>
                <a:ext cx="1158480" cy="19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246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F21DB-5277-BD30-06BF-B409FC85B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791EAD-E05E-CBCB-F1C7-AB3E19F4C72D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A26DB5-14D9-DA78-BC85-2852031D3DB7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F177DF-F32C-062F-9833-A5DBAEF9C90E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3564746-5557-6BC4-75E7-3F5F02B2FF5A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1B0C0CE4-A74E-4AD8-136C-68154551A992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9E9C8BFE-275F-8431-8DE1-04F774398651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C92946AF-2388-4C17-9E83-48EAAB188F9E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2343776B-3EDB-D151-53C8-6A57D349666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F8634EC4-A215-2F4F-DAE0-799CCC70A60E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9F3983C1-3CAB-6DCF-7A98-4C01B9462EFD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8CCCF43D-F31F-72C8-1B4E-2BFF6FA9C8F7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9840D162-DC12-17C3-A30C-BE345999DE3D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65E8D9EC-9C31-94D8-C63E-A7DC9EFA2D76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EA222AE5-EB33-15BB-1800-CD42F59A0A81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C3BC4F44-4B0D-C121-7C05-C0C15CF1ACF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D5C8F261-1D5A-5CD1-9B8A-34222E4C9C81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9A00610B-E8EB-B038-EC7D-64C33F12980C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20A0ADCE-A0A1-0289-7FD5-649BFCB50238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56FE894F-C201-34E0-9A0C-77765B05971C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5F0C1880-745C-66A6-D27E-5F9D2B0CA3DE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606AF6DE-92FE-DA6B-D101-A97AEBD40079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20184961-043B-789F-4C4E-31849A462DC6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8D597695-2809-8966-C374-820AD60BCD01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406FA283-D7EE-9718-FE83-DD2749D89112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9CE5ABCC-8052-D1EE-3D3F-2A13B6DE1318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994A0828-19EB-6D63-DD82-FBE65D0C96C0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62E50496-6AC6-2E8F-6954-117F12CF71FC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01470501-E836-EC92-E101-55A8CBA6BEB7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FAB870F3-831E-215B-F5DD-F9B338611F0B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FF71E3E9-A45E-2D90-18C1-303C47DFE0AC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84EBD673-E90D-A249-189F-AF46EDE02D8B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DB3C27BF-1786-D036-4268-9D2F8F6AEC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BC875BF6-B085-34BF-6F2D-0CFA99F542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AE5ABCE-761A-DE9D-D703-E386BB4931C1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17B115F-7360-3C95-E0EC-DB95CE1841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0CC4795B-0F2C-E5F4-55FB-39297EA283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17BAAAB5-E917-DA89-774E-FF3CCA5B3B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4491" y="962852"/>
            <a:ext cx="7703623" cy="4410782"/>
          </a:xfrm>
          <a:prstGeom prst="rect">
            <a:avLst/>
          </a:prstGeom>
        </p:spPr>
      </p:pic>
      <p:grpSp>
        <p:nvGrpSpPr>
          <p:cNvPr id="33" name="Gruppo 32">
            <a:extLst>
              <a:ext uri="{FF2B5EF4-FFF2-40B4-BE49-F238E27FC236}">
                <a16:creationId xmlns:a16="http://schemas.microsoft.com/office/drawing/2014/main" id="{268AB97E-D26C-1DF6-920E-9A5F850E70AE}"/>
              </a:ext>
            </a:extLst>
          </p:cNvPr>
          <p:cNvGrpSpPr/>
          <p:nvPr/>
        </p:nvGrpSpPr>
        <p:grpSpPr>
          <a:xfrm>
            <a:off x="3615139" y="136743"/>
            <a:ext cx="2007720" cy="1144440"/>
            <a:chOff x="3615139" y="136743"/>
            <a:chExt cx="2007720" cy="1144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8D4522F6-05A5-E55F-6480-EA9FD2572330}"/>
                    </a:ext>
                  </a:extLst>
                </p14:cNvPr>
                <p14:cNvContentPartPr/>
                <p14:nvPr/>
              </p14:nvContentPartPr>
              <p14:xfrm>
                <a:off x="3982699" y="470823"/>
                <a:ext cx="370440" cy="9828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8D4522F6-05A5-E55F-6480-EA9FD257233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967579" y="455703"/>
                  <a:ext cx="40104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D208FE27-2E91-0A59-ADDD-AD21634E3C24}"/>
                    </a:ext>
                  </a:extLst>
                </p14:cNvPr>
                <p14:cNvContentPartPr/>
                <p14:nvPr/>
              </p14:nvContentPartPr>
              <p14:xfrm>
                <a:off x="3996739" y="575223"/>
                <a:ext cx="278280" cy="35028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D208FE27-2E91-0A59-ADDD-AD21634E3C24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981619" y="559743"/>
                  <a:ext cx="308880" cy="38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1C17739E-5C4C-D63E-FDFF-1AE3FE237DDC}"/>
                    </a:ext>
                  </a:extLst>
                </p14:cNvPr>
                <p14:cNvContentPartPr/>
                <p14:nvPr/>
              </p14:nvContentPartPr>
              <p14:xfrm>
                <a:off x="4337659" y="673143"/>
                <a:ext cx="177120" cy="4860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1C17739E-5C4C-D63E-FDFF-1AE3FE237DDC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322539" y="658023"/>
                  <a:ext cx="20772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56C9F255-A1BD-8400-8E34-4D7FD89801FA}"/>
                    </a:ext>
                  </a:extLst>
                </p14:cNvPr>
                <p14:cNvContentPartPr/>
                <p14:nvPr/>
              </p14:nvContentPartPr>
              <p14:xfrm>
                <a:off x="4536019" y="501423"/>
                <a:ext cx="67320" cy="42660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56C9F255-A1BD-8400-8E34-4D7FD89801FA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520539" y="485943"/>
                  <a:ext cx="97920" cy="45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D63CAA74-7FCB-2432-1659-90F622683864}"/>
                    </a:ext>
                  </a:extLst>
                </p14:cNvPr>
                <p14:cNvContentPartPr/>
                <p14:nvPr/>
              </p14:nvContentPartPr>
              <p14:xfrm>
                <a:off x="3705139" y="242943"/>
                <a:ext cx="1306440" cy="93384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D63CAA74-7FCB-2432-1659-90F622683864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689659" y="227823"/>
                  <a:ext cx="1337040" cy="9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398A3867-C296-C481-68B6-30A8BEF51AA8}"/>
                    </a:ext>
                  </a:extLst>
                </p14:cNvPr>
                <p14:cNvContentPartPr/>
                <p14:nvPr/>
              </p14:nvContentPartPr>
              <p14:xfrm>
                <a:off x="3906019" y="404583"/>
                <a:ext cx="1190880" cy="75708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398A3867-C296-C481-68B6-30A8BEF51AA8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890899" y="389103"/>
                  <a:ext cx="1221480" cy="78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AB2DEBDB-6412-A92C-F302-CFA288981F53}"/>
                    </a:ext>
                  </a:extLst>
                </p14:cNvPr>
                <p14:cNvContentPartPr/>
                <p14:nvPr/>
              </p14:nvContentPartPr>
              <p14:xfrm>
                <a:off x="3615139" y="136743"/>
                <a:ext cx="2007720" cy="114444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AB2DEBDB-6412-A92C-F302-CFA288981F53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600019" y="121623"/>
                  <a:ext cx="2037960" cy="1175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34" name="Input penna 33">
                <a:extLst>
                  <a:ext uri="{FF2B5EF4-FFF2-40B4-BE49-F238E27FC236}">
                    <a16:creationId xmlns:a16="http://schemas.microsoft.com/office/drawing/2014/main" id="{9D5FF020-4AB0-68BA-1FDB-7DA21745C000}"/>
                  </a:ext>
                </a:extLst>
              </p14:cNvPr>
              <p14:cNvContentPartPr/>
              <p14:nvPr/>
            </p14:nvContentPartPr>
            <p14:xfrm>
              <a:off x="5695579" y="2547303"/>
              <a:ext cx="516960" cy="105840"/>
            </p14:xfrm>
          </p:contentPart>
        </mc:Choice>
        <mc:Fallback>
          <p:pic>
            <p:nvPicPr>
              <p:cNvPr id="34" name="Input penna 33">
                <a:extLst>
                  <a:ext uri="{FF2B5EF4-FFF2-40B4-BE49-F238E27FC236}">
                    <a16:creationId xmlns:a16="http://schemas.microsoft.com/office/drawing/2014/main" id="{9D5FF020-4AB0-68BA-1FDB-7DA21745C000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680459" y="2532183"/>
                <a:ext cx="54756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35" name="Input penna 34">
                <a:extLst>
                  <a:ext uri="{FF2B5EF4-FFF2-40B4-BE49-F238E27FC236}">
                    <a16:creationId xmlns:a16="http://schemas.microsoft.com/office/drawing/2014/main" id="{A99A1653-F781-F8E2-7F38-13F2E8EF306A}"/>
                  </a:ext>
                </a:extLst>
              </p14:cNvPr>
              <p14:cNvContentPartPr/>
              <p14:nvPr/>
            </p14:nvContentPartPr>
            <p14:xfrm>
              <a:off x="1805419" y="3985503"/>
              <a:ext cx="248400" cy="7560"/>
            </p14:xfrm>
          </p:contentPart>
        </mc:Choice>
        <mc:Fallback>
          <p:pic>
            <p:nvPicPr>
              <p:cNvPr id="35" name="Input penna 34">
                <a:extLst>
                  <a:ext uri="{FF2B5EF4-FFF2-40B4-BE49-F238E27FC236}">
                    <a16:creationId xmlns:a16="http://schemas.microsoft.com/office/drawing/2014/main" id="{A99A1653-F781-F8E2-7F38-13F2E8EF306A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796779" y="3976863"/>
                <a:ext cx="266040" cy="2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36" name="Input penna 35">
                <a:extLst>
                  <a:ext uri="{FF2B5EF4-FFF2-40B4-BE49-F238E27FC236}">
                    <a16:creationId xmlns:a16="http://schemas.microsoft.com/office/drawing/2014/main" id="{041359A0-DDFB-4475-E4D6-CD2DE8DFAF93}"/>
                  </a:ext>
                </a:extLst>
              </p14:cNvPr>
              <p14:cNvContentPartPr/>
              <p14:nvPr/>
            </p14:nvContentPartPr>
            <p14:xfrm>
              <a:off x="5172139" y="4080183"/>
              <a:ext cx="1107000" cy="132480"/>
            </p14:xfrm>
          </p:contentPart>
        </mc:Choice>
        <mc:Fallback>
          <p:pic>
            <p:nvPicPr>
              <p:cNvPr id="36" name="Input penna 35">
                <a:extLst>
                  <a:ext uri="{FF2B5EF4-FFF2-40B4-BE49-F238E27FC236}">
                    <a16:creationId xmlns:a16="http://schemas.microsoft.com/office/drawing/2014/main" id="{041359A0-DDFB-4475-E4D6-CD2DE8DFAF93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156659" y="4065063"/>
                <a:ext cx="113760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37" name="Input penna 36">
                <a:extLst>
                  <a:ext uri="{FF2B5EF4-FFF2-40B4-BE49-F238E27FC236}">
                    <a16:creationId xmlns:a16="http://schemas.microsoft.com/office/drawing/2014/main" id="{AC6BB918-94BB-99DA-B8F1-7095050CE545}"/>
                  </a:ext>
                </a:extLst>
              </p14:cNvPr>
              <p14:cNvContentPartPr/>
              <p14:nvPr/>
            </p14:nvContentPartPr>
            <p14:xfrm>
              <a:off x="4118779" y="1758183"/>
              <a:ext cx="1358280" cy="92520"/>
            </p14:xfrm>
          </p:contentPart>
        </mc:Choice>
        <mc:Fallback>
          <p:pic>
            <p:nvPicPr>
              <p:cNvPr id="37" name="Input penna 36">
                <a:extLst>
                  <a:ext uri="{FF2B5EF4-FFF2-40B4-BE49-F238E27FC236}">
                    <a16:creationId xmlns:a16="http://schemas.microsoft.com/office/drawing/2014/main" id="{AC6BB918-94BB-99DA-B8F1-7095050CE545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4103659" y="1742703"/>
                <a:ext cx="1388880" cy="122760"/>
              </a:xfrm>
              <a:prstGeom prst="rect">
                <a:avLst/>
              </a:prstGeom>
            </p:spPr>
          </p:pic>
        </mc:Fallback>
      </mc:AlternateContent>
      <p:grpSp>
        <p:nvGrpSpPr>
          <p:cNvPr id="67" name="Gruppo 66">
            <a:extLst>
              <a:ext uri="{FF2B5EF4-FFF2-40B4-BE49-F238E27FC236}">
                <a16:creationId xmlns:a16="http://schemas.microsoft.com/office/drawing/2014/main" id="{5D043EF3-315A-E93C-FD51-6878ACFBC3B5}"/>
              </a:ext>
            </a:extLst>
          </p:cNvPr>
          <p:cNvGrpSpPr/>
          <p:nvPr/>
        </p:nvGrpSpPr>
        <p:grpSpPr>
          <a:xfrm>
            <a:off x="8668459" y="2993343"/>
            <a:ext cx="2831400" cy="1402200"/>
            <a:chOff x="8668459" y="2993343"/>
            <a:chExt cx="2831400" cy="1402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7BF64DD7-C1D7-48AF-79FA-D61BA438A6CF}"/>
                    </a:ext>
                  </a:extLst>
                </p14:cNvPr>
                <p14:cNvContentPartPr/>
                <p14:nvPr/>
              </p14:nvContentPartPr>
              <p14:xfrm>
                <a:off x="9158419" y="3298263"/>
                <a:ext cx="16560" cy="33588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7BF64DD7-C1D7-48AF-79FA-D61BA438A6CF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9143299" y="3282783"/>
                  <a:ext cx="47160" cy="36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DD122256-299A-8BED-6AF7-F2AABFB90FBA}"/>
                    </a:ext>
                  </a:extLst>
                </p14:cNvPr>
                <p14:cNvContentPartPr/>
                <p14:nvPr/>
              </p14:nvContentPartPr>
              <p14:xfrm>
                <a:off x="9198019" y="3278463"/>
                <a:ext cx="246960" cy="44136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DD122256-299A-8BED-6AF7-F2AABFB90FBA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9182899" y="3262983"/>
                  <a:ext cx="277560" cy="47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CF87E53C-250C-8F2F-88B6-CE72D265E4C5}"/>
                    </a:ext>
                  </a:extLst>
                </p14:cNvPr>
                <p14:cNvContentPartPr/>
                <p14:nvPr/>
              </p14:nvContentPartPr>
              <p14:xfrm>
                <a:off x="9554059" y="3383943"/>
                <a:ext cx="28440" cy="25812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CF87E53C-250C-8F2F-88B6-CE72D265E4C5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9538939" y="3368823"/>
                  <a:ext cx="58680" cy="28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27DD6D34-3CC4-CE4C-71BE-950C79B05890}"/>
                    </a:ext>
                  </a:extLst>
                </p14:cNvPr>
                <p14:cNvContentPartPr/>
                <p14:nvPr/>
              </p14:nvContentPartPr>
              <p14:xfrm>
                <a:off x="9558739" y="3525783"/>
                <a:ext cx="144720" cy="4752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27DD6D34-3CC4-CE4C-71BE-950C79B05890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9543619" y="3510303"/>
                  <a:ext cx="17532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5DB72B42-2F47-8E7A-48AE-FE5646485510}"/>
                    </a:ext>
                  </a:extLst>
                </p14:cNvPr>
                <p14:cNvContentPartPr/>
                <p14:nvPr/>
              </p14:nvContentPartPr>
              <p14:xfrm>
                <a:off x="9204859" y="3896223"/>
                <a:ext cx="144720" cy="21240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5DB72B42-2F47-8E7A-48AE-FE5646485510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9189739" y="3881103"/>
                  <a:ext cx="17532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7E5B1B09-B3CD-B954-B816-E565EA1027D8}"/>
                    </a:ext>
                  </a:extLst>
                </p14:cNvPr>
                <p14:cNvContentPartPr/>
                <p14:nvPr/>
              </p14:nvContentPartPr>
              <p14:xfrm>
                <a:off x="9447139" y="3786063"/>
                <a:ext cx="141120" cy="3924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7E5B1B09-B3CD-B954-B816-E565EA1027D8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9431659" y="3770943"/>
                  <a:ext cx="17172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C06552C7-46A7-8585-0A84-089935B4E649}"/>
                    </a:ext>
                  </a:extLst>
                </p14:cNvPr>
                <p14:cNvContentPartPr/>
                <p14:nvPr/>
              </p14:nvContentPartPr>
              <p14:xfrm>
                <a:off x="9479539" y="3864903"/>
                <a:ext cx="107280" cy="1260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C06552C7-46A7-8585-0A84-089935B4E649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9464419" y="3849423"/>
                  <a:ext cx="13788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35C24E6B-696C-29C4-66E1-F7A1A26A6773}"/>
                    </a:ext>
                  </a:extLst>
                </p14:cNvPr>
                <p14:cNvContentPartPr/>
                <p14:nvPr/>
              </p14:nvContentPartPr>
              <p14:xfrm>
                <a:off x="9509779" y="3897303"/>
                <a:ext cx="167760" cy="21960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35C24E6B-696C-29C4-66E1-F7A1A26A6773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494659" y="3882183"/>
                  <a:ext cx="19836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EB98EE47-EF91-BA9A-D3A2-D9AD65EDC4EB}"/>
                    </a:ext>
                  </a:extLst>
                </p14:cNvPr>
                <p14:cNvContentPartPr/>
                <p14:nvPr/>
              </p14:nvContentPartPr>
              <p14:xfrm>
                <a:off x="9822979" y="3453063"/>
                <a:ext cx="334440" cy="2484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EB98EE47-EF91-BA9A-D3A2-D9AD65EDC4EB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9807499" y="3437943"/>
                  <a:ext cx="36468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756EC009-5693-1EE3-9D68-99FF0B432815}"/>
                    </a:ext>
                  </a:extLst>
                </p14:cNvPr>
                <p14:cNvContentPartPr/>
                <p14:nvPr/>
              </p14:nvContentPartPr>
              <p14:xfrm>
                <a:off x="9834499" y="3558543"/>
                <a:ext cx="336600" cy="33336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756EC009-5693-1EE3-9D68-99FF0B432815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9819379" y="3543063"/>
                  <a:ext cx="367200" cy="36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245C026E-6296-5738-AC05-A85138463C17}"/>
                    </a:ext>
                  </a:extLst>
                </p14:cNvPr>
                <p14:cNvContentPartPr/>
                <p14:nvPr/>
              </p14:nvContentPartPr>
              <p14:xfrm>
                <a:off x="10227619" y="3483303"/>
                <a:ext cx="81720" cy="37332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245C026E-6296-5738-AC05-A85138463C17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0212499" y="3468183"/>
                  <a:ext cx="112320" cy="40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3749FEC0-5A44-2C95-AE8A-97606D947260}"/>
                    </a:ext>
                  </a:extLst>
                </p14:cNvPr>
                <p14:cNvContentPartPr/>
                <p14:nvPr/>
              </p14:nvContentPartPr>
              <p14:xfrm>
                <a:off x="10252099" y="3705783"/>
                <a:ext cx="535680" cy="3456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3749FEC0-5A44-2C95-AE8A-97606D947260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0236979" y="3690663"/>
                  <a:ext cx="56628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06E44C78-5ADD-19AD-4E98-82AB6B40DA32}"/>
                    </a:ext>
                  </a:extLst>
                </p14:cNvPr>
                <p14:cNvContentPartPr/>
                <p14:nvPr/>
              </p14:nvContentPartPr>
              <p14:xfrm>
                <a:off x="8805259" y="2993343"/>
                <a:ext cx="2324520" cy="140220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06E44C78-5ADD-19AD-4E98-82AB6B40DA32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8790139" y="2978223"/>
                  <a:ext cx="2355120" cy="143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CC2A52EA-D5D1-BF03-3201-3386001B29CB}"/>
                    </a:ext>
                  </a:extLst>
                </p14:cNvPr>
                <p14:cNvContentPartPr/>
                <p14:nvPr/>
              </p14:nvContentPartPr>
              <p14:xfrm>
                <a:off x="8668459" y="4280343"/>
                <a:ext cx="2831400" cy="6696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CC2A52EA-D5D1-BF03-3201-3386001B29CB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8653339" y="4264863"/>
                  <a:ext cx="2862000" cy="97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3" name="Gruppo 92">
            <a:extLst>
              <a:ext uri="{FF2B5EF4-FFF2-40B4-BE49-F238E27FC236}">
                <a16:creationId xmlns:a16="http://schemas.microsoft.com/office/drawing/2014/main" id="{2ED6572F-FD14-F329-435F-1934EEEACC24}"/>
              </a:ext>
            </a:extLst>
          </p:cNvPr>
          <p:cNvGrpSpPr/>
          <p:nvPr/>
        </p:nvGrpSpPr>
        <p:grpSpPr>
          <a:xfrm>
            <a:off x="9266779" y="4541703"/>
            <a:ext cx="2655360" cy="303840"/>
            <a:chOff x="9266779" y="4541703"/>
            <a:chExt cx="2655360" cy="303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1921D3FF-220D-C78F-EC74-0F7E63A917D6}"/>
                    </a:ext>
                  </a:extLst>
                </p14:cNvPr>
                <p14:cNvContentPartPr/>
                <p14:nvPr/>
              </p14:nvContentPartPr>
              <p14:xfrm>
                <a:off x="9266779" y="4610463"/>
                <a:ext cx="244800" cy="23508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1921D3FF-220D-C78F-EC74-0F7E63A917D6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9251299" y="4595343"/>
                  <a:ext cx="275400" cy="2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5448E3AA-204C-627E-1CB8-DF1DBF86F724}"/>
                    </a:ext>
                  </a:extLst>
                </p14:cNvPr>
                <p14:cNvContentPartPr/>
                <p14:nvPr/>
              </p14:nvContentPartPr>
              <p14:xfrm>
                <a:off x="9637939" y="4666263"/>
                <a:ext cx="105120" cy="15156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5448E3AA-204C-627E-1CB8-DF1DBF86F724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9622459" y="4651143"/>
                  <a:ext cx="13572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C5C101C7-3B0A-656F-6F8F-0B7E86F01BFE}"/>
                    </a:ext>
                  </a:extLst>
                </p14:cNvPr>
                <p14:cNvContentPartPr/>
                <p14:nvPr/>
              </p14:nvContentPartPr>
              <p14:xfrm>
                <a:off x="9792739" y="4657623"/>
                <a:ext cx="80640" cy="17820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C5C101C7-3B0A-656F-6F8F-0B7E86F01BFE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9777259" y="4642503"/>
                  <a:ext cx="11124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E53B72A1-EFC9-8814-BA4F-46EEE1E7AC8D}"/>
                    </a:ext>
                  </a:extLst>
                </p14:cNvPr>
                <p14:cNvContentPartPr/>
                <p14:nvPr/>
              </p14:nvContentPartPr>
              <p14:xfrm>
                <a:off x="9974179" y="4668783"/>
                <a:ext cx="114480" cy="12636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E53B72A1-EFC9-8814-BA4F-46EEE1E7AC8D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9958699" y="4653303"/>
                  <a:ext cx="14472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503CF65C-7189-3CC5-608E-2E80D5F50B6F}"/>
                    </a:ext>
                  </a:extLst>
                </p14:cNvPr>
                <p14:cNvContentPartPr/>
                <p14:nvPr/>
              </p14:nvContentPartPr>
              <p14:xfrm>
                <a:off x="10159579" y="4616583"/>
                <a:ext cx="319680" cy="225720"/>
              </p14:xfrm>
            </p:contentPart>
          </mc:Choice>
          <mc:Fallback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503CF65C-7189-3CC5-608E-2E80D5F50B6F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0144459" y="4601463"/>
                  <a:ext cx="35028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0EECF960-3B14-A1A9-81E2-8C4B11EA665B}"/>
                    </a:ext>
                  </a:extLst>
                </p14:cNvPr>
                <p14:cNvContentPartPr/>
                <p14:nvPr/>
              </p14:nvContentPartPr>
              <p14:xfrm>
                <a:off x="10700299" y="4564743"/>
                <a:ext cx="254160" cy="37800"/>
              </p14:xfrm>
            </p:contentPart>
          </mc:Choice>
          <mc:Fallback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0EECF960-3B14-A1A9-81E2-8C4B11EA665B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0684819" y="4549263"/>
                  <a:ext cx="28440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FEDED73E-8D7A-FC31-A930-2E71A5C6F348}"/>
                    </a:ext>
                  </a:extLst>
                </p14:cNvPr>
                <p14:cNvContentPartPr/>
                <p14:nvPr/>
              </p14:nvContentPartPr>
              <p14:xfrm>
                <a:off x="10871299" y="4569423"/>
                <a:ext cx="46800" cy="17244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FEDED73E-8D7A-FC31-A930-2E71A5C6F348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0855819" y="4554303"/>
                  <a:ext cx="7740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41BBCF34-A14C-FAF5-615A-8487D3AB79BA}"/>
                    </a:ext>
                  </a:extLst>
                </p14:cNvPr>
                <p14:cNvContentPartPr/>
                <p14:nvPr/>
              </p14:nvContentPartPr>
              <p14:xfrm>
                <a:off x="11020339" y="4541703"/>
                <a:ext cx="137520" cy="28368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41BBCF34-A14C-FAF5-615A-8487D3AB79BA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1004859" y="4526223"/>
                  <a:ext cx="16812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59674116-F61C-01AA-3827-D18E85E7958B}"/>
                    </a:ext>
                  </a:extLst>
                </p14:cNvPr>
                <p14:cNvContentPartPr/>
                <p14:nvPr/>
              </p14:nvContentPartPr>
              <p14:xfrm>
                <a:off x="11046979" y="4760583"/>
                <a:ext cx="141120" cy="1476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59674116-F61C-01AA-3827-D18E85E7958B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1031499" y="4745463"/>
                  <a:ext cx="17172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EAFA8D0A-A74F-94E1-C43E-DA274CCEB33C}"/>
                    </a:ext>
                  </a:extLst>
                </p14:cNvPr>
                <p14:cNvContentPartPr/>
                <p14:nvPr/>
              </p14:nvContentPartPr>
              <p14:xfrm>
                <a:off x="11322739" y="4592463"/>
                <a:ext cx="193320" cy="202680"/>
              </p14:xfrm>
            </p:contentPart>
          </mc:Choice>
          <mc:Fallback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EAFA8D0A-A74F-94E1-C43E-DA274CCEB33C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1307619" y="4576983"/>
                  <a:ext cx="22392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2EF980FD-E91D-AB57-3393-2466EB31CDEB}"/>
                    </a:ext>
                  </a:extLst>
                </p14:cNvPr>
                <p14:cNvContentPartPr/>
                <p14:nvPr/>
              </p14:nvContentPartPr>
              <p14:xfrm>
                <a:off x="11578699" y="4598583"/>
                <a:ext cx="180720" cy="6480"/>
              </p14:xfrm>
            </p:contentPart>
          </mc:Choice>
          <mc:Fallback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2EF980FD-E91D-AB57-3393-2466EB31CDEB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1563579" y="4583103"/>
                  <a:ext cx="2113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8BC33DED-5DBB-083F-6B6C-A93E4E08E510}"/>
                    </a:ext>
                  </a:extLst>
                </p14:cNvPr>
                <p14:cNvContentPartPr/>
                <p14:nvPr/>
              </p14:nvContentPartPr>
              <p14:xfrm>
                <a:off x="11633779" y="4605783"/>
                <a:ext cx="112680" cy="17460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8BC33DED-5DBB-083F-6B6C-A93E4E08E510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1618659" y="4590663"/>
                  <a:ext cx="14328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4579F403-1CC1-FD17-90BC-BC3EF1F616A7}"/>
                    </a:ext>
                  </a:extLst>
                </p14:cNvPr>
                <p14:cNvContentPartPr/>
                <p14:nvPr/>
              </p14:nvContentPartPr>
              <p14:xfrm>
                <a:off x="11806579" y="4617663"/>
                <a:ext cx="115560" cy="181800"/>
              </p14:xfrm>
            </p:contentPart>
          </mc:Choice>
          <mc:Fallback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4579F403-1CC1-FD17-90BC-BC3EF1F616A7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1791459" y="4602543"/>
                  <a:ext cx="146160" cy="212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1" name="Gruppo 90">
            <a:extLst>
              <a:ext uri="{FF2B5EF4-FFF2-40B4-BE49-F238E27FC236}">
                <a16:creationId xmlns:a16="http://schemas.microsoft.com/office/drawing/2014/main" id="{601C528B-14B3-1DAB-603E-68998F3EE483}"/>
              </a:ext>
            </a:extLst>
          </p:cNvPr>
          <p:cNvGrpSpPr/>
          <p:nvPr/>
        </p:nvGrpSpPr>
        <p:grpSpPr>
          <a:xfrm>
            <a:off x="9842779" y="5185743"/>
            <a:ext cx="293400" cy="266400"/>
            <a:chOff x="9842779" y="5185743"/>
            <a:chExt cx="293400" cy="266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F911655A-C262-9FC2-FBDB-7A4C2CB400ED}"/>
                    </a:ext>
                  </a:extLst>
                </p14:cNvPr>
                <p14:cNvContentPartPr/>
                <p14:nvPr/>
              </p14:nvContentPartPr>
              <p14:xfrm>
                <a:off x="9842779" y="5185743"/>
                <a:ext cx="173520" cy="260640"/>
              </p14:xfrm>
            </p:contentPart>
          </mc:Choice>
          <mc:Fallback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F911655A-C262-9FC2-FBDB-7A4C2CB400ED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9827299" y="5170263"/>
                  <a:ext cx="204120" cy="29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43A8F2C6-68FC-3EB7-706B-51B3F281E0BD}"/>
                    </a:ext>
                  </a:extLst>
                </p14:cNvPr>
                <p14:cNvContentPartPr/>
                <p14:nvPr/>
              </p14:nvContentPartPr>
              <p14:xfrm>
                <a:off x="10075339" y="5270343"/>
                <a:ext cx="60840" cy="181800"/>
              </p14:xfrm>
            </p:contentPart>
          </mc:Choice>
          <mc:Fallback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43A8F2C6-68FC-3EB7-706B-51B3F281E0BD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0060219" y="5255223"/>
                  <a:ext cx="91440" cy="212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9" name="Gruppo 108">
            <a:extLst>
              <a:ext uri="{FF2B5EF4-FFF2-40B4-BE49-F238E27FC236}">
                <a16:creationId xmlns:a16="http://schemas.microsoft.com/office/drawing/2014/main" id="{16193C7D-15C0-6738-497C-D2D1CA3C87B3}"/>
              </a:ext>
            </a:extLst>
          </p:cNvPr>
          <p:cNvGrpSpPr/>
          <p:nvPr/>
        </p:nvGrpSpPr>
        <p:grpSpPr>
          <a:xfrm>
            <a:off x="10514179" y="5185743"/>
            <a:ext cx="736560" cy="257040"/>
            <a:chOff x="10514179" y="5185743"/>
            <a:chExt cx="736560" cy="257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FA3C6108-2167-EA94-59F0-01490D4A6669}"/>
                    </a:ext>
                  </a:extLst>
                </p14:cNvPr>
                <p14:cNvContentPartPr/>
                <p14:nvPr/>
              </p14:nvContentPartPr>
              <p14:xfrm>
                <a:off x="10514179" y="5185743"/>
                <a:ext cx="179640" cy="232920"/>
              </p14:xfrm>
            </p:contentPart>
          </mc:Choice>
          <mc:Fallback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FA3C6108-2167-EA94-59F0-01490D4A6669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0498699" y="5170263"/>
                  <a:ext cx="21024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D0573C9B-F04F-E56C-B9E8-41E2F32779FA}"/>
                    </a:ext>
                  </a:extLst>
                </p14:cNvPr>
                <p14:cNvContentPartPr/>
                <p14:nvPr/>
              </p14:nvContentPartPr>
              <p14:xfrm>
                <a:off x="10716499" y="5246943"/>
                <a:ext cx="131760" cy="195840"/>
              </p14:xfrm>
            </p:contentPart>
          </mc:Choice>
          <mc:Fallback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D0573C9B-F04F-E56C-B9E8-41E2F32779FA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0701379" y="5231463"/>
                  <a:ext cx="16236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2807C893-5429-9808-5E2C-649379A2033B}"/>
                    </a:ext>
                  </a:extLst>
                </p14:cNvPr>
                <p14:cNvContentPartPr/>
                <p14:nvPr/>
              </p14:nvContentPartPr>
              <p14:xfrm>
                <a:off x="10903699" y="5296983"/>
                <a:ext cx="209880" cy="133560"/>
              </p14:xfrm>
            </p:contentPart>
          </mc:Choice>
          <mc:Fallback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2807C893-5429-9808-5E2C-649379A2033B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0888579" y="5281863"/>
                  <a:ext cx="24012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CB10B123-DB6E-5CE2-EFEC-235BFC106B64}"/>
                    </a:ext>
                  </a:extLst>
                </p14:cNvPr>
                <p14:cNvContentPartPr/>
                <p14:nvPr/>
              </p14:nvContentPartPr>
              <p14:xfrm>
                <a:off x="11164339" y="5271783"/>
                <a:ext cx="86400" cy="153720"/>
              </p14:xfrm>
            </p:contentPart>
          </mc:Choice>
          <mc:Fallback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CB10B123-DB6E-5CE2-EFEC-235BFC106B64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1149219" y="5256303"/>
                  <a:ext cx="117000" cy="184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7" name="Gruppo 106">
            <a:extLst>
              <a:ext uri="{FF2B5EF4-FFF2-40B4-BE49-F238E27FC236}">
                <a16:creationId xmlns:a16="http://schemas.microsoft.com/office/drawing/2014/main" id="{E845B1DA-1C3B-865F-6ABB-6D2E520A27E7}"/>
              </a:ext>
            </a:extLst>
          </p:cNvPr>
          <p:cNvGrpSpPr/>
          <p:nvPr/>
        </p:nvGrpSpPr>
        <p:grpSpPr>
          <a:xfrm>
            <a:off x="10116019" y="5682183"/>
            <a:ext cx="336960" cy="267840"/>
            <a:chOff x="10116019" y="5682183"/>
            <a:chExt cx="336960" cy="267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98" name="Input penna 97">
                  <a:extLst>
                    <a:ext uri="{FF2B5EF4-FFF2-40B4-BE49-F238E27FC236}">
                      <a16:creationId xmlns:a16="http://schemas.microsoft.com/office/drawing/2014/main" id="{478B3858-8E8B-8369-A6D8-E3455973B839}"/>
                    </a:ext>
                  </a:extLst>
                </p14:cNvPr>
                <p14:cNvContentPartPr/>
                <p14:nvPr/>
              </p14:nvContentPartPr>
              <p14:xfrm>
                <a:off x="10116019" y="5682183"/>
                <a:ext cx="177480" cy="244800"/>
              </p14:xfrm>
            </p:contentPart>
          </mc:Choice>
          <mc:Fallback>
            <p:pic>
              <p:nvPicPr>
                <p:cNvPr id="98" name="Input penna 97">
                  <a:extLst>
                    <a:ext uri="{FF2B5EF4-FFF2-40B4-BE49-F238E27FC236}">
                      <a16:creationId xmlns:a16="http://schemas.microsoft.com/office/drawing/2014/main" id="{478B3858-8E8B-8369-A6D8-E3455973B839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0100899" y="5666703"/>
                  <a:ext cx="207720" cy="27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99" name="Input penna 98">
                  <a:extLst>
                    <a:ext uri="{FF2B5EF4-FFF2-40B4-BE49-F238E27FC236}">
                      <a16:creationId xmlns:a16="http://schemas.microsoft.com/office/drawing/2014/main" id="{426708B4-8186-D5AE-4995-5604C5201E4F}"/>
                    </a:ext>
                  </a:extLst>
                </p14:cNvPr>
                <p14:cNvContentPartPr/>
                <p14:nvPr/>
              </p14:nvContentPartPr>
              <p14:xfrm>
                <a:off x="10418779" y="5780103"/>
                <a:ext cx="34200" cy="169920"/>
              </p14:xfrm>
            </p:contentPart>
          </mc:Choice>
          <mc:Fallback>
            <p:pic>
              <p:nvPicPr>
                <p:cNvPr id="99" name="Input penna 98">
                  <a:extLst>
                    <a:ext uri="{FF2B5EF4-FFF2-40B4-BE49-F238E27FC236}">
                      <a16:creationId xmlns:a16="http://schemas.microsoft.com/office/drawing/2014/main" id="{426708B4-8186-D5AE-4995-5604C5201E4F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0403299" y="5764983"/>
                  <a:ext cx="64440" cy="200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5" name="Gruppo 104">
            <a:extLst>
              <a:ext uri="{FF2B5EF4-FFF2-40B4-BE49-F238E27FC236}">
                <a16:creationId xmlns:a16="http://schemas.microsoft.com/office/drawing/2014/main" id="{F036D621-9285-7A8C-3C05-A53A229D0A07}"/>
              </a:ext>
            </a:extLst>
          </p:cNvPr>
          <p:cNvGrpSpPr/>
          <p:nvPr/>
        </p:nvGrpSpPr>
        <p:grpSpPr>
          <a:xfrm>
            <a:off x="10817659" y="5661663"/>
            <a:ext cx="888480" cy="323280"/>
            <a:chOff x="10817659" y="5661663"/>
            <a:chExt cx="888480" cy="323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100" name="Input penna 99">
                  <a:extLst>
                    <a:ext uri="{FF2B5EF4-FFF2-40B4-BE49-F238E27FC236}">
                      <a16:creationId xmlns:a16="http://schemas.microsoft.com/office/drawing/2014/main" id="{4877B546-90AE-3DF3-85DE-F318F4BD4201}"/>
                    </a:ext>
                  </a:extLst>
                </p14:cNvPr>
                <p14:cNvContentPartPr/>
                <p14:nvPr/>
              </p14:nvContentPartPr>
              <p14:xfrm>
                <a:off x="10817659" y="5661663"/>
                <a:ext cx="230760" cy="323280"/>
              </p14:xfrm>
            </p:contentPart>
          </mc:Choice>
          <mc:Fallback>
            <p:pic>
              <p:nvPicPr>
                <p:cNvPr id="100" name="Input penna 99">
                  <a:extLst>
                    <a:ext uri="{FF2B5EF4-FFF2-40B4-BE49-F238E27FC236}">
                      <a16:creationId xmlns:a16="http://schemas.microsoft.com/office/drawing/2014/main" id="{4877B546-90AE-3DF3-85DE-F318F4BD4201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0802539" y="5646183"/>
                  <a:ext cx="261360" cy="35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101" name="Input penna 100">
                  <a:extLst>
                    <a:ext uri="{FF2B5EF4-FFF2-40B4-BE49-F238E27FC236}">
                      <a16:creationId xmlns:a16="http://schemas.microsoft.com/office/drawing/2014/main" id="{2093F664-37DD-8A6A-9BF1-79CADA903796}"/>
                    </a:ext>
                  </a:extLst>
                </p14:cNvPr>
                <p14:cNvContentPartPr/>
                <p14:nvPr/>
              </p14:nvContentPartPr>
              <p14:xfrm>
                <a:off x="11143459" y="5735463"/>
                <a:ext cx="14400" cy="111600"/>
              </p14:xfrm>
            </p:contentPart>
          </mc:Choice>
          <mc:Fallback>
            <p:pic>
              <p:nvPicPr>
                <p:cNvPr id="101" name="Input penna 100">
                  <a:extLst>
                    <a:ext uri="{FF2B5EF4-FFF2-40B4-BE49-F238E27FC236}">
                      <a16:creationId xmlns:a16="http://schemas.microsoft.com/office/drawing/2014/main" id="{2093F664-37DD-8A6A-9BF1-79CADA903796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1128339" y="5719983"/>
                  <a:ext cx="4464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102" name="Input penna 101">
                  <a:extLst>
                    <a:ext uri="{FF2B5EF4-FFF2-40B4-BE49-F238E27FC236}">
                      <a16:creationId xmlns:a16="http://schemas.microsoft.com/office/drawing/2014/main" id="{7593F5FC-9ECE-76F5-A388-E5E4EA865B6F}"/>
                    </a:ext>
                  </a:extLst>
                </p14:cNvPr>
                <p14:cNvContentPartPr/>
                <p14:nvPr/>
              </p14:nvContentPartPr>
              <p14:xfrm>
                <a:off x="11374939" y="5772903"/>
                <a:ext cx="150480" cy="124920"/>
              </p14:xfrm>
            </p:contentPart>
          </mc:Choice>
          <mc:Fallback>
            <p:pic>
              <p:nvPicPr>
                <p:cNvPr id="102" name="Input penna 101">
                  <a:extLst>
                    <a:ext uri="{FF2B5EF4-FFF2-40B4-BE49-F238E27FC236}">
                      <a16:creationId xmlns:a16="http://schemas.microsoft.com/office/drawing/2014/main" id="{7593F5FC-9ECE-76F5-A388-E5E4EA865B6F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1359819" y="5757783"/>
                  <a:ext cx="18108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103" name="Input penna 102">
                  <a:extLst>
                    <a:ext uri="{FF2B5EF4-FFF2-40B4-BE49-F238E27FC236}">
                      <a16:creationId xmlns:a16="http://schemas.microsoft.com/office/drawing/2014/main" id="{6E327F3B-BBCA-8113-6090-E9A9E2CB05B1}"/>
                    </a:ext>
                  </a:extLst>
                </p14:cNvPr>
                <p14:cNvContentPartPr/>
                <p14:nvPr/>
              </p14:nvContentPartPr>
              <p14:xfrm>
                <a:off x="11567179" y="5686863"/>
                <a:ext cx="138960" cy="19800"/>
              </p14:xfrm>
            </p:contentPart>
          </mc:Choice>
          <mc:Fallback>
            <p:pic>
              <p:nvPicPr>
                <p:cNvPr id="103" name="Input penna 102">
                  <a:extLst>
                    <a:ext uri="{FF2B5EF4-FFF2-40B4-BE49-F238E27FC236}">
                      <a16:creationId xmlns:a16="http://schemas.microsoft.com/office/drawing/2014/main" id="{6E327F3B-BBCA-8113-6090-E9A9E2CB05B1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1551699" y="5671743"/>
                  <a:ext cx="169200" cy="50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06">
            <p14:nvContentPartPr>
              <p14:cNvPr id="110" name="Input penna 109">
                <a:extLst>
                  <a:ext uri="{FF2B5EF4-FFF2-40B4-BE49-F238E27FC236}">
                    <a16:creationId xmlns:a16="http://schemas.microsoft.com/office/drawing/2014/main" id="{C1662C94-7FF5-883F-21B5-7E69456E874F}"/>
                  </a:ext>
                </a:extLst>
              </p14:cNvPr>
              <p14:cNvContentPartPr/>
              <p14:nvPr/>
            </p14:nvContentPartPr>
            <p14:xfrm>
              <a:off x="4353859" y="4105743"/>
              <a:ext cx="740520" cy="199080"/>
            </p14:xfrm>
          </p:contentPart>
        </mc:Choice>
        <mc:Fallback>
          <p:pic>
            <p:nvPicPr>
              <p:cNvPr id="110" name="Input penna 109">
                <a:extLst>
                  <a:ext uri="{FF2B5EF4-FFF2-40B4-BE49-F238E27FC236}">
                    <a16:creationId xmlns:a16="http://schemas.microsoft.com/office/drawing/2014/main" id="{C1662C94-7FF5-883F-21B5-7E69456E874F}"/>
                  </a:ext>
                </a:extLst>
              </p:cNvPr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4338739" y="4090263"/>
                <a:ext cx="770760" cy="229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2108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994</TotalTime>
  <Words>304</Words>
  <Application>Microsoft Macintosh PowerPoint</Application>
  <PresentationFormat>Widescreen</PresentationFormat>
  <Paragraphs>101</Paragraphs>
  <Slides>50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50</vt:i4>
      </vt:variant>
    </vt:vector>
  </HeadingPairs>
  <TitlesOfParts>
    <vt:vector size="55" baseType="lpstr">
      <vt:lpstr>궁서</vt:lpstr>
      <vt:lpstr>Aptos</vt:lpstr>
      <vt:lpstr>Aptos Display</vt:lpstr>
      <vt:lpstr>Arial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YOUNGHYEON KIM</dc:creator>
  <cp:lastModifiedBy>YOUNGHYEON KIM</cp:lastModifiedBy>
  <cp:revision>5</cp:revision>
  <dcterms:created xsi:type="dcterms:W3CDTF">2025-05-22T16:17:27Z</dcterms:created>
  <dcterms:modified xsi:type="dcterms:W3CDTF">2025-05-29T07:20:39Z</dcterms:modified>
</cp:coreProperties>
</file>